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</a:t>
            </a:r>
            <a:r>
              <a:rPr lang="zh-CN" altLang="en-US" dirty="0" smtClean="0"/>
              <a:t>项目计划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问题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刘</a:t>
            </a:r>
            <a:r>
              <a:rPr lang="zh-CN" altLang="en-US" dirty="0" smtClean="0">
                <a:solidFill>
                  <a:schemeClr val="tx1"/>
                </a:solidFill>
              </a:rPr>
              <a:t>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2016-3-18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指定项目计划的</a:t>
            </a:r>
            <a:r>
              <a:rPr lang="zh-CN" altLang="zh-CN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明确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目标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明确</a:t>
            </a:r>
            <a:r>
              <a:rPr lang="zh-CN" altLang="zh-CN" dirty="0" smtClean="0"/>
              <a:t>任务</a:t>
            </a:r>
            <a:r>
              <a:rPr lang="zh-CN" altLang="zh-CN" dirty="0"/>
              <a:t>分解、</a:t>
            </a:r>
            <a:r>
              <a:rPr lang="zh-CN" altLang="zh-CN" dirty="0" smtClean="0"/>
              <a:t>分工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明确</a:t>
            </a:r>
            <a:r>
              <a:rPr lang="zh-CN" altLang="zh-CN" dirty="0" smtClean="0"/>
              <a:t>进度</a:t>
            </a:r>
            <a:r>
              <a:rPr lang="zh-CN" altLang="zh-CN" dirty="0"/>
              <a:t>、</a:t>
            </a:r>
            <a:r>
              <a:rPr lang="zh-CN" altLang="zh-CN" dirty="0" smtClean="0"/>
              <a:t>成果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明确需要遵守的标准</a:t>
            </a:r>
            <a:r>
              <a:rPr lang="zh-CN" altLang="en-US" dirty="0" smtClean="0"/>
              <a:t>、规范、要求等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评审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项目</a:t>
            </a:r>
            <a:r>
              <a:rPr lang="zh-CN" altLang="zh-CN" dirty="0"/>
              <a:t>组介绍：</a:t>
            </a:r>
            <a:r>
              <a:rPr lang="en-US" altLang="zh-CN" dirty="0"/>
              <a:t>10</a:t>
            </a:r>
            <a:r>
              <a:rPr lang="zh-CN" altLang="zh-CN" dirty="0"/>
              <a:t>分钟</a:t>
            </a:r>
          </a:p>
          <a:p>
            <a:r>
              <a:rPr lang="zh-CN" altLang="zh-CN" dirty="0"/>
              <a:t>提问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zh-CN" dirty="0"/>
              <a:t>个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项目</a:t>
            </a:r>
            <a:r>
              <a:rPr lang="zh-CN" altLang="zh-CN" dirty="0"/>
              <a:t>和目标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任务</a:t>
            </a:r>
            <a:r>
              <a:rPr lang="zh-CN" altLang="zh-CN" dirty="0"/>
              <a:t>分解、分工、进度、成果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其他组</a:t>
            </a:r>
            <a:endParaRPr lang="en-US" altLang="zh-CN" dirty="0" smtClean="0"/>
          </a:p>
          <a:p>
            <a:pPr lvl="2"/>
            <a:r>
              <a:rPr lang="zh-CN" altLang="en-US" dirty="0"/>
              <a:t>补充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介绍要点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项目</a:t>
            </a:r>
            <a:r>
              <a:rPr lang="zh-CN" altLang="zh-CN" dirty="0"/>
              <a:t>组</a:t>
            </a:r>
            <a:r>
              <a:rPr lang="zh-CN" altLang="zh-CN" dirty="0" smtClean="0"/>
              <a:t>自我介绍</a:t>
            </a:r>
            <a:endParaRPr lang="zh-CN" altLang="zh-CN" dirty="0"/>
          </a:p>
          <a:p>
            <a:r>
              <a:rPr lang="zh-CN" altLang="zh-CN" dirty="0"/>
              <a:t>选择的软件</a:t>
            </a:r>
            <a:r>
              <a:rPr lang="zh-CN" altLang="zh-CN" dirty="0" smtClean="0"/>
              <a:t>简介</a:t>
            </a:r>
            <a:endParaRPr lang="zh-CN" altLang="zh-CN" dirty="0"/>
          </a:p>
          <a:p>
            <a:r>
              <a:rPr lang="zh-CN" altLang="zh-CN" dirty="0"/>
              <a:t>项目组工作</a:t>
            </a:r>
            <a:r>
              <a:rPr lang="zh-CN" altLang="zh-CN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针对</a:t>
            </a:r>
            <a:r>
              <a:rPr lang="zh-CN" altLang="zh-CN" dirty="0"/>
              <a:t>选择的软件，项目组计划重点解决什么问题，做什么改进？难点？</a:t>
            </a:r>
          </a:p>
          <a:p>
            <a:r>
              <a:rPr lang="zh-CN" altLang="zh-CN" dirty="0"/>
              <a:t>工作方法和计划</a:t>
            </a:r>
            <a:r>
              <a:rPr lang="zh-CN" altLang="zh-CN" dirty="0" smtClean="0"/>
              <a:t>安排</a:t>
            </a:r>
            <a:endParaRPr lang="zh-CN" altLang="zh-CN" dirty="0"/>
          </a:p>
          <a:p>
            <a:r>
              <a:rPr lang="zh-CN" altLang="zh-CN" dirty="0"/>
              <a:t>其他：软件的网站和资料</a:t>
            </a:r>
            <a:r>
              <a:rPr lang="zh-CN" altLang="zh-CN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主要问题和建议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目的</a:t>
            </a:r>
            <a:endParaRPr lang="zh-CN" altLang="zh-CN" dirty="0"/>
          </a:p>
          <a:p>
            <a:pPr lvl="1"/>
            <a:r>
              <a:rPr lang="zh-CN" altLang="zh-CN" dirty="0"/>
              <a:t>在分析理解</a:t>
            </a:r>
            <a:r>
              <a:rPr lang="en-US" altLang="zh-CN" dirty="0"/>
              <a:t>…</a:t>
            </a:r>
            <a:r>
              <a:rPr lang="zh-CN" altLang="zh-CN" dirty="0"/>
              <a:t>的基础上，</a:t>
            </a:r>
            <a:r>
              <a:rPr lang="zh-CN" altLang="zh-CN" dirty="0" smtClean="0"/>
              <a:t>提炼</a:t>
            </a:r>
            <a:r>
              <a:rPr lang="en-US" altLang="zh-CN" dirty="0" smtClean="0"/>
              <a:t>…</a:t>
            </a:r>
            <a:r>
              <a:rPr lang="zh-CN" altLang="zh-CN" dirty="0" smtClean="0"/>
              <a:t>需求</a:t>
            </a:r>
            <a:r>
              <a:rPr lang="zh-CN" altLang="zh-CN" dirty="0"/>
              <a:t>，确定改进要点和测试需求，并完成改进和测试检验；</a:t>
            </a:r>
          </a:p>
          <a:p>
            <a:pPr lvl="1"/>
            <a:r>
              <a:rPr lang="zh-CN" altLang="zh-CN" dirty="0"/>
              <a:t>完成</a:t>
            </a:r>
            <a:r>
              <a:rPr lang="en-US" altLang="zh-CN" dirty="0"/>
              <a:t>8</a:t>
            </a:r>
            <a:r>
              <a:rPr lang="zh-CN" altLang="zh-CN" dirty="0"/>
              <a:t>组实验：加强方法运用，过程管理，实践分析和总结。</a:t>
            </a:r>
          </a:p>
          <a:p>
            <a:r>
              <a:rPr lang="zh-CN" altLang="zh-CN" dirty="0"/>
              <a:t>软件</a:t>
            </a:r>
            <a:r>
              <a:rPr lang="zh-CN" altLang="zh-CN" dirty="0" smtClean="0"/>
              <a:t>介绍</a:t>
            </a:r>
            <a:endParaRPr lang="zh-CN" altLang="zh-CN" dirty="0"/>
          </a:p>
          <a:p>
            <a:pPr lvl="1"/>
            <a:r>
              <a:rPr lang="zh-CN" altLang="zh-CN" dirty="0"/>
              <a:t>概述</a:t>
            </a:r>
          </a:p>
          <a:p>
            <a:pPr lvl="1"/>
            <a:r>
              <a:rPr lang="zh-CN" altLang="zh-CN" dirty="0"/>
              <a:t>重点：问题与改进</a:t>
            </a:r>
          </a:p>
          <a:p>
            <a:r>
              <a:rPr lang="zh-CN" altLang="zh-CN" dirty="0"/>
              <a:t>任务及其</a:t>
            </a:r>
            <a:r>
              <a:rPr lang="zh-CN" altLang="zh-CN" dirty="0" smtClean="0"/>
              <a:t>分解</a:t>
            </a:r>
            <a:endParaRPr lang="zh-CN" altLang="zh-CN" dirty="0"/>
          </a:p>
          <a:p>
            <a:r>
              <a:rPr lang="zh-CN" altLang="zh-CN" dirty="0"/>
              <a:t>人员分工和</a:t>
            </a:r>
            <a:r>
              <a:rPr lang="zh-CN" altLang="zh-CN" dirty="0" smtClean="0"/>
              <a:t>进度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9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各个项目提交文档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修改计划</a:t>
            </a:r>
            <a:endParaRPr lang="en-US" altLang="zh-CN" dirty="0" smtClean="0"/>
          </a:p>
          <a:p>
            <a:r>
              <a:rPr lang="zh-CN" altLang="en-US" dirty="0"/>
              <a:t>周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 smtClean="0"/>
              <a:t>进展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en-US" smtClean="0"/>
              <a:t>风险分析等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7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188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软件项目计划 问题分析 </vt:lpstr>
      <vt:lpstr>指定项目计划的目的</vt:lpstr>
      <vt:lpstr>评审方法</vt:lpstr>
      <vt:lpstr>介绍要点</vt:lpstr>
      <vt:lpstr>主要问题和建议</vt:lpstr>
      <vt:lpstr>示例</vt:lpstr>
      <vt:lpstr>下一步的工作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软件项目计划问题分析 </dc:title>
  <dc:creator>liuchao</dc:creator>
  <cp:lastModifiedBy>liuchao</cp:lastModifiedBy>
  <cp:revision>9</cp:revision>
  <dcterms:created xsi:type="dcterms:W3CDTF">2016-03-18T09:51:57Z</dcterms:created>
  <dcterms:modified xsi:type="dcterms:W3CDTF">2016-03-18T14:32:45Z</dcterms:modified>
</cp:coreProperties>
</file>