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工作进展和安排说明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刘超 任健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2016/4/15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第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X7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周作业提交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249755"/>
              </p:ext>
            </p:extLst>
          </p:nvPr>
        </p:nvGraphicFramePr>
        <p:xfrm>
          <a:off x="323528" y="1340768"/>
          <a:ext cx="8640959" cy="5255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85"/>
                <a:gridCol w="1609734"/>
                <a:gridCol w="861997"/>
                <a:gridCol w="1609734"/>
                <a:gridCol w="3813309"/>
              </a:tblGrid>
              <a:tr h="74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组号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需求复评审的修订版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修订说明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评审意见及处理情况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zh-CN" altLang="en-US" sz="2400" dirty="0" smtClean="0">
                          <a:effectLst/>
                        </a:rPr>
                        <a:t>批注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缺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缺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缺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74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除大批量的代码可以一起</a:t>
                      </a:r>
                      <a:r>
                        <a:rPr lang="en-US" sz="2400">
                          <a:effectLst/>
                        </a:rPr>
                        <a:t>commit</a:t>
                      </a:r>
                      <a:r>
                        <a:rPr lang="zh-CN" sz="2400">
                          <a:effectLst/>
                        </a:rPr>
                        <a:t>外，每个文档</a:t>
                      </a:r>
                      <a:r>
                        <a:rPr lang="en-US" sz="2400">
                          <a:effectLst/>
                        </a:rPr>
                        <a:t>commit</a:t>
                      </a:r>
                      <a:r>
                        <a:rPr lang="zh-CN" sz="2400">
                          <a:effectLst/>
                        </a:rPr>
                        <a:t>一次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缺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请使用文件夹将文档分类存放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缺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>
                          <a:effectLst/>
                        </a:rPr>
                        <a:t>缺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缺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  <a:tr h="423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38100" marR="38100" marT="25400" marB="254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周工作安排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本周是校历</a:t>
            </a:r>
            <a:r>
              <a:rPr lang="en-US" altLang="zh-CN" dirty="0"/>
              <a:t>7</a:t>
            </a:r>
            <a:r>
              <a:rPr lang="zh-CN" altLang="zh-CN" dirty="0"/>
              <a:t>周（</a:t>
            </a:r>
            <a:r>
              <a:rPr lang="en-US" altLang="zh-CN" dirty="0"/>
              <a:t>X7</a:t>
            </a:r>
            <a:r>
              <a:rPr lang="zh-CN" altLang="zh-CN" dirty="0"/>
              <a:t>），课程</a:t>
            </a:r>
            <a:r>
              <a:rPr lang="en-US" altLang="zh-CN" dirty="0"/>
              <a:t>6</a:t>
            </a:r>
            <a:r>
              <a:rPr lang="zh-CN" altLang="zh-CN" dirty="0"/>
              <a:t>周（</a:t>
            </a:r>
            <a:r>
              <a:rPr lang="en-US" altLang="zh-CN" dirty="0"/>
              <a:t>K6</a:t>
            </a:r>
            <a:r>
              <a:rPr lang="zh-CN" altLang="zh-CN" dirty="0"/>
              <a:t>）</a:t>
            </a:r>
          </a:p>
          <a:p>
            <a:endParaRPr lang="zh-CN" altLang="zh-CN" dirty="0"/>
          </a:p>
          <a:p>
            <a:r>
              <a:rPr lang="en-US" altLang="zh-CN" dirty="0"/>
              <a:t>X7</a:t>
            </a:r>
            <a:r>
              <a:rPr lang="zh-CN" altLang="zh-CN" dirty="0"/>
              <a:t>课程学生</a:t>
            </a:r>
            <a:r>
              <a:rPr lang="zh-CN" altLang="zh-CN" dirty="0" smtClean="0"/>
              <a:t>汇报</a:t>
            </a:r>
            <a:endParaRPr lang="zh-CN" altLang="zh-CN" dirty="0"/>
          </a:p>
          <a:p>
            <a:pPr lvl="1"/>
            <a:r>
              <a:rPr lang="zh-CN" altLang="zh-CN" dirty="0" smtClean="0"/>
              <a:t>改进</a:t>
            </a:r>
            <a:r>
              <a:rPr lang="zh-CN" altLang="zh-CN" dirty="0"/>
              <a:t>实现方案（重点）</a:t>
            </a:r>
          </a:p>
          <a:p>
            <a:pPr lvl="1"/>
            <a:r>
              <a:rPr lang="zh-CN" altLang="zh-CN" dirty="0" smtClean="0"/>
              <a:t>计划</a:t>
            </a:r>
            <a:r>
              <a:rPr lang="zh-CN" altLang="zh-CN" dirty="0"/>
              <a:t>安排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4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下周</a:t>
            </a:r>
            <a:r>
              <a:rPr lang="en-US" altLang="zh-CN" dirty="0"/>
              <a:t>X8</a:t>
            </a:r>
            <a:r>
              <a:rPr lang="zh-CN" altLang="zh-CN" dirty="0"/>
              <a:t>的</a:t>
            </a:r>
            <a:r>
              <a:rPr lang="zh-CN" altLang="zh-CN" dirty="0" smtClean="0"/>
              <a:t>安排</a:t>
            </a:r>
            <a:endParaRPr lang="zh-CN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落实</a:t>
            </a:r>
            <a:r>
              <a:rPr lang="zh-CN" altLang="zh-CN" dirty="0"/>
              <a:t>改进实现方案的修改</a:t>
            </a:r>
            <a:r>
              <a:rPr lang="zh-CN" altLang="zh-CN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周三</a:t>
            </a:r>
            <a:r>
              <a:rPr lang="zh-CN" altLang="zh-CN" dirty="0" smtClean="0"/>
              <a:t>提交</a:t>
            </a:r>
            <a:r>
              <a:rPr lang="zh-CN" altLang="en-US" dirty="0" smtClean="0"/>
              <a:t>和课堂报告</a:t>
            </a:r>
            <a:endParaRPr lang="zh-CN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计划</a:t>
            </a:r>
            <a:r>
              <a:rPr lang="zh-CN" altLang="zh-CN" dirty="0"/>
              <a:t>实施方案的改进落实</a:t>
            </a:r>
            <a:r>
              <a:rPr lang="zh-CN" altLang="zh-CN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周三</a:t>
            </a:r>
            <a:r>
              <a:rPr lang="zh-CN" altLang="zh-CN" dirty="0" smtClean="0"/>
              <a:t>提交</a:t>
            </a:r>
            <a:endParaRPr lang="en-US" altLang="zh-CN" dirty="0" smtClean="0"/>
          </a:p>
          <a:p>
            <a:pPr lvl="2"/>
            <a:r>
              <a:rPr lang="zh-CN" altLang="zh-CN" dirty="0"/>
              <a:t>因需求复评审和实验</a:t>
            </a:r>
            <a:r>
              <a:rPr lang="en-US" altLang="zh-CN" dirty="0"/>
              <a:t>6-8</a:t>
            </a:r>
            <a:r>
              <a:rPr lang="zh-CN" altLang="zh-CN" dirty="0"/>
              <a:t>的课程已经对调，需要学生在本组计划上做相应的修改</a:t>
            </a:r>
            <a:endParaRPr lang="en-US" altLang="zh-CN" dirty="0"/>
          </a:p>
          <a:p>
            <a:pPr lvl="3"/>
            <a:r>
              <a:rPr lang="zh-CN" altLang="en-US" dirty="0" smtClean="0"/>
              <a:t>原因：增加一周需求分析时间（老师调整）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的任务落实与调整</a:t>
            </a:r>
            <a:endParaRPr lang="zh-CN" altLang="zh-CN" dirty="0"/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实验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/>
              <a:t>：需求分析 </a:t>
            </a:r>
            <a:r>
              <a:rPr lang="zh-CN" altLang="zh-CN" dirty="0" smtClean="0"/>
              <a:t>阶段的统计</a:t>
            </a:r>
            <a:r>
              <a:rPr lang="zh-CN" altLang="en-US" dirty="0" smtClean="0"/>
              <a:t>分析</a:t>
            </a:r>
            <a:r>
              <a:rPr lang="zh-CN" altLang="zh-CN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周日</a:t>
            </a:r>
            <a:r>
              <a:rPr lang="zh-CN" altLang="zh-CN" dirty="0" smtClean="0"/>
              <a:t>提交</a:t>
            </a:r>
            <a:endParaRPr lang="zh-CN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：</a:t>
            </a:r>
            <a:r>
              <a:rPr lang="en-US" altLang="zh-CN" dirty="0" err="1"/>
              <a:t>GitHub</a:t>
            </a:r>
            <a:r>
              <a:rPr lang="zh-CN" altLang="zh-CN" dirty="0"/>
              <a:t>管理方法的改进计划</a:t>
            </a:r>
            <a:r>
              <a:rPr lang="zh-CN" altLang="zh-CN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周日</a:t>
            </a:r>
            <a:r>
              <a:rPr lang="zh-CN" altLang="zh-CN" dirty="0" smtClean="0"/>
              <a:t>提交</a:t>
            </a:r>
            <a:endParaRPr lang="en-US" altLang="zh-CN" dirty="0"/>
          </a:p>
          <a:p>
            <a:pPr lvl="2"/>
            <a:r>
              <a:rPr lang="zh-CN" altLang="zh-CN" dirty="0"/>
              <a:t>包括：文档分类组织结构、命名方法，更新说明等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5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222</Words>
  <Application>Microsoft Office PowerPoint</Application>
  <PresentationFormat>全屏显示(4:3)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工作进展和安排说明</vt:lpstr>
      <vt:lpstr>第X7周作业提交情况</vt:lpstr>
      <vt:lpstr>本周工作安排</vt:lpstr>
      <vt:lpstr>下周工作安排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工作进展和安排说明</dc:title>
  <dc:creator>liuchao</dc:creator>
  <cp:lastModifiedBy>liuchao</cp:lastModifiedBy>
  <cp:revision>4</cp:revision>
  <dcterms:created xsi:type="dcterms:W3CDTF">2016-04-15T02:10:11Z</dcterms:created>
  <dcterms:modified xsi:type="dcterms:W3CDTF">2016-04-15T02:32:01Z</dcterms:modified>
</cp:coreProperties>
</file>