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69872"/>
  </p:normalViewPr>
  <p:slideViewPr>
    <p:cSldViewPr snapToGrid="0" snapToObjects="1">
      <p:cViewPr varScale="1">
        <p:scale>
          <a:sx n="73" d="100"/>
          <a:sy n="73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80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是一款功能强大且高性能的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和反向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服务器，其特点是占有内存少，并发能力强，稳定性好。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可以在大多数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系统上编译运行，如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FreeBSD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等，并且官方还提供了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下的可执行版本。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目前已经成为市场份额仅次于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服务器，被全球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亿个网站采用，而且在规模较大和对性能要求较高的网站、互联网服务中更为流行，几乎有成为标配的趋势。它也很好地适应了目前移动化、系统内外通过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集成的需求。目前，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Wordpress.com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、百度、新浪、网易、腾讯等国内外众多知名网站中应用。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9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03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4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9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6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1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40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71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57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8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测试与开发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dirty="0" smtClean="0"/>
              <a:t>黄新越</a:t>
            </a:r>
            <a:r>
              <a:rPr lang="zh-CN" altLang="en-US" sz="2800" dirty="0"/>
              <a:t>：</a:t>
            </a:r>
            <a:r>
              <a:rPr lang="zh-CN" altLang="zh-CN" sz="2800" dirty="0" smtClean="0"/>
              <a:t>北航</a:t>
            </a:r>
            <a:r>
              <a:rPr lang="zh-CN" altLang="zh-CN" sz="2800" dirty="0"/>
              <a:t>软件工程专业研一学生，主要研究方向为数据挖掘与软件</a:t>
            </a:r>
            <a:r>
              <a:rPr lang="zh-CN" altLang="zh-CN" sz="2800" dirty="0" smtClean="0"/>
              <a:t>需求</a:t>
            </a:r>
            <a:r>
              <a:rPr lang="zh-CN" altLang="en-US" sz="2800" dirty="0" smtClean="0"/>
              <a:t>。</a:t>
            </a:r>
          </a:p>
          <a:p>
            <a:r>
              <a:rPr lang="zh-CN" altLang="zh-CN" sz="2800" dirty="0" smtClean="0"/>
              <a:t>李晓聪</a:t>
            </a:r>
            <a:r>
              <a:rPr lang="zh-CN" altLang="zh-CN" sz="2800" dirty="0"/>
              <a:t>：北航软件工程专业研一学生，主要研究方向为需求工程。</a:t>
            </a:r>
          </a:p>
          <a:p>
            <a:r>
              <a:rPr lang="zh-CN" altLang="zh-CN" sz="2800" dirty="0" smtClean="0"/>
              <a:t>杨云</a:t>
            </a:r>
            <a:r>
              <a:rPr lang="zh-CN" altLang="zh-CN" sz="2800" dirty="0"/>
              <a:t>：北航软件工程专业研一学生，主要研究方向为数据挖掘。</a:t>
            </a:r>
          </a:p>
          <a:p>
            <a:r>
              <a:rPr lang="zh-CN" altLang="zh-CN" sz="2800" dirty="0" smtClean="0"/>
              <a:t>余锋伟</a:t>
            </a:r>
            <a:r>
              <a:rPr lang="zh-CN" altLang="zh-CN" sz="2800" dirty="0"/>
              <a:t>：北航软件工程专业研一学生，主要研究方向为编译优化。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0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一款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功能强大且高性能的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和反向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代理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服务器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r>
              <a:rPr lang="zh-CN" altLang="zh-CN" sz="2400" dirty="0">
                <a:solidFill>
                  <a:schemeClr val="tx1"/>
                </a:solidFill>
                <a:effectLst/>
              </a:rPr>
              <a:t>占有内存少，并发能力强，稳定性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好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r>
              <a:rPr lang="zh-CN" altLang="zh-CN" sz="2400" dirty="0">
                <a:solidFill>
                  <a:schemeClr val="tx1"/>
                </a:solidFill>
                <a:effectLst/>
              </a:rPr>
              <a:t>可以在大多数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或类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系统上编译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运行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官方还提供了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Windows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下的可执行版本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r>
              <a:rPr lang="zh-CN" altLang="zh-CN" sz="2400" dirty="0">
                <a:solidFill>
                  <a:schemeClr val="tx1"/>
                </a:solidFill>
                <a:effectLst/>
              </a:rPr>
              <a:t>市场份额仅次于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Apache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服务器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86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针对选择的软件，项目组计划重点解决什么问题，做什么改进？难点？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工作方法和计划安排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effectLst/>
              </a:rPr>
              <a:t>Nginx</a:t>
            </a:r>
            <a:r>
              <a:rPr lang="zh-CN" altLang="en-US" sz="2400" dirty="0">
                <a:effectLst/>
              </a:rPr>
              <a:t>官网：</a:t>
            </a:r>
            <a:r>
              <a:rPr lang="en-US" altLang="zh-CN" sz="2400" dirty="0">
                <a:effectLst/>
              </a:rPr>
              <a:t>http://</a:t>
            </a:r>
            <a:r>
              <a:rPr lang="en-US" altLang="zh-CN" sz="2400" dirty="0" err="1">
                <a:effectLst/>
              </a:rPr>
              <a:t>nginx.org</a:t>
            </a:r>
            <a:r>
              <a:rPr lang="en-US" altLang="zh-CN" sz="2400" dirty="0">
                <a:effectLst/>
              </a:rPr>
              <a:t>/</a:t>
            </a:r>
            <a:endParaRPr lang="zh-CN" altLang="zh-CN" sz="2400" dirty="0">
              <a:effectLst/>
            </a:endParaRPr>
          </a:p>
          <a:p>
            <a:r>
              <a:rPr lang="zh-CN" altLang="zh-CN" sz="2400" dirty="0" smtClean="0">
                <a:effectLst/>
              </a:rPr>
              <a:t>《深入剖析</a:t>
            </a:r>
            <a:r>
              <a:rPr lang="en-US" altLang="zh-CN" sz="2400" dirty="0" err="1" smtClean="0">
                <a:effectLst/>
              </a:rPr>
              <a:t>Nginx</a:t>
            </a:r>
            <a:r>
              <a:rPr lang="zh-CN" altLang="zh-CN" sz="2400" dirty="0" smtClean="0">
                <a:effectLst/>
              </a:rPr>
              <a:t>》</a:t>
            </a:r>
            <a:endParaRPr lang="zh-CN" altLang="en-US" sz="2400" dirty="0" smtClean="0">
              <a:effectLst/>
            </a:endParaRP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err="1">
                <a:effectLst/>
              </a:rPr>
              <a:t>Nginx</a:t>
            </a:r>
            <a:r>
              <a:rPr lang="zh-CN" altLang="zh-CN" sz="2400" dirty="0">
                <a:effectLst/>
              </a:rPr>
              <a:t>权威指南》</a:t>
            </a: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err="1">
                <a:effectLst/>
              </a:rPr>
              <a:t>Nginx</a:t>
            </a:r>
            <a:r>
              <a:rPr lang="zh-CN" altLang="zh-CN" sz="2400" dirty="0">
                <a:effectLst/>
              </a:rPr>
              <a:t>中文文档》</a:t>
            </a:r>
            <a:r>
              <a:rPr lang="zh-CN" altLang="zh-CN" sz="2400" dirty="0">
                <a:effectLst/>
              </a:rPr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455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</TotalTime>
  <Words>332</Words>
  <Application>Microsoft Macintosh PowerPoint</Application>
  <PresentationFormat>宽屏</PresentationFormat>
  <Paragraphs>23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宋体</vt:lpstr>
      <vt:lpstr>Arial</vt:lpstr>
      <vt:lpstr>网状</vt:lpstr>
      <vt:lpstr>Nginx测试与开发</vt:lpstr>
      <vt:lpstr>团队简介</vt:lpstr>
      <vt:lpstr>Nginx简介</vt:lpstr>
      <vt:lpstr>工作目标</vt:lpstr>
      <vt:lpstr>工作方法和计划安排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Microsoft Office 用户</cp:lastModifiedBy>
  <cp:revision>3</cp:revision>
  <dcterms:created xsi:type="dcterms:W3CDTF">2016-03-17T05:56:01Z</dcterms:created>
  <dcterms:modified xsi:type="dcterms:W3CDTF">2016-03-17T06:14:15Z</dcterms:modified>
</cp:coreProperties>
</file>