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计划修改简要说明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2040" y="5733256"/>
            <a:ext cx="3200400" cy="625624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余锋伟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46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7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计划修改简要说明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计划修改简要说明</dc:title>
  <dc:creator>forwil</dc:creator>
  <cp:lastModifiedBy>forwil</cp:lastModifiedBy>
  <cp:revision>5</cp:revision>
  <dcterms:created xsi:type="dcterms:W3CDTF">2016-04-01T07:11:14Z</dcterms:created>
  <dcterms:modified xsi:type="dcterms:W3CDTF">2016-04-01T07:13:33Z</dcterms:modified>
</cp:coreProperties>
</file>