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73"/>
    <p:restoredTop sz="85110"/>
  </p:normalViewPr>
  <p:slideViewPr>
    <p:cSldViewPr snapToGrid="0" snapToObjects="1">
      <p:cViewPr varScale="1">
        <p:scale>
          <a:sx n="61" d="100"/>
          <a:sy n="61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7CBC2-40E5-434D-858D-CE717F960CDA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0BBA-8083-0141-984D-04EA28B831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9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10BBA-8083-0141-984D-04EA28B8312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49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2016/6/3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总结任务完成情况，制定计划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添加统计数据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更新数据分析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smtClean="0"/>
              <a:t>6-</a:t>
            </a:r>
            <a:r>
              <a:rPr kumimoji="1" lang="zh-CN" altLang="en-US" dirty="0" smtClean="0"/>
              <a:t>进度计划与控制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727342" cy="3901698"/>
          </a:xfrm>
        </p:spPr>
        <p:txBody>
          <a:bodyPr/>
          <a:lstStyle/>
          <a:p>
            <a:r>
              <a:rPr kumimoji="1" lang="zh-CN" altLang="en-US" dirty="0" smtClean="0"/>
              <a:t>完善上周测试需求评审</a:t>
            </a:r>
            <a:endParaRPr kumimoji="1" lang="en-US" altLang="zh-CN" dirty="0" smtClean="0"/>
          </a:p>
          <a:p>
            <a:r>
              <a:rPr kumimoji="1" lang="zh-CN" altLang="en-US" dirty="0" smtClean="0"/>
              <a:t>添加新的扩展功能计划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综合实验分析分工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28" y="1417638"/>
            <a:ext cx="4579285" cy="425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8"/>
          <a:stretch/>
        </p:blipFill>
        <p:spPr bwMode="auto">
          <a:xfrm>
            <a:off x="4045969" y="5926058"/>
            <a:ext cx="4841844" cy="7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11"/>
          <a:stretch/>
        </p:blipFill>
        <p:spPr bwMode="auto">
          <a:xfrm>
            <a:off x="309967" y="5820151"/>
            <a:ext cx="3549112" cy="87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8769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剩下任务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系统状态的监控和控制，实现后台逻辑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/>
              <a:t>完成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统计数据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4956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66</Words>
  <Application>Microsoft Office PowerPoint</Application>
  <PresentationFormat>全屏显示(4:3)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进度报告</vt:lpstr>
      <vt:lpstr>进度概要</vt:lpstr>
      <vt:lpstr>实验6-进度计划与控制</vt:lpstr>
      <vt:lpstr>剩下任务</vt:lpstr>
      <vt:lpstr>统计数据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forwil</cp:lastModifiedBy>
  <cp:revision>46</cp:revision>
  <dcterms:created xsi:type="dcterms:W3CDTF">2016-05-27T07:06:22Z</dcterms:created>
  <dcterms:modified xsi:type="dcterms:W3CDTF">2016-06-03T08:54:13Z</dcterms:modified>
</cp:coreProperties>
</file>