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6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2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5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402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41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25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3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671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4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4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2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87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6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0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4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855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本周工作总结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问题定位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无法正确打开高版本的</a:t>
            </a:r>
            <a:r>
              <a:rPr lang="en-US" altLang="zh-CN" dirty="0" err="1" smtClean="0"/>
              <a:t>mpp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进</a:t>
            </a:r>
            <a:r>
              <a:rPr lang="zh-CN" altLang="en-US" dirty="0" smtClean="0"/>
              <a:t>过我们排查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是软件中缺少了关于高版本读取的模块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87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添加生成</a:t>
            </a:r>
            <a:r>
              <a:rPr lang="en-US" altLang="zh-CN" dirty="0" smtClean="0"/>
              <a:t>report</a:t>
            </a:r>
            <a:r>
              <a:rPr lang="zh-CN" altLang="en-US" dirty="0" smtClean="0"/>
              <a:t>模块的功能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Report</a:t>
            </a:r>
            <a:r>
              <a:rPr lang="zh-CN" altLang="en-US" dirty="0" smtClean="0"/>
              <a:t>模块是对已有的项目计划进行的一个文字性的总结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包括了项目的各个方面</a:t>
            </a:r>
            <a:r>
              <a:rPr lang="en-US" altLang="zh-CN" dirty="0" smtClean="0"/>
              <a:t>:</a:t>
            </a:r>
            <a:r>
              <a:rPr lang="zh-CN" altLang="en-US" dirty="0" smtClean="0"/>
              <a:t>日期规划</a:t>
            </a:r>
            <a:r>
              <a:rPr lang="en-US" altLang="zh-CN" dirty="0" smtClean="0"/>
              <a:t>,</a:t>
            </a:r>
            <a:r>
              <a:rPr lang="zh-CN" altLang="en-US" dirty="0" smtClean="0"/>
              <a:t>工作量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花费等功能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以总结的方式来进行呈现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方便</a:t>
            </a:r>
            <a:r>
              <a:rPr lang="zh-CN" altLang="en-US" dirty="0" smtClean="0"/>
              <a:t>阅读</a:t>
            </a:r>
            <a:endParaRPr lang="en-US" altLang="zh-CN" dirty="0" smtClean="0"/>
          </a:p>
          <a:p>
            <a:r>
              <a:rPr lang="zh-CN" altLang="en-US" dirty="0" smtClean="0"/>
              <a:t>主要功能</a:t>
            </a:r>
            <a:r>
              <a:rPr lang="en-US" altLang="zh-CN" dirty="0" smtClean="0"/>
              <a:t>:500</a:t>
            </a:r>
            <a:r>
              <a:rPr lang="zh-CN" altLang="en-US" dirty="0" smtClean="0"/>
              <a:t>行代码</a:t>
            </a:r>
            <a:r>
              <a:rPr lang="en-US" altLang="zh-CN" dirty="0" smtClean="0"/>
              <a:t>.</a:t>
            </a:r>
            <a:r>
              <a:rPr lang="zh-CN" altLang="en-US" dirty="0" smtClean="0"/>
              <a:t>绘制</a:t>
            </a:r>
            <a:r>
              <a:rPr lang="en-US" altLang="zh-CN" dirty="0" smtClean="0"/>
              <a:t>UI</a:t>
            </a:r>
            <a:r>
              <a:rPr lang="zh-CN" altLang="en-US" dirty="0" smtClean="0"/>
              <a:t>及其他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行左右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82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73" y="1128712"/>
            <a:ext cx="79914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绘制工作量直方图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用图表的形式来反映每一个人在某一个日期的工作量</a:t>
            </a:r>
            <a:endParaRPr lang="en-US" altLang="zh-CN" dirty="0" smtClean="0"/>
          </a:p>
          <a:p>
            <a:r>
              <a:rPr lang="zh-CN" altLang="en-US" dirty="0" smtClean="0"/>
              <a:t>非常形象直观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0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52696"/>
            <a:ext cx="9906000" cy="273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323232"/>
      </a:dk1>
      <a:lt1>
        <a:sysClr val="window" lastClr="CCE8C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53</TotalTime>
  <Words>117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Tw Cen MT</vt:lpstr>
      <vt:lpstr>宋体</vt:lpstr>
      <vt:lpstr>Arial</vt:lpstr>
      <vt:lpstr>Trebuchet MS</vt:lpstr>
      <vt:lpstr>电路</vt:lpstr>
      <vt:lpstr>本周工作总结</vt:lpstr>
      <vt:lpstr>1.问题定位</vt:lpstr>
      <vt:lpstr>添加生成report模块的功能</vt:lpstr>
      <vt:lpstr>PowerPoint 演示文稿</vt:lpstr>
      <vt:lpstr>绘制工作量直方图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本周工作总结</dc:title>
  <dc:creator>pkb</dc:creator>
  <cp:lastModifiedBy>pkb</cp:lastModifiedBy>
  <cp:revision>6</cp:revision>
  <dcterms:created xsi:type="dcterms:W3CDTF">2016-05-05T14:06:16Z</dcterms:created>
  <dcterms:modified xsi:type="dcterms:W3CDTF">2016-05-06T06:58:45Z</dcterms:modified>
</cp:coreProperties>
</file>