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3DD7-858E-40AB-B103-D111F26A3708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1284C10-CBE8-4612-BD53-E435A3462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581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3DD7-858E-40AB-B103-D111F26A3708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284C10-CBE8-4612-BD53-E435A3462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49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3DD7-858E-40AB-B103-D111F26A3708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284C10-CBE8-4612-BD53-E435A34628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9845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3DD7-858E-40AB-B103-D111F26A3708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284C10-CBE8-4612-BD53-E435A3462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751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3DD7-858E-40AB-B103-D111F26A3708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284C10-CBE8-4612-BD53-E435A34628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1008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3DD7-858E-40AB-B103-D111F26A3708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284C10-CBE8-4612-BD53-E435A3462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808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3DD7-858E-40AB-B103-D111F26A3708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4C10-CBE8-4612-BD53-E435A3462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10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3DD7-858E-40AB-B103-D111F26A3708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4C10-CBE8-4612-BD53-E435A3462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81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3DD7-858E-40AB-B103-D111F26A3708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4C10-CBE8-4612-BD53-E435A3462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51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3DD7-858E-40AB-B103-D111F26A3708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284C10-CBE8-4612-BD53-E435A3462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60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3DD7-858E-40AB-B103-D111F26A3708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1284C10-CBE8-4612-BD53-E435A3462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87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3DD7-858E-40AB-B103-D111F26A3708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1284C10-CBE8-4612-BD53-E435A3462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438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3DD7-858E-40AB-B103-D111F26A3708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4C10-CBE8-4612-BD53-E435A3462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42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3DD7-858E-40AB-B103-D111F26A3708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4C10-CBE8-4612-BD53-E435A3462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98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3DD7-858E-40AB-B103-D111F26A3708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4C10-CBE8-4612-BD53-E435A3462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21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3DD7-858E-40AB-B103-D111F26A3708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284C10-CBE8-4612-BD53-E435A3462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32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D3DD7-858E-40AB-B103-D111F26A3708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1284C10-CBE8-4612-BD53-E435A3462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46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3" y="1989083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mpxj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mpp</a:t>
            </a:r>
            <a:r>
              <a:rPr lang="zh-CN" altLang="en-US" dirty="0" smtClean="0"/>
              <a:t>文件读写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桌面应用</a:t>
            </a:r>
            <a:r>
              <a:rPr lang="en-US" altLang="zh-CN" dirty="0" smtClean="0"/>
              <a:t>——Mini Project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20911" y="4777381"/>
            <a:ext cx="4483702" cy="18441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</a:t>
            </a:r>
            <a:r>
              <a:rPr lang="zh-CN" altLang="en-US" dirty="0" smtClean="0"/>
              <a:t>组组员：</a:t>
            </a:r>
            <a:r>
              <a:rPr lang="en-US" altLang="zh-CN" dirty="0" smtClean="0"/>
              <a:t>SY1506104   </a:t>
            </a:r>
            <a:r>
              <a:rPr lang="zh-CN" altLang="en-US" dirty="0" smtClean="0"/>
              <a:t>刘克瑞</a:t>
            </a:r>
            <a:endParaRPr lang="en-US" altLang="zh-CN" dirty="0" smtClean="0"/>
          </a:p>
          <a:p>
            <a:r>
              <a:rPr lang="en-US" altLang="zh-CN" dirty="0" smtClean="0"/>
              <a:t>                 SY1506115   </a:t>
            </a:r>
            <a:r>
              <a:rPr lang="zh-CN" altLang="en-US" dirty="0" smtClean="0"/>
              <a:t>彭柯宾</a:t>
            </a:r>
            <a:endParaRPr lang="en-US" altLang="zh-CN" dirty="0" smtClean="0"/>
          </a:p>
          <a:p>
            <a:r>
              <a:rPr lang="en-US" altLang="zh-CN" dirty="0" smtClean="0"/>
              <a:t>                 SY1506106   </a:t>
            </a:r>
            <a:r>
              <a:rPr lang="zh-CN" altLang="en-US" dirty="0" smtClean="0"/>
              <a:t>詹鹏飞</a:t>
            </a:r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                 SY1506114   </a:t>
            </a:r>
            <a:r>
              <a:rPr lang="zh-CN" altLang="en-US" dirty="0"/>
              <a:t>陈阳</a:t>
            </a:r>
          </a:p>
        </p:txBody>
      </p:sp>
    </p:spTree>
    <p:extLst>
      <p:ext uri="{BB962C8B-B14F-4D97-AF65-F5344CB8AC3E}">
        <p14:creationId xmlns:p14="http://schemas.microsoft.com/office/powerpoint/2010/main" val="6285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改进方案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基本目标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具体方法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难点和问题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拓展与创新</a:t>
            </a:r>
            <a:endParaRPr lang="en-US" altLang="zh-CN" sz="20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073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3488" y="2060026"/>
            <a:ext cx="9413602" cy="4529959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MiniProject</a:t>
            </a:r>
            <a:r>
              <a:rPr lang="zh-CN" altLang="en-US" sz="2000" dirty="0"/>
              <a:t>可以实现</a:t>
            </a:r>
            <a:r>
              <a:rPr lang="en-US" altLang="zh-CN" sz="2000" dirty="0"/>
              <a:t>Microsoft Project</a:t>
            </a:r>
            <a:r>
              <a:rPr lang="zh-CN" altLang="en-US" sz="2000" dirty="0"/>
              <a:t>的基本功能，包括：读取</a:t>
            </a:r>
            <a:r>
              <a:rPr lang="en-US" altLang="zh-CN" sz="2000" dirty="0" err="1"/>
              <a:t>mpp</a:t>
            </a:r>
            <a:r>
              <a:rPr lang="zh-CN" altLang="en-US" sz="2000" dirty="0"/>
              <a:t>文件</a:t>
            </a:r>
            <a:r>
              <a:rPr lang="zh-CN" altLang="en-US" sz="2000" dirty="0" smtClean="0"/>
              <a:t>、修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改任务</a:t>
            </a:r>
            <a:r>
              <a:rPr lang="zh-CN" altLang="en-US" sz="2000" dirty="0"/>
              <a:t>名称、修改任务模式、修改任务开始</a:t>
            </a:r>
            <a:r>
              <a:rPr lang="en-US" altLang="zh-CN" sz="2000" dirty="0"/>
              <a:t>/</a:t>
            </a:r>
            <a:r>
              <a:rPr lang="zh-CN" altLang="en-US" sz="2000" dirty="0"/>
              <a:t>结束时间、修改任务前置条件、</a:t>
            </a:r>
            <a:r>
              <a:rPr lang="zh-CN" altLang="en-US" sz="2000" dirty="0" smtClean="0"/>
              <a:t>修改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任务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资源</a:t>
            </a:r>
            <a:r>
              <a:rPr lang="zh-CN" altLang="en-US" sz="2000" dirty="0"/>
              <a:t>名称、生成甘特图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0">
              <a:buClr>
                <a:srgbClr val="A53010"/>
              </a:buClr>
            </a:pP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A53010"/>
              </a:buClr>
            </a:pP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具有比较简洁、友好的用户界面。</a:t>
            </a:r>
            <a:endParaRPr lang="en-US" altLang="zh-CN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1346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000" dirty="0"/>
              <a:t>使用</a:t>
            </a:r>
            <a:r>
              <a:rPr lang="en-US" altLang="zh-CN" sz="2000" dirty="0" err="1"/>
              <a:t>net.sf.mpxj</a:t>
            </a:r>
            <a:r>
              <a:rPr lang="zh-CN" altLang="zh-CN" sz="2000" dirty="0"/>
              <a:t>工具来提取</a:t>
            </a:r>
            <a:r>
              <a:rPr lang="en-US" altLang="zh-CN" sz="2000" dirty="0" err="1"/>
              <a:t>mpp</a:t>
            </a:r>
            <a:r>
              <a:rPr lang="zh-CN" altLang="zh-CN" sz="2000" dirty="0"/>
              <a:t>文件中的文本</a:t>
            </a:r>
            <a:r>
              <a:rPr lang="zh-CN" altLang="zh-CN" sz="2000" dirty="0" smtClean="0"/>
              <a:t>内容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zh-CN" sz="2000" dirty="0"/>
              <a:t>将文本内容导入格式为</a:t>
            </a:r>
            <a:r>
              <a:rPr lang="en-US" altLang="zh-CN" sz="2000" dirty="0" err="1"/>
              <a:t>mpx</a:t>
            </a:r>
            <a:r>
              <a:rPr lang="zh-CN" altLang="zh-CN" sz="2000" dirty="0"/>
              <a:t>的</a:t>
            </a:r>
            <a:r>
              <a:rPr lang="zh-CN" altLang="zh-CN" sz="2000" dirty="0" smtClean="0"/>
              <a:t>文件</a:t>
            </a:r>
            <a:r>
              <a:rPr lang="zh-CN" altLang="zh-CN" sz="2000" dirty="0"/>
              <a:t>中，在</a:t>
            </a:r>
            <a:r>
              <a:rPr lang="en-US" altLang="zh-CN" sz="2000" dirty="0" err="1"/>
              <a:t>mpx</a:t>
            </a:r>
            <a:r>
              <a:rPr lang="zh-CN" altLang="zh-CN" sz="2000" dirty="0"/>
              <a:t>文件中进行内容修改和</a:t>
            </a:r>
            <a:r>
              <a:rPr lang="zh-CN" altLang="zh-CN" sz="2000" dirty="0" smtClean="0"/>
              <a:t>编辑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zh-CN" sz="2000" dirty="0"/>
              <a:t>因为</a:t>
            </a:r>
            <a:r>
              <a:rPr lang="en-US" altLang="zh-CN" sz="2000" dirty="0"/>
              <a:t>Microsoft Project</a:t>
            </a:r>
            <a:r>
              <a:rPr lang="zh-CN" altLang="zh-CN" sz="2000" dirty="0"/>
              <a:t>可以支持</a:t>
            </a:r>
            <a:r>
              <a:rPr lang="en-US" altLang="zh-CN" sz="2000" dirty="0" err="1"/>
              <a:t>mpp</a:t>
            </a:r>
            <a:r>
              <a:rPr lang="zh-CN" altLang="zh-CN" sz="2000" dirty="0"/>
              <a:t>和</a:t>
            </a:r>
            <a:r>
              <a:rPr lang="en-US" altLang="zh-CN" sz="2000" dirty="0" err="1"/>
              <a:t>mpx</a:t>
            </a:r>
            <a:r>
              <a:rPr lang="zh-CN" altLang="zh-CN" sz="2000" dirty="0"/>
              <a:t>两种格式的文件，所以修改</a:t>
            </a:r>
            <a:r>
              <a:rPr lang="zh-CN" altLang="zh-CN" sz="2000" dirty="0" smtClean="0"/>
              <a:t>后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dirty="0" smtClean="0"/>
              <a:t>的</a:t>
            </a:r>
            <a:r>
              <a:rPr lang="en-US" altLang="zh-CN" sz="2000" dirty="0" err="1"/>
              <a:t>mpx</a:t>
            </a:r>
            <a:r>
              <a:rPr lang="zh-CN" altLang="zh-CN" sz="2000" dirty="0" smtClean="0"/>
              <a:t>文件</a:t>
            </a:r>
            <a:r>
              <a:rPr lang="zh-CN" altLang="zh-CN" sz="2000" dirty="0"/>
              <a:t>可以在</a:t>
            </a:r>
            <a:r>
              <a:rPr lang="en-US" altLang="zh-CN" sz="2000" dirty="0"/>
              <a:t>Microsoft Project</a:t>
            </a:r>
            <a:r>
              <a:rPr lang="zh-CN" altLang="zh-CN" sz="2000" dirty="0"/>
              <a:t>下正常打开。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9908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难点和问题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只能间接的对原</a:t>
            </a:r>
            <a:r>
              <a:rPr lang="en-US" altLang="zh-CN" sz="2000" dirty="0" err="1" smtClean="0"/>
              <a:t>mpp</a:t>
            </a:r>
            <a:r>
              <a:rPr lang="zh-CN" altLang="en-US" sz="2000" dirty="0" smtClean="0"/>
              <a:t>文件进行修改。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读取内容时对</a:t>
            </a:r>
            <a:r>
              <a:rPr lang="en-US" altLang="zh-CN" sz="2000" dirty="0" err="1" smtClean="0"/>
              <a:t>mpp</a:t>
            </a:r>
            <a:r>
              <a:rPr lang="zh-CN" altLang="en-US" sz="2000" dirty="0" smtClean="0"/>
              <a:t>文件的格式有具体的要求和限制。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甘特图的生成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界面设计</a:t>
            </a:r>
            <a:endParaRPr lang="en-US" altLang="zh-CN" sz="2000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7960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拓展与创新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寻找更加优化的方法来实现对</a:t>
            </a:r>
            <a:r>
              <a:rPr lang="en-US" altLang="zh-CN" sz="2000" dirty="0" err="1" smtClean="0"/>
              <a:t>mpp</a:t>
            </a:r>
            <a:r>
              <a:rPr lang="zh-CN" altLang="en-US" sz="2000" dirty="0" smtClean="0"/>
              <a:t>文件的编辑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在实现基本功能之后，尝试增加一些新的功能，比如时间提醒、甘特图拖拽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与数据同步、任务量饼状图等。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5509453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</TotalTime>
  <Words>237</Words>
  <Application>Microsoft Office PowerPoint</Application>
  <PresentationFormat>宽屏</PresentationFormat>
  <Paragraphs>39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幼圆</vt:lpstr>
      <vt:lpstr>Arial</vt:lpstr>
      <vt:lpstr>Century Gothic</vt:lpstr>
      <vt:lpstr>Wingdings 3</vt:lpstr>
      <vt:lpstr>丝状</vt:lpstr>
      <vt:lpstr>基于mpxj的mpp文件读写Java桌面应用——Mini Project</vt:lpstr>
      <vt:lpstr>改进方案</vt:lpstr>
      <vt:lpstr>基本目标</vt:lpstr>
      <vt:lpstr>具体方法</vt:lpstr>
      <vt:lpstr>难点和问题</vt:lpstr>
      <vt:lpstr>拓展与创新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ACT-LKR</dc:creator>
  <cp:lastModifiedBy>ACT-LKR</cp:lastModifiedBy>
  <cp:revision>4</cp:revision>
  <dcterms:created xsi:type="dcterms:W3CDTF">2016-04-22T02:33:11Z</dcterms:created>
  <dcterms:modified xsi:type="dcterms:W3CDTF">2016-04-22T03:19:45Z</dcterms:modified>
</cp:coreProperties>
</file>