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1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2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32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6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212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49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66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07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5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7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3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F5553-5E1E-4D1F-8340-E24B9E8EC2B0}" type="datetimeFigureOut">
              <a:rPr lang="zh-CN" altLang="en-US" smtClean="0"/>
              <a:t>2016/3/18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D6A0B93-9918-4644-8171-66C23A6AB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384468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基于</a:t>
            </a:r>
            <a:r>
              <a:rPr lang="en-US" altLang="zh-CN" dirty="0" smtClean="0"/>
              <a:t>MPXJ</a:t>
            </a:r>
            <a:r>
              <a:rPr lang="zh-CN" altLang="zh-CN" dirty="0" smtClean="0"/>
              <a:t>的</a:t>
            </a:r>
            <a:r>
              <a:rPr lang="en-US" altLang="zh-CN" dirty="0" err="1"/>
              <a:t>mpp</a:t>
            </a:r>
            <a:r>
              <a:rPr lang="zh-CN" altLang="zh-CN" dirty="0"/>
              <a:t>文件信息</a:t>
            </a:r>
            <a:r>
              <a:rPr lang="zh-CN" altLang="zh-CN" dirty="0" smtClean="0"/>
              <a:t>读取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桌面应用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小组成员</a:t>
            </a:r>
            <a:r>
              <a:rPr lang="zh-CN" altLang="zh-CN" dirty="0" smtClean="0"/>
              <a:t>：</a:t>
            </a:r>
            <a:r>
              <a:rPr lang="en-US" altLang="zh-CN" dirty="0" smtClean="0"/>
              <a:t>SY1506115 </a:t>
            </a:r>
            <a:r>
              <a:rPr lang="zh-CN" altLang="zh-CN" dirty="0"/>
              <a:t>彭柯宾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smtClean="0"/>
              <a:t>   SY1506114 </a:t>
            </a:r>
            <a:r>
              <a:rPr lang="zh-CN" altLang="zh-CN" dirty="0"/>
              <a:t>陈阳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smtClean="0"/>
              <a:t>   SY1506104 </a:t>
            </a:r>
            <a:r>
              <a:rPr lang="zh-CN" altLang="zh-CN" dirty="0"/>
              <a:t>刘克瑞</a:t>
            </a:r>
          </a:p>
          <a:p>
            <a:r>
              <a:rPr lang="en-US" altLang="zh-CN" dirty="0" smtClean="0"/>
              <a:t>               </a:t>
            </a:r>
            <a:r>
              <a:rPr lang="en-US" altLang="zh-CN" dirty="0" smtClean="0"/>
              <a:t>   SY1506106 </a:t>
            </a:r>
            <a:r>
              <a:rPr lang="zh-CN" altLang="zh-CN" dirty="0"/>
              <a:t>詹鹏飞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5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项目组工作目标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本报告的主要作用是确定各个项目模块的开发情况和主要的负责人</a:t>
            </a:r>
            <a:r>
              <a:rPr lang="en-US" altLang="zh-CN" dirty="0"/>
              <a:t>,</a:t>
            </a:r>
            <a:r>
              <a:rPr lang="zh-CN" altLang="zh-CN" dirty="0"/>
              <a:t>供各项目模块的负责人阅读</a:t>
            </a:r>
            <a:r>
              <a:rPr lang="en-US" altLang="zh-CN" dirty="0"/>
              <a:t>,</a:t>
            </a:r>
            <a:r>
              <a:rPr lang="zh-CN" altLang="zh-CN" dirty="0"/>
              <a:t>做到及时协调</a:t>
            </a:r>
            <a:r>
              <a:rPr lang="en-US" altLang="zh-CN" dirty="0"/>
              <a:t>,</a:t>
            </a:r>
            <a:r>
              <a:rPr lang="zh-CN" altLang="zh-CN" dirty="0"/>
              <a:t>按步有序进行项目的开发</a:t>
            </a:r>
            <a:r>
              <a:rPr lang="en-US" altLang="zh-CN" dirty="0"/>
              <a:t>.</a:t>
            </a:r>
            <a:r>
              <a:rPr lang="zh-CN" altLang="zh-CN" dirty="0"/>
              <a:t>减少开发中的不必要损失</a:t>
            </a:r>
            <a:r>
              <a:rPr lang="en-US" altLang="zh-CN" dirty="0"/>
              <a:t>.    </a:t>
            </a:r>
            <a:endParaRPr lang="zh-CN" altLang="zh-CN" dirty="0"/>
          </a:p>
          <a:p>
            <a:r>
              <a:rPr lang="zh-CN" altLang="zh-CN" dirty="0"/>
              <a:t>具体步骤：拟订开发计划书，分配项目工作，安排项目进度。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软件介绍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MPXJ</a:t>
            </a:r>
            <a:r>
              <a:rPr lang="zh-CN" altLang="zh-CN" dirty="0"/>
              <a:t>类包提供创建、读写</a:t>
            </a:r>
            <a:r>
              <a:rPr lang="en-US" altLang="zh-CN" dirty="0"/>
              <a:t>Microsoft Project Exchange (MPX)</a:t>
            </a:r>
            <a:r>
              <a:rPr lang="zh-CN" altLang="zh-CN" dirty="0"/>
              <a:t>文件，</a:t>
            </a:r>
            <a:r>
              <a:rPr lang="en-US" altLang="zh-CN" dirty="0"/>
              <a:t>Project 2002 </a:t>
            </a:r>
            <a:r>
              <a:rPr lang="zh-CN" altLang="zh-CN" dirty="0"/>
              <a:t>和</a:t>
            </a:r>
            <a:r>
              <a:rPr lang="en-US" altLang="zh-CN" dirty="0"/>
              <a:t> 2003 MSPDI XML </a:t>
            </a:r>
            <a:r>
              <a:rPr lang="zh-CN" altLang="zh-CN" dirty="0"/>
              <a:t>文件</a:t>
            </a:r>
            <a:r>
              <a:rPr lang="en-US" altLang="zh-CN" dirty="0"/>
              <a:t>, </a:t>
            </a:r>
            <a:r>
              <a:rPr lang="zh-CN" altLang="zh-CN" dirty="0"/>
              <a:t>与读起取</a:t>
            </a:r>
            <a:r>
              <a:rPr lang="en-US" altLang="zh-CN" dirty="0"/>
              <a:t>Microsoft Project 98, 2000, 2002, </a:t>
            </a:r>
            <a:r>
              <a:rPr lang="zh-CN" altLang="zh-CN" dirty="0"/>
              <a:t>和</a:t>
            </a:r>
            <a:r>
              <a:rPr lang="en-US" altLang="zh-CN" dirty="0"/>
              <a:t> 2003 (MPP) </a:t>
            </a:r>
            <a:r>
              <a:rPr lang="zh-CN" altLang="zh-CN" dirty="0"/>
              <a:t>文件。</a:t>
            </a:r>
          </a:p>
          <a:p>
            <a:r>
              <a:rPr lang="en-US" altLang="zh-CN" dirty="0" err="1"/>
              <a:t>mpp</a:t>
            </a:r>
            <a:r>
              <a:rPr lang="zh-CN" altLang="zh-CN" dirty="0"/>
              <a:t>简单介绍：</a:t>
            </a:r>
            <a:r>
              <a:rPr lang="en-US" altLang="zh-CN" dirty="0"/>
              <a:t> </a:t>
            </a:r>
            <a:r>
              <a:rPr lang="en-US" altLang="zh-CN" dirty="0" err="1"/>
              <a:t>mpp</a:t>
            </a:r>
            <a:r>
              <a:rPr lang="zh-CN" altLang="zh-CN" dirty="0"/>
              <a:t>指的是</a:t>
            </a:r>
            <a:r>
              <a:rPr lang="en-US" altLang="zh-CN" dirty="0"/>
              <a:t>Microsoft Office Project</a:t>
            </a:r>
            <a:r>
              <a:rPr lang="zh-CN" altLang="zh-CN" dirty="0"/>
              <a:t>文件。用于定制计划，主要参数有任务名称，资源名称，工期，开始时间，结束时间，工期通过工作时间及开始时间结束时间推算出来（工作时间：每星期工作几天，工作时间段为什么。可指定特定的工作日，工作时间段可单独设置）。也可以</a:t>
            </a:r>
            <a:r>
              <a:rPr lang="en-US" altLang="zh-CN" dirty="0" err="1">
                <a:solidFill>
                  <a:schemeClr val="tx1"/>
                </a:solidFill>
                <a:hlinkClick r:id="rId2"/>
              </a:rPr>
              <a:t>拆分任务</a:t>
            </a:r>
            <a:r>
              <a:rPr lang="zh-CN" altLang="zh-CN" dirty="0"/>
              <a:t>，例如：一汽新需求外委，中间几天可能需要解决</a:t>
            </a:r>
            <a:r>
              <a:rPr lang="en-US" altLang="zh-CN" dirty="0"/>
              <a:t>bug</a:t>
            </a:r>
            <a:r>
              <a:rPr lang="zh-CN" altLang="zh-CN" dirty="0"/>
              <a:t>那么这几天不算在工期内，但是时间段包含解决</a:t>
            </a:r>
            <a:r>
              <a:rPr lang="en-US" altLang="zh-CN" dirty="0"/>
              <a:t>bug</a:t>
            </a:r>
            <a:r>
              <a:rPr lang="zh-CN" altLang="zh-CN" dirty="0"/>
              <a:t>的消耗时间。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46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运行环境要求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b="1" dirty="0"/>
              <a:t>硬件环境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zh-CN" dirty="0"/>
              <a:t>：</a:t>
            </a:r>
            <a:r>
              <a:rPr lang="en-US" altLang="zh-CN" dirty="0"/>
              <a:t>ARM9, ARM11, ARM11 </a:t>
            </a:r>
            <a:r>
              <a:rPr lang="en-US" altLang="zh-CN" dirty="0" err="1"/>
              <a:t>MPCore</a:t>
            </a:r>
            <a:r>
              <a:rPr lang="en-US" altLang="zh-CN" dirty="0"/>
              <a:t>, ARM Cortex A8, ARM Cortex A9</a:t>
            </a:r>
            <a:endParaRPr lang="zh-CN" altLang="zh-CN" dirty="0"/>
          </a:p>
          <a:p>
            <a:r>
              <a:rPr lang="en-US" altLang="zh-CN" dirty="0" err="1"/>
              <a:t>ColdFire</a:t>
            </a:r>
            <a:r>
              <a:rPr lang="zh-CN" altLang="zh-CN" dirty="0"/>
              <a:t>：</a:t>
            </a:r>
            <a:r>
              <a:rPr lang="en-US" altLang="zh-CN" dirty="0" err="1"/>
              <a:t>ColdFire</a:t>
            </a:r>
            <a:r>
              <a:rPr lang="en-US" altLang="zh-CN" dirty="0"/>
              <a:t> v2, </a:t>
            </a:r>
            <a:r>
              <a:rPr lang="en-US" altLang="zh-CN" dirty="0" err="1"/>
              <a:t>ColdFire</a:t>
            </a:r>
            <a:r>
              <a:rPr lang="en-US" altLang="zh-CN" dirty="0"/>
              <a:t> v3, </a:t>
            </a:r>
            <a:r>
              <a:rPr lang="en-US" altLang="zh-CN" dirty="0" err="1"/>
              <a:t>ColdFire</a:t>
            </a:r>
            <a:r>
              <a:rPr lang="en-US" altLang="zh-CN" dirty="0"/>
              <a:t> v4e </a:t>
            </a:r>
            <a:br>
              <a:rPr lang="en-US" altLang="zh-CN" dirty="0"/>
            </a:br>
            <a:r>
              <a:rPr lang="en-US" altLang="zh-CN" dirty="0"/>
              <a:t>Intel</a:t>
            </a:r>
            <a:r>
              <a:rPr lang="zh-CN" altLang="zh-CN" dirty="0"/>
              <a:t>：</a:t>
            </a:r>
            <a:r>
              <a:rPr lang="en-US" altLang="zh-CN" dirty="0"/>
              <a:t>Pentium family (Pentium, Pentium Pro, Pentium II, Pentium III, Pentium 4,</a:t>
            </a:r>
            <a:endParaRPr lang="zh-CN" altLang="zh-CN" dirty="0"/>
          </a:p>
          <a:p>
            <a:r>
              <a:rPr lang="en-US" altLang="zh-CN" dirty="0"/>
              <a:t>Pentium M, Xeon, Xeon LV, Core, Core 2 Duo, Atom </a:t>
            </a:r>
            <a:br>
              <a:rPr lang="en-US" altLang="zh-CN" dirty="0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8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Vista </a:t>
            </a:r>
            <a:r>
              <a:rPr lang="zh-CN" altLang="zh-CN" dirty="0"/>
              <a:t>（商用和企业版</a:t>
            </a:r>
            <a:r>
              <a:rPr lang="en-US" altLang="zh-CN" dirty="0"/>
              <a:t> ) SP2 </a:t>
            </a:r>
            <a:br>
              <a:rPr lang="en-US" altLang="zh-CN" dirty="0"/>
            </a:br>
            <a:r>
              <a:rPr lang="en-US" altLang="zh-CN" dirty="0"/>
              <a:t>Windows 7 </a:t>
            </a:r>
            <a:br>
              <a:rPr lang="en-US" altLang="zh-CN" dirty="0"/>
            </a:br>
            <a:r>
              <a:rPr lang="en-US" altLang="zh-CN" dirty="0"/>
              <a:t>Red Hat Enterprise Linux Workstation 4, Update 6 </a:t>
            </a:r>
            <a:r>
              <a:rPr lang="zh-CN" altLang="zh-CN" dirty="0"/>
              <a:t>或</a:t>
            </a:r>
            <a:r>
              <a:rPr lang="en-US" altLang="zh-CN" dirty="0"/>
              <a:t> 8, x86 (32-bit) </a:t>
            </a:r>
            <a:br>
              <a:rPr lang="en-US" altLang="zh-CN" dirty="0"/>
            </a:br>
            <a:r>
              <a:rPr lang="en-US" altLang="zh-CN" dirty="0"/>
              <a:t>Red Hat Enterprise Linux Workstation 5, Update 2 </a:t>
            </a:r>
            <a:r>
              <a:rPr lang="zh-CN" altLang="zh-CN" dirty="0"/>
              <a:t>或</a:t>
            </a:r>
            <a:r>
              <a:rPr lang="en-US" altLang="zh-CN" dirty="0"/>
              <a:t> 3, x86 (32-bit/64-bit) </a:t>
            </a:r>
            <a:br>
              <a:rPr lang="en-US" altLang="zh-CN" dirty="0"/>
            </a:br>
            <a:r>
              <a:rPr lang="en-US" altLang="zh-CN" dirty="0"/>
              <a:t>Red Hat Fedora 9, x86-64 </a:t>
            </a:r>
            <a:br>
              <a:rPr lang="en-US" altLang="zh-CN" dirty="0"/>
            </a:br>
            <a:r>
              <a:rPr lang="en-US" altLang="zh-CN" dirty="0"/>
              <a:t>Red Hat Fedora 11, x86(32-bit/64-bit) 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项目资源和任务计划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462020" y="3315494"/>
          <a:ext cx="5267960" cy="121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990">
                  <a:extLst>
                    <a:ext uri="{9D8B030D-6E8A-4147-A177-3AD203B41FA5}">
                      <a16:colId xmlns:a16="http://schemas.microsoft.com/office/drawing/2014/main" val="1652523428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44665856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592023259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1690162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技能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职位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568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40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组长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41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彭柯宾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412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男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git</a:t>
                      </a:r>
                      <a:r>
                        <a:rPr lang="zh-CN" sz="1200" kern="100">
                          <a:effectLst/>
                        </a:rPr>
                        <a:t>，</a:t>
                      </a:r>
                      <a:r>
                        <a:rPr lang="en-US" sz="1200" kern="100">
                          <a:effectLst/>
                        </a:rPr>
                        <a:t>project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组员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88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7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工作方法和计划安排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dist"/>
            <a:r>
              <a:rPr lang="zh-CN" altLang="zh-CN" dirty="0"/>
              <a:t>确定项目计划及人员分工</a:t>
            </a:r>
            <a:r>
              <a:rPr lang="en-US" altLang="zh-CN" dirty="0"/>
              <a:t>                     2016.03.13-2016.03.19</a:t>
            </a:r>
            <a:endParaRPr lang="zh-CN" altLang="zh-CN" dirty="0"/>
          </a:p>
          <a:p>
            <a:pPr algn="dist"/>
            <a:r>
              <a:rPr lang="zh-CN" altLang="zh-CN" dirty="0"/>
              <a:t>软件需求分析，建模，与验证方法</a:t>
            </a:r>
            <a:r>
              <a:rPr lang="en-US" altLang="zh-CN" dirty="0"/>
              <a:t>     </a:t>
            </a:r>
            <a:r>
              <a:rPr lang="en-US" altLang="zh-CN" dirty="0" smtClean="0"/>
              <a:t>  2016.03.20-2016.03.28</a:t>
            </a:r>
            <a:endParaRPr lang="zh-CN" altLang="zh-CN" dirty="0"/>
          </a:p>
          <a:p>
            <a:pPr algn="dist"/>
            <a:r>
              <a:rPr lang="zh-CN" altLang="zh-CN" dirty="0"/>
              <a:t>软件需求评审及复评审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      2016.03.28-2016.04.11</a:t>
            </a:r>
            <a:endParaRPr lang="zh-CN" altLang="zh-CN" dirty="0"/>
          </a:p>
          <a:p>
            <a:pPr algn="dist"/>
            <a:r>
              <a:rPr lang="zh-CN" altLang="zh-CN" dirty="0"/>
              <a:t>软件产品设计，改进及展示</a:t>
            </a:r>
            <a:r>
              <a:rPr lang="en-US" altLang="zh-CN" dirty="0"/>
              <a:t>                   2016.04.11-2016.05.09</a:t>
            </a:r>
            <a:endParaRPr lang="zh-CN" altLang="zh-CN" dirty="0"/>
          </a:p>
          <a:p>
            <a:pPr algn="dist"/>
            <a:r>
              <a:rPr lang="zh-CN" altLang="zh-CN" dirty="0"/>
              <a:t>软件测试</a:t>
            </a:r>
            <a:r>
              <a:rPr lang="en-US" altLang="zh-CN" dirty="0"/>
              <a:t>   </a:t>
            </a:r>
            <a:r>
              <a:rPr lang="en-US" altLang="zh-CN" dirty="0" smtClean="0"/>
              <a:t>                               </a:t>
            </a:r>
            <a:r>
              <a:rPr lang="en-US" altLang="zh-CN" dirty="0"/>
              <a:t>2016.05.09-2016.05.16</a:t>
            </a:r>
            <a:endParaRPr lang="zh-CN" altLang="zh-CN" dirty="0"/>
          </a:p>
          <a:p>
            <a:pPr algn="dist"/>
            <a:r>
              <a:rPr lang="zh-CN" altLang="zh-CN" dirty="0"/>
              <a:t>软件测试演示及评审</a:t>
            </a:r>
            <a:r>
              <a:rPr lang="en-US" altLang="zh-CN" dirty="0"/>
              <a:t>                        2016.05.16-2016.06.06</a:t>
            </a:r>
            <a:endParaRPr lang="zh-CN" altLang="zh-CN" dirty="0"/>
          </a:p>
          <a:p>
            <a:pPr algn="dist"/>
            <a:r>
              <a:rPr lang="zh-CN" altLang="zh-CN" dirty="0"/>
              <a:t>分析和总结</a:t>
            </a:r>
            <a:r>
              <a:rPr lang="en-US" altLang="zh-CN" dirty="0"/>
              <a:t>                                2016.06.06-2016.06.14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93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r>
              <a:rPr lang="zh-CN" altLang="en-US"/>
              <a:t>数据采集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7001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CE8C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361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幼圆</vt:lpstr>
      <vt:lpstr>Arial</vt:lpstr>
      <vt:lpstr>Century Gothic</vt:lpstr>
      <vt:lpstr>Times New Roman</vt:lpstr>
      <vt:lpstr>Wingdings 3</vt:lpstr>
      <vt:lpstr>丝状</vt:lpstr>
      <vt:lpstr>基于MPXJ的mpp文件信息读取的JAVA桌面应用  </vt:lpstr>
      <vt:lpstr>项目组工作目标  </vt:lpstr>
      <vt:lpstr>软件介绍 </vt:lpstr>
      <vt:lpstr>运行环境要求 硬件环境 </vt:lpstr>
      <vt:lpstr>主机</vt:lpstr>
      <vt:lpstr>项目资源和任务计划</vt:lpstr>
      <vt:lpstr>工作方法和计划安排</vt:lpstr>
      <vt:lpstr>项目难点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基于MPXJ的mpp文件信息读取项目计划书 </dc:title>
  <dc:creator>pkb</dc:creator>
  <cp:lastModifiedBy>pkb</cp:lastModifiedBy>
  <cp:revision>5</cp:revision>
  <dcterms:created xsi:type="dcterms:W3CDTF">2016-03-17T11:22:03Z</dcterms:created>
  <dcterms:modified xsi:type="dcterms:W3CDTF">2016-03-18T07:24:24Z</dcterms:modified>
</cp:coreProperties>
</file>