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F5553-5E1E-4D1F-8340-E24B9E8EC2B0}" type="datetimeFigureOut">
              <a:rPr lang="zh-CN" altLang="en-US" smtClean="0"/>
              <a:t>2016/3/17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0B93-9918-4644-8171-66C23A6AB2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478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F5553-5E1E-4D1F-8340-E24B9E8EC2B0}" type="datetimeFigureOut">
              <a:rPr lang="zh-CN" altLang="en-US" smtClean="0"/>
              <a:t>2016/3/17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0B93-9918-4644-8171-66C23A6AB2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23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F5553-5E1E-4D1F-8340-E24B9E8EC2B0}" type="datetimeFigureOut">
              <a:rPr lang="zh-CN" altLang="en-US" smtClean="0"/>
              <a:t>2016/3/17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0B93-9918-4644-8171-66C23A6AB2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944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F5553-5E1E-4D1F-8340-E24B9E8EC2B0}" type="datetimeFigureOut">
              <a:rPr lang="zh-CN" altLang="en-US" smtClean="0"/>
              <a:t>2016/3/17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0B93-9918-4644-8171-66C23A6AB2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111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F5553-5E1E-4D1F-8340-E24B9E8EC2B0}" type="datetimeFigureOut">
              <a:rPr lang="zh-CN" altLang="en-US" smtClean="0"/>
              <a:t>2016/3/17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0B93-9918-4644-8171-66C23A6AB2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357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F5553-5E1E-4D1F-8340-E24B9E8EC2B0}" type="datetimeFigureOut">
              <a:rPr lang="zh-CN" altLang="en-US" smtClean="0"/>
              <a:t>2016/3/17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0B93-9918-4644-8171-66C23A6AB2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5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F5553-5E1E-4D1F-8340-E24B9E8EC2B0}" type="datetimeFigureOut">
              <a:rPr lang="zh-CN" altLang="en-US" smtClean="0"/>
              <a:t>2016/3/17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0B93-9918-4644-8171-66C23A6AB2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184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F5553-5E1E-4D1F-8340-E24B9E8EC2B0}" type="datetimeFigureOut">
              <a:rPr lang="zh-CN" altLang="en-US" smtClean="0"/>
              <a:t>2016/3/17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0B93-9918-4644-8171-66C23A6AB2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089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F5553-5E1E-4D1F-8340-E24B9E8EC2B0}" type="datetimeFigureOut">
              <a:rPr lang="zh-CN" altLang="en-US" smtClean="0"/>
              <a:t>2016/3/17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0B93-9918-4644-8171-66C23A6AB2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064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F5553-5E1E-4D1F-8340-E24B9E8EC2B0}" type="datetimeFigureOut">
              <a:rPr lang="zh-CN" altLang="en-US" smtClean="0"/>
              <a:t>2016/3/17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0B93-9918-4644-8171-66C23A6AB2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676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F5553-5E1E-4D1F-8340-E24B9E8EC2B0}" type="datetimeFigureOut">
              <a:rPr lang="zh-CN" altLang="en-US" smtClean="0"/>
              <a:t>2016/3/17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0B93-9918-4644-8171-66C23A6AB2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578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F5553-5E1E-4D1F-8340-E24B9E8EC2B0}" type="datetimeFigureOut">
              <a:rPr lang="zh-CN" altLang="en-US" smtClean="0"/>
              <a:t>2016/3/17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A0B93-9918-4644-8171-66C23A6AB2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758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baike.baidu.com/view/2384468.ht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基于</a:t>
            </a:r>
            <a:r>
              <a:rPr lang="en-US" altLang="zh-CN" dirty="0"/>
              <a:t>MPXJ</a:t>
            </a:r>
            <a:r>
              <a:rPr lang="zh-CN" altLang="zh-CN" dirty="0"/>
              <a:t>的</a:t>
            </a:r>
            <a:r>
              <a:rPr lang="en-US" altLang="zh-CN" dirty="0" err="1"/>
              <a:t>mpp</a:t>
            </a:r>
            <a:r>
              <a:rPr lang="zh-CN" altLang="zh-CN" dirty="0"/>
              <a:t>文件信息读取项目计划书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/>
              <a:t>小组成员</a:t>
            </a:r>
            <a:r>
              <a:rPr lang="zh-CN" altLang="zh-CN" dirty="0" smtClean="0"/>
              <a:t>：</a:t>
            </a:r>
            <a:r>
              <a:rPr lang="en-US" altLang="zh-CN" dirty="0" smtClean="0"/>
              <a:t>SY1506115 </a:t>
            </a:r>
            <a:r>
              <a:rPr lang="zh-CN" altLang="zh-CN" dirty="0"/>
              <a:t>彭柯宾</a:t>
            </a:r>
          </a:p>
          <a:p>
            <a:r>
              <a:rPr lang="en-US" altLang="zh-CN" dirty="0" smtClean="0"/>
              <a:t>               SY1506114 </a:t>
            </a:r>
            <a:r>
              <a:rPr lang="zh-CN" altLang="zh-CN" dirty="0"/>
              <a:t>陈阳</a:t>
            </a:r>
          </a:p>
          <a:p>
            <a:r>
              <a:rPr lang="en-US" altLang="zh-CN" dirty="0" smtClean="0"/>
              <a:t>                   SY1506104 </a:t>
            </a:r>
            <a:r>
              <a:rPr lang="zh-CN" altLang="zh-CN" dirty="0"/>
              <a:t>刘克瑞</a:t>
            </a:r>
          </a:p>
          <a:p>
            <a:r>
              <a:rPr lang="en-US" altLang="zh-CN" dirty="0" smtClean="0"/>
              <a:t>                   SY1506106 </a:t>
            </a:r>
            <a:r>
              <a:rPr lang="zh-CN" altLang="zh-CN" dirty="0"/>
              <a:t>詹鹏飞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9552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编写目的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本报告的主要作用是确定各个项目模块的开发情况和主要的负责人</a:t>
            </a:r>
            <a:r>
              <a:rPr lang="en-US" altLang="zh-CN" dirty="0"/>
              <a:t>,</a:t>
            </a:r>
            <a:r>
              <a:rPr lang="zh-CN" altLang="zh-CN" dirty="0"/>
              <a:t>供各项目模块的负责人阅读</a:t>
            </a:r>
            <a:r>
              <a:rPr lang="en-US" altLang="zh-CN" dirty="0"/>
              <a:t>,</a:t>
            </a:r>
            <a:r>
              <a:rPr lang="zh-CN" altLang="zh-CN" dirty="0"/>
              <a:t>做到及时协调</a:t>
            </a:r>
            <a:r>
              <a:rPr lang="en-US" altLang="zh-CN" dirty="0"/>
              <a:t>,</a:t>
            </a:r>
            <a:r>
              <a:rPr lang="zh-CN" altLang="zh-CN" dirty="0"/>
              <a:t>按步有序进行项目的开发</a:t>
            </a:r>
            <a:r>
              <a:rPr lang="en-US" altLang="zh-CN" dirty="0"/>
              <a:t>.</a:t>
            </a:r>
            <a:r>
              <a:rPr lang="zh-CN" altLang="zh-CN" dirty="0"/>
              <a:t>减少开发中的不必要损失</a:t>
            </a:r>
            <a:r>
              <a:rPr lang="en-US" altLang="zh-CN" dirty="0"/>
              <a:t>.    </a:t>
            </a:r>
            <a:endParaRPr lang="zh-CN" altLang="zh-CN" dirty="0"/>
          </a:p>
          <a:p>
            <a:r>
              <a:rPr lang="zh-CN" altLang="zh-CN" dirty="0"/>
              <a:t>具体步骤：拟订开发计划书，分配项目工作，安排项目进度。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2644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系统简介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MPXJ</a:t>
            </a:r>
            <a:r>
              <a:rPr lang="zh-CN" altLang="zh-CN" dirty="0"/>
              <a:t>类包提供创建、读写</a:t>
            </a:r>
            <a:r>
              <a:rPr lang="en-US" altLang="zh-CN" dirty="0"/>
              <a:t>Microsoft Project Exchange (MPX)</a:t>
            </a:r>
            <a:r>
              <a:rPr lang="zh-CN" altLang="zh-CN" dirty="0"/>
              <a:t>文件，</a:t>
            </a:r>
            <a:r>
              <a:rPr lang="en-US" altLang="zh-CN" dirty="0"/>
              <a:t>Project 2002 </a:t>
            </a:r>
            <a:r>
              <a:rPr lang="zh-CN" altLang="zh-CN" dirty="0"/>
              <a:t>和</a:t>
            </a:r>
            <a:r>
              <a:rPr lang="en-US" altLang="zh-CN" dirty="0"/>
              <a:t> 2003 MSPDI XML </a:t>
            </a:r>
            <a:r>
              <a:rPr lang="zh-CN" altLang="zh-CN" dirty="0"/>
              <a:t>文件</a:t>
            </a:r>
            <a:r>
              <a:rPr lang="en-US" altLang="zh-CN" dirty="0"/>
              <a:t>, </a:t>
            </a:r>
            <a:r>
              <a:rPr lang="zh-CN" altLang="zh-CN" dirty="0"/>
              <a:t>与读起取</a:t>
            </a:r>
            <a:r>
              <a:rPr lang="en-US" altLang="zh-CN" dirty="0"/>
              <a:t>Microsoft Project 98, 2000, 2002, </a:t>
            </a:r>
            <a:r>
              <a:rPr lang="zh-CN" altLang="zh-CN" dirty="0"/>
              <a:t>和</a:t>
            </a:r>
            <a:r>
              <a:rPr lang="en-US" altLang="zh-CN" dirty="0"/>
              <a:t> 2003 (MPP) </a:t>
            </a:r>
            <a:r>
              <a:rPr lang="zh-CN" altLang="zh-CN" dirty="0"/>
              <a:t>文件。</a:t>
            </a:r>
          </a:p>
          <a:p>
            <a:r>
              <a:rPr lang="en-US" altLang="zh-CN" dirty="0" err="1"/>
              <a:t>mpp</a:t>
            </a:r>
            <a:r>
              <a:rPr lang="zh-CN" altLang="zh-CN" dirty="0"/>
              <a:t>简单介绍：</a:t>
            </a:r>
            <a:r>
              <a:rPr lang="en-US" altLang="zh-CN" dirty="0"/>
              <a:t> </a:t>
            </a:r>
            <a:r>
              <a:rPr lang="en-US" altLang="zh-CN" dirty="0" err="1"/>
              <a:t>mpp</a:t>
            </a:r>
            <a:r>
              <a:rPr lang="zh-CN" altLang="zh-CN" dirty="0"/>
              <a:t>指的是</a:t>
            </a:r>
            <a:r>
              <a:rPr lang="en-US" altLang="zh-CN" dirty="0"/>
              <a:t>Microsoft Office Project</a:t>
            </a:r>
            <a:r>
              <a:rPr lang="zh-CN" altLang="zh-CN" dirty="0"/>
              <a:t>文件。用于定制计划，主要参数有任务名称，资源名称，工期，开始时间，结束时间，工期通过工作时间及开始时间结束时间推算出来（工作时间：每星期工作几天，工作时间段为什么。可指定特定的工作日，工作时间段可单独设置）。也可以</a:t>
            </a:r>
            <a:r>
              <a:rPr lang="en-US" altLang="zh-CN" u="sng" dirty="0" err="1">
                <a:hlinkClick r:id="rId2"/>
              </a:rPr>
              <a:t>拆分任务</a:t>
            </a:r>
            <a:r>
              <a:rPr lang="zh-CN" altLang="zh-CN" dirty="0"/>
              <a:t>，例如：一汽新需求外委，中间几天可能需要解决</a:t>
            </a:r>
            <a:r>
              <a:rPr lang="en-US" altLang="zh-CN" dirty="0"/>
              <a:t>bug</a:t>
            </a:r>
            <a:r>
              <a:rPr lang="zh-CN" altLang="zh-CN" dirty="0"/>
              <a:t>那么这几天不算在工期内，但是时间段包含解决</a:t>
            </a:r>
            <a:r>
              <a:rPr lang="en-US" altLang="zh-CN" dirty="0"/>
              <a:t>bug</a:t>
            </a:r>
            <a:r>
              <a:rPr lang="zh-CN" altLang="zh-CN" dirty="0"/>
              <a:t>的消耗时间。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2461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b="1" dirty="0"/>
              <a:t>运行环境要求</a:t>
            </a:r>
            <a:r>
              <a:rPr lang="zh-CN" altLang="zh-CN" dirty="0"/>
              <a:t/>
            </a:r>
            <a:br>
              <a:rPr lang="zh-CN" altLang="zh-CN" dirty="0"/>
            </a:br>
            <a:r>
              <a:rPr lang="zh-CN" altLang="zh-CN" b="1" dirty="0"/>
              <a:t>硬件环境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ARM</a:t>
            </a:r>
            <a:r>
              <a:rPr lang="zh-CN" altLang="zh-CN" dirty="0"/>
              <a:t>：</a:t>
            </a:r>
            <a:r>
              <a:rPr lang="en-US" altLang="zh-CN" dirty="0"/>
              <a:t>ARM9, ARM11, ARM11 </a:t>
            </a:r>
            <a:r>
              <a:rPr lang="en-US" altLang="zh-CN" dirty="0" err="1"/>
              <a:t>MPCore</a:t>
            </a:r>
            <a:r>
              <a:rPr lang="en-US" altLang="zh-CN" dirty="0"/>
              <a:t>, ARM Cortex A8, ARM Cortex A9</a:t>
            </a:r>
            <a:endParaRPr lang="zh-CN" altLang="zh-CN" dirty="0"/>
          </a:p>
          <a:p>
            <a:r>
              <a:rPr lang="en-US" altLang="zh-CN" dirty="0" err="1"/>
              <a:t>ColdFire</a:t>
            </a:r>
            <a:r>
              <a:rPr lang="zh-CN" altLang="zh-CN" dirty="0"/>
              <a:t>：</a:t>
            </a:r>
            <a:r>
              <a:rPr lang="en-US" altLang="zh-CN" dirty="0" err="1"/>
              <a:t>ColdFire</a:t>
            </a:r>
            <a:r>
              <a:rPr lang="en-US" altLang="zh-CN" dirty="0"/>
              <a:t> v2, </a:t>
            </a:r>
            <a:r>
              <a:rPr lang="en-US" altLang="zh-CN" dirty="0" err="1"/>
              <a:t>ColdFire</a:t>
            </a:r>
            <a:r>
              <a:rPr lang="en-US" altLang="zh-CN" dirty="0"/>
              <a:t> v3, </a:t>
            </a:r>
            <a:r>
              <a:rPr lang="en-US" altLang="zh-CN" dirty="0" err="1"/>
              <a:t>ColdFire</a:t>
            </a:r>
            <a:r>
              <a:rPr lang="en-US" altLang="zh-CN" dirty="0"/>
              <a:t> v4e </a:t>
            </a:r>
            <a:br>
              <a:rPr lang="en-US" altLang="zh-CN" dirty="0"/>
            </a:br>
            <a:r>
              <a:rPr lang="en-US" altLang="zh-CN" dirty="0"/>
              <a:t>Intel</a:t>
            </a:r>
            <a:r>
              <a:rPr lang="zh-CN" altLang="zh-CN" dirty="0"/>
              <a:t>：</a:t>
            </a:r>
            <a:r>
              <a:rPr lang="en-US" altLang="zh-CN" dirty="0"/>
              <a:t>Pentium family (Pentium, Pentium Pro, Pentium II, Pentium III, Pentium 4,</a:t>
            </a:r>
            <a:endParaRPr lang="zh-CN" altLang="zh-CN" dirty="0"/>
          </a:p>
          <a:p>
            <a:r>
              <a:rPr lang="en-US" altLang="zh-CN" dirty="0"/>
              <a:t>Pentium M, Xeon, Xeon LV, Core, Core 2 Duo, Atom </a:t>
            </a:r>
            <a:br>
              <a:rPr lang="en-US" altLang="zh-CN" dirty="0"/>
            </a:b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1382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主机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Windows Vista </a:t>
            </a:r>
            <a:r>
              <a:rPr lang="zh-CN" altLang="zh-CN" dirty="0"/>
              <a:t>（商用和企业版</a:t>
            </a:r>
            <a:r>
              <a:rPr lang="en-US" altLang="zh-CN" dirty="0"/>
              <a:t> ) SP2 </a:t>
            </a:r>
            <a:br>
              <a:rPr lang="en-US" altLang="zh-CN" dirty="0"/>
            </a:br>
            <a:r>
              <a:rPr lang="en-US" altLang="zh-CN" dirty="0"/>
              <a:t>Windows 7 </a:t>
            </a:r>
            <a:br>
              <a:rPr lang="en-US" altLang="zh-CN" dirty="0"/>
            </a:br>
            <a:r>
              <a:rPr lang="en-US" altLang="zh-CN" dirty="0"/>
              <a:t>Red Hat Enterprise Linux Workstation 4, Update 6 </a:t>
            </a:r>
            <a:r>
              <a:rPr lang="zh-CN" altLang="zh-CN" dirty="0"/>
              <a:t>或</a:t>
            </a:r>
            <a:r>
              <a:rPr lang="en-US" altLang="zh-CN" dirty="0"/>
              <a:t> 8, x86 (32-bit) </a:t>
            </a:r>
            <a:br>
              <a:rPr lang="en-US" altLang="zh-CN" dirty="0"/>
            </a:br>
            <a:r>
              <a:rPr lang="en-US" altLang="zh-CN" dirty="0"/>
              <a:t>Red Hat Enterprise Linux Workstation 5, Update 2 </a:t>
            </a:r>
            <a:r>
              <a:rPr lang="zh-CN" altLang="zh-CN" dirty="0"/>
              <a:t>或</a:t>
            </a:r>
            <a:r>
              <a:rPr lang="en-US" altLang="zh-CN" dirty="0"/>
              <a:t> 3, x86 (32-bit/64-bit) </a:t>
            </a:r>
            <a:br>
              <a:rPr lang="en-US" altLang="zh-CN" dirty="0"/>
            </a:br>
            <a:r>
              <a:rPr lang="en-US" altLang="zh-CN" dirty="0"/>
              <a:t>Red Hat Fedora 9, x86-64 </a:t>
            </a:r>
            <a:br>
              <a:rPr lang="en-US" altLang="zh-CN" dirty="0"/>
            </a:br>
            <a:r>
              <a:rPr lang="en-US" altLang="zh-CN" dirty="0"/>
              <a:t>Red Hat Fedora 11, x86(32-bit/64-bit) </a:t>
            </a:r>
            <a:endParaRPr lang="zh-CN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000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项目资源和任务计划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462020" y="3315494"/>
          <a:ext cx="5267960" cy="12322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6990">
                  <a:extLst>
                    <a:ext uri="{9D8B030D-6E8A-4147-A177-3AD203B41FA5}">
                      <a16:colId xmlns:a16="http://schemas.microsoft.com/office/drawing/2014/main" val="1652523428"/>
                    </a:ext>
                  </a:extLst>
                </a:gridCol>
                <a:gridCol w="480060">
                  <a:extLst>
                    <a:ext uri="{9D8B030D-6E8A-4147-A177-3AD203B41FA5}">
                      <a16:colId xmlns:a16="http://schemas.microsoft.com/office/drawing/2014/main" val="446658568"/>
                    </a:ext>
                  </a:extLst>
                </a:gridCol>
                <a:gridCol w="2153920">
                  <a:extLst>
                    <a:ext uri="{9D8B030D-6E8A-4147-A177-3AD203B41FA5}">
                      <a16:colId xmlns:a16="http://schemas.microsoft.com/office/drawing/2014/main" val="592023259"/>
                    </a:ext>
                  </a:extLst>
                </a:gridCol>
                <a:gridCol w="1316990">
                  <a:extLst>
                    <a:ext uri="{9D8B030D-6E8A-4147-A177-3AD203B41FA5}">
                      <a16:colId xmlns:a16="http://schemas.microsoft.com/office/drawing/2014/main" val="16901620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姓名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性别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技能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职位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56871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陈阳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男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Java</a:t>
                      </a:r>
                      <a:r>
                        <a:rPr lang="zh-CN" sz="1200" kern="100">
                          <a:effectLst/>
                        </a:rPr>
                        <a:t>，</a:t>
                      </a:r>
                      <a:r>
                        <a:rPr lang="en-US" sz="1200" kern="100">
                          <a:effectLst/>
                        </a:rPr>
                        <a:t>git</a:t>
                      </a:r>
                      <a:r>
                        <a:rPr lang="zh-CN" sz="1200" kern="100">
                          <a:effectLst/>
                        </a:rPr>
                        <a:t>，</a:t>
                      </a:r>
                      <a:r>
                        <a:rPr lang="en-US" sz="1200" kern="100">
                          <a:effectLst/>
                        </a:rPr>
                        <a:t>project</a:t>
                      </a:r>
                      <a:r>
                        <a:rPr lang="zh-CN" sz="1200" kern="100">
                          <a:effectLst/>
                        </a:rPr>
                        <a:t>等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组员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2406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刘克瑞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男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Java</a:t>
                      </a:r>
                      <a:r>
                        <a:rPr lang="zh-CN" sz="1200" kern="100">
                          <a:effectLst/>
                        </a:rPr>
                        <a:t>，</a:t>
                      </a:r>
                      <a:r>
                        <a:rPr lang="en-US" sz="1200" kern="100">
                          <a:effectLst/>
                        </a:rPr>
                        <a:t>git</a:t>
                      </a:r>
                      <a:r>
                        <a:rPr lang="zh-CN" sz="1200" kern="100">
                          <a:effectLst/>
                        </a:rPr>
                        <a:t>，</a:t>
                      </a:r>
                      <a:r>
                        <a:rPr lang="en-US" sz="1200" kern="100">
                          <a:effectLst/>
                        </a:rPr>
                        <a:t>project</a:t>
                      </a:r>
                      <a:r>
                        <a:rPr lang="zh-CN" sz="1200" kern="100">
                          <a:effectLst/>
                        </a:rPr>
                        <a:t>等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组长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2410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彭柯宾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男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Java</a:t>
                      </a:r>
                      <a:r>
                        <a:rPr lang="zh-CN" sz="1200" kern="100">
                          <a:effectLst/>
                        </a:rPr>
                        <a:t>，</a:t>
                      </a:r>
                      <a:r>
                        <a:rPr lang="en-US" sz="1200" kern="100">
                          <a:effectLst/>
                        </a:rPr>
                        <a:t>git</a:t>
                      </a:r>
                      <a:r>
                        <a:rPr lang="zh-CN" sz="1200" kern="100">
                          <a:effectLst/>
                        </a:rPr>
                        <a:t>，</a:t>
                      </a:r>
                      <a:r>
                        <a:rPr lang="en-US" sz="1200" kern="100">
                          <a:effectLst/>
                        </a:rPr>
                        <a:t>project</a:t>
                      </a:r>
                      <a:r>
                        <a:rPr lang="zh-CN" sz="1200" kern="100">
                          <a:effectLst/>
                        </a:rPr>
                        <a:t>等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组员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24124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詹鹏飞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男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Java</a:t>
                      </a:r>
                      <a:r>
                        <a:rPr lang="zh-CN" sz="1200" kern="100">
                          <a:effectLst/>
                        </a:rPr>
                        <a:t>，</a:t>
                      </a:r>
                      <a:r>
                        <a:rPr lang="en-US" sz="1200" kern="100">
                          <a:effectLst/>
                        </a:rPr>
                        <a:t>git</a:t>
                      </a:r>
                      <a:r>
                        <a:rPr lang="zh-CN" sz="1200" kern="100">
                          <a:effectLst/>
                        </a:rPr>
                        <a:t>，</a:t>
                      </a:r>
                      <a:r>
                        <a:rPr lang="en-US" sz="1200" kern="100">
                          <a:effectLst/>
                        </a:rPr>
                        <a:t>project</a:t>
                      </a:r>
                      <a:r>
                        <a:rPr lang="zh-CN" sz="1200" kern="100">
                          <a:effectLst/>
                        </a:rPr>
                        <a:t>等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组员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08832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376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dist"/>
            <a:r>
              <a:rPr lang="zh-CN" altLang="zh-CN" dirty="0"/>
              <a:t>确定项目计划及人员分工</a:t>
            </a:r>
            <a:r>
              <a:rPr lang="en-US" altLang="zh-CN" dirty="0"/>
              <a:t>                     2016.03.13-2016.03.19</a:t>
            </a:r>
            <a:endParaRPr lang="zh-CN" altLang="zh-CN" dirty="0"/>
          </a:p>
          <a:p>
            <a:pPr algn="dist"/>
            <a:r>
              <a:rPr lang="zh-CN" altLang="zh-CN" dirty="0"/>
              <a:t>软件需求分析，建模，与验证方法</a:t>
            </a:r>
            <a:r>
              <a:rPr lang="en-US" altLang="zh-CN" dirty="0"/>
              <a:t>     </a:t>
            </a:r>
            <a:r>
              <a:rPr lang="en-US" altLang="zh-CN" dirty="0" smtClean="0"/>
              <a:t>  2016.03.20-2016.03.28</a:t>
            </a:r>
            <a:endParaRPr lang="zh-CN" altLang="zh-CN" dirty="0"/>
          </a:p>
          <a:p>
            <a:pPr algn="dist"/>
            <a:r>
              <a:rPr lang="zh-CN" altLang="zh-CN" dirty="0"/>
              <a:t>软件需求评审及复评审</a:t>
            </a:r>
            <a:r>
              <a:rPr lang="en-US" altLang="zh-CN" dirty="0"/>
              <a:t>                    </a:t>
            </a:r>
            <a:r>
              <a:rPr lang="en-US" altLang="zh-CN" dirty="0" smtClean="0"/>
              <a:t>      2016.03.28-2016.04.11</a:t>
            </a:r>
            <a:endParaRPr lang="zh-CN" altLang="zh-CN" dirty="0"/>
          </a:p>
          <a:p>
            <a:pPr algn="dist"/>
            <a:r>
              <a:rPr lang="zh-CN" altLang="zh-CN" dirty="0"/>
              <a:t>软件产品设计，改进及展示</a:t>
            </a:r>
            <a:r>
              <a:rPr lang="en-US" altLang="zh-CN" dirty="0"/>
              <a:t>                   2016.04.11-2016.05.09</a:t>
            </a:r>
            <a:endParaRPr lang="zh-CN" altLang="zh-CN" dirty="0"/>
          </a:p>
          <a:p>
            <a:pPr algn="dist"/>
            <a:r>
              <a:rPr lang="zh-CN" altLang="zh-CN" dirty="0"/>
              <a:t>软件测试</a:t>
            </a:r>
            <a:r>
              <a:rPr lang="en-US" altLang="zh-CN" dirty="0"/>
              <a:t>   </a:t>
            </a:r>
            <a:r>
              <a:rPr lang="en-US" altLang="zh-CN" dirty="0" smtClean="0"/>
              <a:t>                               </a:t>
            </a:r>
            <a:r>
              <a:rPr lang="en-US" altLang="zh-CN" dirty="0"/>
              <a:t>2016.05.09-2016.05.16</a:t>
            </a:r>
            <a:endParaRPr lang="zh-CN" altLang="zh-CN" dirty="0"/>
          </a:p>
          <a:p>
            <a:pPr algn="dist"/>
            <a:r>
              <a:rPr lang="zh-CN" altLang="zh-CN" dirty="0"/>
              <a:t>软件测试演示及评审</a:t>
            </a:r>
            <a:r>
              <a:rPr lang="en-US" altLang="zh-CN" dirty="0"/>
              <a:t>                        2016.05.16-2016.06.06</a:t>
            </a:r>
            <a:endParaRPr lang="zh-CN" altLang="zh-CN" dirty="0"/>
          </a:p>
          <a:p>
            <a:pPr algn="dist"/>
            <a:r>
              <a:rPr lang="zh-CN" altLang="zh-CN" dirty="0"/>
              <a:t>分析和总结</a:t>
            </a:r>
            <a:r>
              <a:rPr lang="en-US" altLang="zh-CN" dirty="0"/>
              <a:t>                                2016.06.06-2016.06.14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0937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348</Words>
  <Application>Microsoft Office PowerPoint</Application>
  <PresentationFormat>宽屏</PresentationFormat>
  <Paragraphs>45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Times New Roman</vt:lpstr>
      <vt:lpstr>Office 主题​​</vt:lpstr>
      <vt:lpstr>基于MPXJ的mpp文件信息读取项目计划书 </vt:lpstr>
      <vt:lpstr>编写目的 </vt:lpstr>
      <vt:lpstr>系统简介</vt:lpstr>
      <vt:lpstr>运行环境要求 硬件环境 </vt:lpstr>
      <vt:lpstr>主机</vt:lpstr>
      <vt:lpstr>项目资源和任务计划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基于MPXJ的mpp文件信息读取项目计划书 </dc:title>
  <dc:creator>pkb</dc:creator>
  <cp:lastModifiedBy>pkb</cp:lastModifiedBy>
  <cp:revision>2</cp:revision>
  <dcterms:created xsi:type="dcterms:W3CDTF">2016-03-17T11:22:03Z</dcterms:created>
  <dcterms:modified xsi:type="dcterms:W3CDTF">2016-03-17T11:34:47Z</dcterms:modified>
</cp:coreProperties>
</file>