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780108"/>
          </a:xfrm>
        </p:spPr>
        <p:txBody>
          <a:bodyPr/>
          <a:lstStyle/>
          <a:p>
            <a:r>
              <a:rPr lang="zh-CN" altLang="en-US" dirty="0" smtClean="0"/>
              <a:t>软件工程实验：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软件测试报告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9792" y="3717032"/>
            <a:ext cx="5904656" cy="1473200"/>
          </a:xfrm>
        </p:spPr>
        <p:txBody>
          <a:bodyPr/>
          <a:lstStyle/>
          <a:p>
            <a:r>
              <a:rPr lang="en-US" altLang="zh-CN" sz="2400" dirty="0" smtClean="0"/>
              <a:t>		D</a:t>
            </a:r>
            <a:r>
              <a:rPr lang="zh-CN" altLang="en-US" sz="2400" dirty="0" smtClean="0"/>
              <a:t>组：刘克瑞、陈阳、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		</a:t>
            </a:r>
            <a:r>
              <a:rPr lang="zh-CN" altLang="en-US" sz="2400" dirty="0" smtClean="0"/>
              <a:t>彭柯宾、詹鹏飞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2016/05/27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93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本次测试完全按照测试规格说明书中的测试用例进行，由专业测试人员执行，测试过程公正完备。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结果说明基本功能都有实现，但是还有几点缺陷有待改进。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6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7" y="2708920"/>
            <a:ext cx="34157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 N D</a:t>
            </a:r>
            <a:endParaRPr lang="zh-CN" alt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9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3450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测试概要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测试内容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测试结果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测试环境与配置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操作系统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Windows7</a:t>
            </a:r>
          </a:p>
          <a:p>
            <a:pPr lvl="1"/>
            <a:r>
              <a:rPr lang="en-US" altLang="zh-CN" sz="2400" dirty="0" smtClean="0"/>
              <a:t>Java</a:t>
            </a:r>
            <a:r>
              <a:rPr lang="zh-CN" altLang="en-US" sz="2400" dirty="0" smtClean="0"/>
              <a:t>版本：</a:t>
            </a:r>
            <a:r>
              <a:rPr lang="en-US" altLang="zh-CN" sz="2400" dirty="0" smtClean="0"/>
              <a:t>JDK1.7</a:t>
            </a:r>
          </a:p>
          <a:p>
            <a:r>
              <a:rPr lang="zh-CN" altLang="en-US" sz="2800" dirty="0"/>
              <a:t>测试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黑盒</a:t>
            </a:r>
            <a:r>
              <a:rPr lang="zh-CN" altLang="en-US" sz="2400" dirty="0" smtClean="0"/>
              <a:t>测试</a:t>
            </a:r>
            <a:endParaRPr lang="en-US" altLang="zh-CN" sz="2400" dirty="0" smtClean="0"/>
          </a:p>
          <a:p>
            <a:r>
              <a:rPr lang="zh-CN" altLang="en-US" sz="2600" dirty="0"/>
              <a:t>测试</a:t>
            </a:r>
            <a:r>
              <a:rPr lang="zh-CN" altLang="en-US" sz="2600" dirty="0" smtClean="0"/>
              <a:t>人员</a:t>
            </a:r>
            <a:endParaRPr lang="en-US" altLang="zh-CN" sz="2600" dirty="0" smtClean="0"/>
          </a:p>
          <a:p>
            <a:pPr lvl="1"/>
            <a:r>
              <a:rPr lang="zh-CN" altLang="en-US" dirty="0"/>
              <a:t>陈阳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测试概要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对测试用例中涉及到使用功能方面的用例进行测试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zh-CN" altLang="en-US" sz="2800" dirty="0" smtClean="0"/>
              <a:t>性能测试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对软件性能进行测试，主要为了测试软件系统性能是否达标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8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3915957" cy="406531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测试用例：</a:t>
            </a:r>
            <a:endParaRPr lang="en-US" altLang="zh-CN" sz="33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101 </a:t>
            </a:r>
            <a:r>
              <a:rPr lang="zh-CN" altLang="en-US" sz="2600" dirty="0" smtClean="0"/>
              <a:t>读取</a:t>
            </a:r>
            <a:r>
              <a:rPr lang="en-US" altLang="zh-CN" sz="2600" dirty="0"/>
              <a:t>*.</a:t>
            </a:r>
            <a:r>
              <a:rPr lang="en-US" altLang="zh-CN" sz="2600" dirty="0" err="1"/>
              <a:t>mpp</a:t>
            </a:r>
            <a:r>
              <a:rPr lang="zh-CN" altLang="en-US" sz="2600" dirty="0" smtClean="0"/>
              <a:t>文件                           </a:t>
            </a:r>
            <a:endParaRPr lang="en-US" altLang="zh-CN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102 </a:t>
            </a:r>
            <a:r>
              <a:rPr lang="zh-CN" altLang="en-US" sz="2600" dirty="0" smtClean="0"/>
              <a:t>修改任务名称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103 </a:t>
            </a:r>
            <a:r>
              <a:rPr lang="zh-CN" altLang="en-US" sz="2600" dirty="0" smtClean="0"/>
              <a:t>修改任务开始时间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104 </a:t>
            </a:r>
            <a:r>
              <a:rPr lang="zh-CN" altLang="en-US" sz="2600" dirty="0" smtClean="0"/>
              <a:t>修改任务结束时间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105 </a:t>
            </a:r>
            <a:r>
              <a:rPr lang="zh-CN" altLang="en-US" sz="2600" dirty="0" smtClean="0"/>
              <a:t>修改前置任务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106 </a:t>
            </a:r>
            <a:r>
              <a:rPr lang="zh-CN" altLang="en-US" sz="2600" dirty="0" smtClean="0"/>
              <a:t>修改任务资源名称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107 </a:t>
            </a:r>
            <a:r>
              <a:rPr lang="zh-CN" altLang="en-US" sz="2600" dirty="0" smtClean="0"/>
              <a:t>生成任务甘特图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6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测试内容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功能测试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788024" y="1988840"/>
            <a:ext cx="3915957" cy="406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5428125" cy="3450696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108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拖拽甘特图，同步到任务表中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109 </a:t>
            </a:r>
            <a:r>
              <a:rPr lang="zh-CN" altLang="en-US" sz="2800" dirty="0" smtClean="0"/>
              <a:t>生成任务量直方图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110 </a:t>
            </a:r>
            <a:r>
              <a:rPr lang="zh-CN" altLang="en-US" sz="2800" dirty="0" smtClean="0"/>
              <a:t>生成任务报告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111 </a:t>
            </a:r>
            <a:r>
              <a:rPr lang="zh-CN" altLang="en-US" sz="2800" dirty="0" smtClean="0"/>
              <a:t>保存*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mpx</a:t>
            </a:r>
            <a:r>
              <a:rPr lang="zh-CN" altLang="en-US" sz="2800" dirty="0" smtClean="0"/>
              <a:t>文件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112 </a:t>
            </a:r>
            <a:r>
              <a:rPr lang="zh-CN" altLang="en-US" sz="2800" dirty="0" smtClean="0"/>
              <a:t>另存为*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mpx</a:t>
            </a:r>
            <a:r>
              <a:rPr lang="zh-CN" altLang="en-US" sz="2800" dirty="0" smtClean="0"/>
              <a:t>文件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113 </a:t>
            </a:r>
            <a:r>
              <a:rPr lang="zh-CN" altLang="en-US" sz="2800" dirty="0" smtClean="0"/>
              <a:t>用户界面测试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测试内容</a:t>
            </a:r>
            <a:r>
              <a:rPr lang="en-US" altLang="zh-CN" dirty="0"/>
              <a:t>——</a:t>
            </a:r>
            <a:r>
              <a:rPr lang="zh-CN" altLang="en-US" dirty="0" smtClean="0"/>
              <a:t>功能测试（续）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300192" y="2708919"/>
            <a:ext cx="1957978" cy="3561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通过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104 </a:t>
            </a:r>
            <a:r>
              <a:rPr lang="zh-CN" altLang="en-US" sz="2400" dirty="0" smtClean="0"/>
              <a:t>软件性能测试</a:t>
            </a:r>
            <a:endParaRPr lang="en-US" altLang="zh-CN" sz="2400" dirty="0" smtClean="0"/>
          </a:p>
          <a:p>
            <a:r>
              <a:rPr lang="zh-CN" altLang="en-US" sz="2800" dirty="0" smtClean="0"/>
              <a:t>测试过程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打开测试文件</a:t>
            </a:r>
            <a:r>
              <a:rPr lang="en-US" altLang="zh-CN" sz="2400" dirty="0" smtClean="0"/>
              <a:t>	    2</a:t>
            </a:r>
            <a:r>
              <a:rPr lang="zh-CN" altLang="en-US" sz="2400" dirty="0" smtClean="0"/>
              <a:t>秒内显示内容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通过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生成任务量</a:t>
            </a:r>
            <a:r>
              <a:rPr lang="zh-CN" altLang="en-US" sz="2400" dirty="0" smtClean="0"/>
              <a:t>直方图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秒内响应</a:t>
            </a:r>
            <a:r>
              <a:rPr lang="en-US" altLang="zh-CN" sz="2400" dirty="0" smtClean="0"/>
              <a:t>	             </a:t>
            </a:r>
            <a:r>
              <a:rPr lang="zh-CN" altLang="en-US" sz="2400" dirty="0" smtClean="0"/>
              <a:t>通过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拖拽甘特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	    2</a:t>
            </a:r>
            <a:r>
              <a:rPr lang="zh-CN" altLang="en-US" sz="2400" dirty="0" smtClean="0"/>
              <a:t>秒内任务表发生变化   通过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                 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秒内完成保存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通过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测试内容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9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功能测试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实际</a:t>
            </a:r>
            <a:r>
              <a:rPr lang="zh-CN" altLang="en-US" sz="2400" dirty="0" smtClean="0"/>
              <a:t>结果与预期一致，测试用例中的功能都有实现</a:t>
            </a:r>
            <a:endParaRPr lang="en-US" altLang="zh-CN" sz="2400" dirty="0" smtClean="0"/>
          </a:p>
          <a:p>
            <a:r>
              <a:rPr lang="zh-CN" altLang="en-US" sz="2800" dirty="0"/>
              <a:t>性能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测试结果与预期一致，软件操作基本都能短时间响应并完成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问题点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测试用例</a:t>
            </a:r>
            <a:r>
              <a:rPr lang="en-US" altLang="zh-CN" sz="2400" dirty="0" smtClean="0"/>
              <a:t>101 </a:t>
            </a:r>
            <a:r>
              <a:rPr lang="zh-CN" altLang="en-US" sz="2400" dirty="0" smtClean="0"/>
              <a:t>打开</a:t>
            </a:r>
            <a:r>
              <a:rPr lang="en-US" altLang="zh-CN" sz="2400" dirty="0" smtClean="0"/>
              <a:t>*.</a:t>
            </a:r>
            <a:r>
              <a:rPr lang="en-US" altLang="zh-CN" sz="2400" dirty="0" err="1" smtClean="0"/>
              <a:t>mpp</a:t>
            </a:r>
            <a:r>
              <a:rPr lang="zh-CN" altLang="en-US" sz="2400" dirty="0" smtClean="0"/>
              <a:t>文件中，读取非</a:t>
            </a:r>
            <a:r>
              <a:rPr lang="en-US" altLang="zh-CN" sz="2400" dirty="0" smtClean="0"/>
              <a:t>*.</a:t>
            </a:r>
            <a:r>
              <a:rPr lang="en-US" altLang="zh-CN" sz="2400" dirty="0" err="1" smtClean="0"/>
              <a:t>mpp</a:t>
            </a:r>
            <a:r>
              <a:rPr lang="zh-CN" altLang="en-US" sz="2400" dirty="0" smtClean="0"/>
              <a:t>文件的时候无错误提示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进行“新建”或是“保存”工作时弹出的确认窗口会有错字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缺陷分析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0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289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软件工程实验： 软件测试报告</vt:lpstr>
      <vt:lpstr>主要内容</vt:lpstr>
      <vt:lpstr>测试概要</vt:lpstr>
      <vt:lpstr>测试内容</vt:lpstr>
      <vt:lpstr>测试内容——功能测试</vt:lpstr>
      <vt:lpstr>测试内容——功能测试（续）</vt:lpstr>
      <vt:lpstr>测试内容——性能测试</vt:lpstr>
      <vt:lpstr>测试结果</vt:lpstr>
      <vt:lpstr>测试结果——缺陷分析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软件工程实验： 软件需求规格说明</dc:title>
  <dc:creator>PENGFEI ZHAN</dc:creator>
  <cp:lastModifiedBy>PENGFEI ZHAN</cp:lastModifiedBy>
  <cp:revision>11</cp:revision>
  <dcterms:created xsi:type="dcterms:W3CDTF">2016-03-25T05:24:54Z</dcterms:created>
  <dcterms:modified xsi:type="dcterms:W3CDTF">2016-05-27T09:33:25Z</dcterms:modified>
</cp:coreProperties>
</file>