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CA965E-8E93-4694-B0A8-E1ECA75311E6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131E53-B620-4ABC-9307-564B549880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819400"/>
            <a:ext cx="8208912" cy="1752600"/>
          </a:xfrm>
        </p:spPr>
        <p:txBody>
          <a:bodyPr>
            <a:normAutofit/>
          </a:bodyPr>
          <a:lstStyle/>
          <a:p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MPXJ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*.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mpp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文件信息读写的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桌面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Mini Project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测试需求规格说明书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443711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   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组成员：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SY1506115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彭柯宾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SY1506114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阳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SY1506104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刘克瑞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SY1506106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詹鹏飞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软件介绍</a:t>
            </a:r>
            <a:endParaRPr lang="zh-CN" altLang="en-US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名称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Mini project</a:t>
            </a: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主要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Microsoft Project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的一个轻量级实现，用以打开、编辑 *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mpp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附加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提醒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自动拖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拽功能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直方图功能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6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测试环境</a:t>
            </a:r>
            <a:endParaRPr lang="zh-CN" altLang="en-US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目标及架构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ARM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</a:rPr>
              <a:t>ColdFire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主机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Windows Vista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Windows 7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等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测试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JAVA1.6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及以上版本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测试人员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mpp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文件有一定了解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6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数据一致性、正确性测试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接口测试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目标：确保接口调用的正确性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范围：所有软件、硬件接口，记录输入输出数据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需考虑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的特殊事项：接口的限制条件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集成测试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主要目的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系统是否达到需求对业务流程及数据流的处理是否符合标准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业务流处理是否存在逻辑不严谨及错误，检测需求是否存在不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合理。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阶段测试基于功能完成的测试。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99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r>
              <a:rPr lang="en-US" altLang="zh-CN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确保测试的功能正常，其中包括文件打开，数据输入，处理和保存等功能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用户界面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目标：核实界面浏览、窗口访问方法、窗口的对象及特征是否符合要求。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性能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目标：评估软件对各种操作的响应时间、处理速率等等。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72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测试策略</a:t>
            </a:r>
            <a:r>
              <a:rPr lang="en-US" altLang="zh-CN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负载测试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测试目标：核实所指定的操作在不同工作量条件下的行为时间。</a:t>
            </a:r>
            <a:endParaRPr lang="zh-CN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标准：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多个事务或多个用户：在可接受的时间范围内成功地完成测试，没有发生任何故障。</a:t>
            </a:r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配置测试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核实测试可在所需的硬件和软件配置中正常运行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标准：对于测试对象软件和非测试对象软件的任意组合中，所有事物都成功完成，没有出现故障。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2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测试用例</a:t>
            </a:r>
            <a:r>
              <a:rPr lang="en-US" altLang="zh-CN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0" y="1527048"/>
            <a:ext cx="4198240" cy="4572000"/>
          </a:xfrm>
        </p:spPr>
        <p:txBody>
          <a:bodyPr>
            <a:normAutofit fontScale="92500"/>
          </a:bodyPr>
          <a:lstStyle/>
          <a:p>
            <a:pPr lvl="1"/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修改任务名称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修改任务结束时间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修改任务资源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名称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生成任务报告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任务量直方图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另存为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*.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mpx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556792"/>
            <a:ext cx="419824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测试用例（暂）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*.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mpp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修改任务开始时间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修改前置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生成任务甘特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拖拽甘特图，同步到任务表中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*.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mpp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*.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mpx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8064" y="228600"/>
            <a:ext cx="3688088" cy="758952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测试用例</a:t>
            </a:r>
            <a:r>
              <a:rPr lang="en-US" altLang="zh-CN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92080" y="1527048"/>
            <a:ext cx="3513592" cy="4572000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用例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107 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2" indent="0">
              <a:buClr>
                <a:schemeClr val="accent1"/>
              </a:buClr>
              <a:buSzPct val="85000"/>
              <a:buNone/>
            </a:pPr>
            <a:r>
              <a:rPr lang="en-US" altLang="zh-CN" sz="25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5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5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lang="zh-CN" altLang="en-US" sz="25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任务甘特图</a:t>
            </a:r>
            <a:endParaRPr lang="en-US" altLang="zh-CN" sz="25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注意事项：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未填写任务关键属性的时候不能正常生成甘特图。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5" name="Picture 1" descr="D:\我的资料库\Tencent Files\1229347464\Image\C2C\N]MK7RJDJQ~H~{A(O1B(M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4995664" cy="347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:\我的资料库\Tencent Files\1229347464\Image\C2C\6{C6@8E}Z34Z1U`696LU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D:\我的资料库\Tencent Files\1229347464\Image\C2C\6{C6@8E}Z34Z1U`696LU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30395"/>
            <a:ext cx="4967090" cy="30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92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450</Words>
  <Application>Microsoft Office PowerPoint</Application>
  <PresentationFormat>全屏显示(4:3)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市镇</vt:lpstr>
      <vt:lpstr>测试需求规格说明书</vt:lpstr>
      <vt:lpstr>软件介绍</vt:lpstr>
      <vt:lpstr>测试环境</vt:lpstr>
      <vt:lpstr>测试策略</vt:lpstr>
      <vt:lpstr>测试策略·续</vt:lpstr>
      <vt:lpstr>测试策略·终</vt:lpstr>
      <vt:lpstr>测试用例·简介</vt:lpstr>
      <vt:lpstr>测试用例·实例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测试需求规格说明书</dc:title>
  <dc:creator>PENGFEI ZHAN</dc:creator>
  <cp:lastModifiedBy>PENGFEI ZHAN</cp:lastModifiedBy>
  <cp:revision>6</cp:revision>
  <dcterms:created xsi:type="dcterms:W3CDTF">2016-05-12T13:51:07Z</dcterms:created>
  <dcterms:modified xsi:type="dcterms:W3CDTF">2016-05-12T14:51:19Z</dcterms:modified>
</cp:coreProperties>
</file>