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4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81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2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78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6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7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0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6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7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0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3FD0-8E3D-48C6-8EA4-7688BAAAC48E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4E7F07-4BD9-4C1E-8C8F-14523F5CD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3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0858" y="1838477"/>
            <a:ext cx="878114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基于</a:t>
            </a:r>
            <a:r>
              <a:rPr lang="en-US" altLang="zh-CN" dirty="0" err="1" smtClean="0"/>
              <a:t>mpjx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文件读写的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桌面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改进</a:t>
            </a:r>
            <a:r>
              <a:rPr lang="zh-CN" altLang="en-US" dirty="0" smtClean="0"/>
              <a:t>与展示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5626150" cy="2238278"/>
          </a:xfrm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组组员</a:t>
            </a:r>
            <a:r>
              <a:rPr lang="zh-CN" altLang="en-US" dirty="0" smtClean="0"/>
              <a:t>：          </a:t>
            </a:r>
            <a:r>
              <a:rPr lang="en-US" altLang="zh-CN" dirty="0" smtClean="0"/>
              <a:t>SY1506104   </a:t>
            </a:r>
            <a:r>
              <a:rPr lang="zh-CN" altLang="en-US" dirty="0"/>
              <a:t>刘克瑞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SY1506115   </a:t>
            </a:r>
            <a:r>
              <a:rPr lang="zh-CN" altLang="en-US" dirty="0"/>
              <a:t>彭柯宾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                  </a:t>
            </a:r>
            <a:r>
              <a:rPr lang="en-US" altLang="zh-CN" dirty="0" smtClean="0"/>
              <a:t>          </a:t>
            </a:r>
            <a:r>
              <a:rPr lang="en-US" altLang="zh-CN" dirty="0" smtClean="0"/>
              <a:t>SY1506106   </a:t>
            </a:r>
            <a:r>
              <a:rPr lang="zh-CN" altLang="en-US" dirty="0" smtClean="0"/>
              <a:t>詹鹏飞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SY1506114   </a:t>
            </a:r>
            <a:r>
              <a:rPr lang="zh-CN" altLang="en-US" dirty="0" smtClean="0"/>
              <a:t>陈    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0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本周工作情况</a:t>
            </a:r>
            <a:r>
              <a:rPr lang="zh-CN" altLang="en-US" sz="2800" dirty="0" smtClean="0"/>
              <a:t>总结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遇到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下周工作重点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66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本周工作总结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4619"/>
            <a:ext cx="8596668" cy="47667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本周我们主要的工作是完成了对开源软件源代码的编译过程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编译中遇到的主要问题如下：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000" dirty="0" smtClean="0"/>
              <a:t>其</a:t>
            </a:r>
            <a:r>
              <a:rPr lang="zh-CN" altLang="en-US" sz="3000" dirty="0"/>
              <a:t>项目使用</a:t>
            </a:r>
            <a:r>
              <a:rPr lang="en-US" altLang="zh-CN" sz="3000" dirty="0"/>
              <a:t>apache-ant</a:t>
            </a:r>
            <a:r>
              <a:rPr lang="zh-CN" altLang="en-US" sz="3000" dirty="0"/>
              <a:t>构建，我们在学习了</a:t>
            </a:r>
            <a:r>
              <a:rPr lang="en-US" altLang="zh-CN" sz="3000" dirty="0"/>
              <a:t>apache-ant</a:t>
            </a:r>
            <a:r>
              <a:rPr lang="zh-CN" altLang="en-US" sz="3000" dirty="0"/>
              <a:t>之后，在对源码编译的过程中发现其</a:t>
            </a:r>
            <a:r>
              <a:rPr lang="en-US" altLang="zh-CN" sz="3000" dirty="0"/>
              <a:t>bulid.xml</a:t>
            </a:r>
            <a:r>
              <a:rPr lang="zh-CN" altLang="en-US" sz="3000" dirty="0"/>
              <a:t>文件有缺陷，根本无法执行。缺少必要的执行环境，同时代码本身有缺陷，有一部分该写的没写。</a:t>
            </a:r>
            <a:endParaRPr lang="en-US" altLang="zh-CN" sz="3000" dirty="0"/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294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8596669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05" y="1422400"/>
            <a:ext cx="8596668" cy="4918364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图中后三个路径是我们通过对源码的分析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自己添加上去的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609600"/>
            <a:ext cx="7508723" cy="23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703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于是我们在详细分析了源代码之间的结构后，重新对其</a:t>
            </a:r>
            <a:r>
              <a:rPr lang="en-US" altLang="zh-CN" sz="2400" dirty="0"/>
              <a:t>build.xml</a:t>
            </a:r>
            <a:r>
              <a:rPr lang="zh-CN" altLang="en-US" sz="2400" dirty="0"/>
              <a:t>做了修改，随后编译</a:t>
            </a:r>
            <a:r>
              <a:rPr lang="zh-CN" altLang="en-US" sz="2400" dirty="0" smtClean="0"/>
              <a:t>成功</a:t>
            </a:r>
            <a:endParaRPr lang="en-US" altLang="zh-CN" sz="2400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4" y="3398425"/>
            <a:ext cx="4241030" cy="2613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6753" y="3398425"/>
            <a:ext cx="44370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bulid</a:t>
            </a:r>
            <a:r>
              <a:rPr lang="zh-CN" altLang="en-US" sz="2000" dirty="0"/>
              <a:t>依赖于</a:t>
            </a:r>
            <a:r>
              <a:rPr lang="en-US" altLang="zh-CN" sz="2000" dirty="0" err="1"/>
              <a:t>contrib</a:t>
            </a:r>
            <a:r>
              <a:rPr lang="en-US" altLang="zh-CN" sz="2000" dirty="0"/>
              <a:t>,</a:t>
            </a:r>
            <a:r>
              <a:rPr lang="zh-CN" altLang="en-US" sz="2000" dirty="0"/>
              <a:t>要先编译</a:t>
            </a:r>
            <a:r>
              <a:rPr lang="en-US" altLang="zh-CN" sz="2000" dirty="0" err="1"/>
              <a:t>contrib</a:t>
            </a:r>
            <a:r>
              <a:rPr lang="en-US" altLang="zh-CN" sz="2000" dirty="0" smtClean="0"/>
              <a:t>,</a:t>
            </a:r>
            <a:r>
              <a:rPr lang="zh-CN" altLang="en-US" sz="2000" dirty="0"/>
              <a:t>再</a:t>
            </a:r>
            <a:r>
              <a:rPr lang="zh-CN" altLang="en-US" sz="2000" dirty="0" smtClean="0"/>
              <a:t>编译</a:t>
            </a:r>
            <a:r>
              <a:rPr lang="en-US" altLang="zh-CN" sz="2000" dirty="0"/>
              <a:t>build,</a:t>
            </a:r>
            <a:r>
              <a:rPr lang="zh-CN" altLang="en-US" sz="2000" dirty="0"/>
              <a:t>否则会提示错误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0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306" y="172516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在编译成功之后，我们尝试着使用该软件，发现其有一点不足：只能打开自己的</a:t>
            </a:r>
            <a:r>
              <a:rPr lang="en-US" altLang="zh-CN" sz="2800" dirty="0"/>
              <a:t>demo</a:t>
            </a:r>
            <a:r>
              <a:rPr lang="zh-CN" altLang="en-US" sz="2800" dirty="0"/>
              <a:t>，无法打开其余的</a:t>
            </a:r>
            <a:r>
              <a:rPr lang="en-US" altLang="zh-CN" sz="2800" dirty="0" err="1"/>
              <a:t>mpp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原软件只能保存为</a:t>
            </a:r>
            <a:r>
              <a:rPr lang="en-US" altLang="zh-CN" sz="2800" dirty="0"/>
              <a:t>.pod</a:t>
            </a:r>
            <a:r>
              <a:rPr lang="zh-CN" altLang="en-US" sz="2800" dirty="0" smtClean="0"/>
              <a:t>格式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26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下周工作重点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277" y="155098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1.</a:t>
            </a:r>
            <a:r>
              <a:rPr lang="zh-CN" altLang="en-US" sz="3200" dirty="0" smtClean="0"/>
              <a:t>争取能够解决上述问题</a:t>
            </a:r>
            <a:r>
              <a:rPr lang="en-US" altLang="zh-CN" sz="3200" dirty="0" smtClean="0"/>
              <a:t>,</a:t>
            </a:r>
            <a:r>
              <a:rPr lang="zh-CN" altLang="en-US" sz="3200" dirty="0"/>
              <a:t>使其可以保存为</a:t>
            </a:r>
            <a:r>
              <a:rPr lang="en-US" altLang="zh-CN" sz="3200" dirty="0"/>
              <a:t>.</a:t>
            </a:r>
            <a:r>
              <a:rPr lang="en-US" altLang="zh-CN" sz="3200" dirty="0" err="1"/>
              <a:t>mpx</a:t>
            </a:r>
            <a:r>
              <a:rPr lang="zh-CN" altLang="en-US" sz="3200" dirty="0"/>
              <a:t>格式</a:t>
            </a:r>
            <a:r>
              <a:rPr lang="en-US" altLang="zh-CN" sz="3200" dirty="0"/>
              <a:t>,</a:t>
            </a:r>
            <a:r>
              <a:rPr lang="zh-CN" altLang="en-US" sz="3200" dirty="0"/>
              <a:t>供</a:t>
            </a:r>
            <a:r>
              <a:rPr lang="en-US" altLang="zh-CN" sz="3200" dirty="0"/>
              <a:t>Microsoft project</a:t>
            </a:r>
            <a:r>
              <a:rPr lang="zh-CN" altLang="en-US" sz="3200" dirty="0"/>
              <a:t>打开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2.</a:t>
            </a:r>
            <a:r>
              <a:rPr lang="zh-CN" altLang="en-US" sz="3200" dirty="0" smtClean="0"/>
              <a:t>根据</a:t>
            </a:r>
            <a:r>
              <a:rPr lang="en-US" altLang="zh-CN" sz="3200" dirty="0" err="1" smtClean="0"/>
              <a:t>mpp</a:t>
            </a:r>
            <a:r>
              <a:rPr lang="zh-CN" altLang="en-US" sz="3200" dirty="0" smtClean="0"/>
              <a:t>文件生成文件报告图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涵盖该任务的基本信息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3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绘制任务工作量柱状图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205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10887" y="2357735"/>
            <a:ext cx="4407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END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5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249</Words>
  <Application>Microsoft Office PowerPoint</Application>
  <PresentationFormat>自定义</PresentationFormat>
  <Paragraphs>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平面</vt:lpstr>
      <vt:lpstr>基于mpjx的mpp文件读写的java桌面应用——改进与展示</vt:lpstr>
      <vt:lpstr>主要内容</vt:lpstr>
      <vt:lpstr>本周工作总结 </vt:lpstr>
      <vt:lpstr>PowerPoint 演示文稿</vt:lpstr>
      <vt:lpstr>    图中后三个路径是我们通过对源码的分析,自己添加上去的</vt:lpstr>
      <vt:lpstr>PowerPoint 演示文稿</vt:lpstr>
      <vt:lpstr>发现的问题</vt:lpstr>
      <vt:lpstr>下周工作重点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pkb</dc:creator>
  <cp:lastModifiedBy>PENGFEI ZHAN</cp:lastModifiedBy>
  <cp:revision>26</cp:revision>
  <dcterms:created xsi:type="dcterms:W3CDTF">2016-04-28T12:05:10Z</dcterms:created>
  <dcterms:modified xsi:type="dcterms:W3CDTF">2016-05-06T09:29:16Z</dcterms:modified>
</cp:coreProperties>
</file>