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40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2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3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7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430F-610F-4754-854C-1BD0C7C03E75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9993-DEC0-4E3E-B366-B5FF82ABA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5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本周工作总结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993924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组组员：         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SY1506104  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刘克瑞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SY1506115  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彭柯宾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                   SY1506106   </a:t>
            </a:r>
            <a:r>
              <a:rPr lang="zh-CN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詹鹏飞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SY1506114  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陈    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</a:t>
            </a:r>
            <a:r>
              <a:rPr lang="zh-CN" altLang="en-US" b="1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无法正确打开高版本的</a:t>
            </a:r>
            <a:r>
              <a:rPr lang="en-US" altLang="zh-CN" sz="2800" dirty="0" err="1" smtClean="0"/>
              <a:t>mpp</a:t>
            </a:r>
            <a:r>
              <a:rPr lang="zh-CN" altLang="en-US" sz="2800" dirty="0" smtClean="0"/>
              <a:t>文件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pPr marL="457200" lvl="1" indent="457200">
              <a:buNone/>
            </a:pPr>
            <a:r>
              <a:rPr lang="zh-CN" altLang="en-US" sz="2800" dirty="0"/>
              <a:t>经过</a:t>
            </a:r>
            <a:r>
              <a:rPr lang="zh-CN" altLang="en-US" sz="2800" dirty="0" smtClean="0"/>
              <a:t>我们的排</a:t>
            </a:r>
            <a:r>
              <a:rPr lang="zh-CN" altLang="en-US" sz="2800" dirty="0" smtClean="0"/>
              <a:t>查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出现该问题的原因是</a:t>
            </a:r>
            <a:r>
              <a:rPr lang="zh-CN" altLang="en-US" sz="2800" dirty="0" smtClean="0"/>
              <a:t>软件中缺少了关于高版本读取的模块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987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添加生成</a:t>
            </a:r>
            <a:r>
              <a:rPr lang="en-US" altLang="zh-CN" b="1" dirty="0" smtClean="0"/>
              <a:t>report</a:t>
            </a:r>
            <a:r>
              <a:rPr lang="zh-CN" altLang="en-US" b="1" dirty="0" smtClean="0"/>
              <a:t>模块的功能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Report</a:t>
            </a:r>
            <a:r>
              <a:rPr lang="zh-CN" altLang="en-US" sz="2800" dirty="0" smtClean="0"/>
              <a:t>模块是对已有的项目计划进行的一个文字性的总结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包括了项目的各个方面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日期规划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工作量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花费等功能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以总结的方式来进行呈现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方便阅读</a:t>
            </a:r>
            <a:endParaRPr lang="en-US" altLang="zh-CN" sz="2800" dirty="0" smtClean="0"/>
          </a:p>
          <a:p>
            <a:r>
              <a:rPr lang="zh-CN" altLang="en-US" sz="2800" dirty="0" smtClean="0"/>
              <a:t>主要功能</a:t>
            </a:r>
            <a:r>
              <a:rPr lang="en-US" altLang="zh-CN" sz="2800" dirty="0" smtClean="0"/>
              <a:t>:500</a:t>
            </a:r>
            <a:r>
              <a:rPr lang="zh-CN" altLang="en-US" sz="2800" dirty="0" smtClean="0"/>
              <a:t>行代码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绘制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及其他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行左右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82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16" y="1128711"/>
            <a:ext cx="9324070" cy="48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绘制工作量</a:t>
            </a:r>
            <a:r>
              <a:rPr lang="zh-CN" altLang="en-US" b="1" dirty="0" smtClean="0"/>
              <a:t>直方图（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用图表的形式来反映每一个人在某一个日期的</a:t>
            </a:r>
            <a:r>
              <a:rPr lang="zh-CN" altLang="en-US" sz="2800" dirty="0" smtClean="0"/>
              <a:t>工作量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非常形象直观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0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绘制工作量直方图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84" y="2043096"/>
            <a:ext cx="10420086" cy="28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89422" y="2741525"/>
            <a:ext cx="464017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END</a:t>
            </a:r>
            <a:endParaRPr lang="zh-CN" altLang="en-US" sz="7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53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59</TotalTime>
  <Words>149</Words>
  <Application>Microsoft Office PowerPoint</Application>
  <PresentationFormat>自定义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电路</vt:lpstr>
      <vt:lpstr>本周工作总结</vt:lpstr>
      <vt:lpstr>问题定位</vt:lpstr>
      <vt:lpstr>添加生成report模块的功能</vt:lpstr>
      <vt:lpstr>PowerPoint 演示文稿</vt:lpstr>
      <vt:lpstr>绘制工作量直方图（1）</vt:lpstr>
      <vt:lpstr>绘制工作量直方图（2）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本周工作总结</dc:title>
  <dc:creator>pkb</dc:creator>
  <cp:lastModifiedBy>PENGFEI ZHAN</cp:lastModifiedBy>
  <cp:revision>7</cp:revision>
  <dcterms:created xsi:type="dcterms:W3CDTF">2016-05-05T14:06:16Z</dcterms:created>
  <dcterms:modified xsi:type="dcterms:W3CDTF">2016-05-06T09:38:33Z</dcterms:modified>
</cp:coreProperties>
</file>