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9" r:id="rId3"/>
    <p:sldId id="260" r:id="rId4"/>
    <p:sldId id="257" r:id="rId5"/>
    <p:sldId id="262" r:id="rId6"/>
    <p:sldId id="261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4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81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2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781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6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7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8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0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96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7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0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0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6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0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1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E3FD0-8E3D-48C6-8EA4-7688BAAAC48E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3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mpjx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mpp</a:t>
            </a:r>
            <a:r>
              <a:rPr lang="zh-CN" altLang="en-US" dirty="0" smtClean="0"/>
              <a:t>文件读写的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桌面应用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改进与展示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5626150" cy="2238278"/>
          </a:xfrm>
        </p:spPr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组组员</a:t>
            </a:r>
            <a:r>
              <a:rPr lang="zh-CN" altLang="en-US" dirty="0" smtClean="0"/>
              <a:t>：          </a:t>
            </a:r>
            <a:r>
              <a:rPr lang="en-US" altLang="zh-CN" dirty="0" smtClean="0"/>
              <a:t>SY1506104   </a:t>
            </a:r>
            <a:r>
              <a:rPr lang="zh-CN" altLang="en-US" dirty="0"/>
              <a:t>刘克瑞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SY1506115   </a:t>
            </a:r>
            <a:r>
              <a:rPr lang="zh-CN" altLang="en-US" dirty="0"/>
              <a:t>彭柯宾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                            SY1506106   </a:t>
            </a:r>
            <a:r>
              <a:rPr lang="zh-CN" altLang="en-US" dirty="0"/>
              <a:t>詹鹏飞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SY1506114   </a:t>
            </a:r>
            <a:r>
              <a:rPr lang="zh-CN" altLang="en-US" dirty="0"/>
              <a:t>陈阳</a:t>
            </a:r>
          </a:p>
        </p:txBody>
      </p:sp>
    </p:spTree>
    <p:extLst>
      <p:ext uri="{BB962C8B-B14F-4D97-AF65-F5344CB8AC3E}">
        <p14:creationId xmlns:p14="http://schemas.microsoft.com/office/powerpoint/2010/main" val="14820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本周工作情况总结</a:t>
            </a:r>
            <a:endParaRPr lang="en-US" altLang="zh-CN" dirty="0" smtClean="0"/>
          </a:p>
          <a:p>
            <a:r>
              <a:rPr lang="zh-CN" altLang="en-US" dirty="0"/>
              <a:t>遇到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zh-CN" altLang="en-US" dirty="0" smtClean="0"/>
              <a:t>下周工作重点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6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本周工作总结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4619"/>
            <a:ext cx="8596668" cy="476674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5400" dirty="0"/>
              <a:t>本周我们主要的工作是完成了对开源软件源代码的编译过程</a:t>
            </a:r>
            <a:endParaRPr lang="en-US" altLang="zh-CN" sz="5400" dirty="0"/>
          </a:p>
          <a:p>
            <a:r>
              <a:rPr lang="zh-CN" altLang="en-US" sz="5400" dirty="0"/>
              <a:t>编译中遇到的主要问题如下：</a:t>
            </a:r>
            <a:endParaRPr lang="en-US" altLang="zh-CN" sz="5400" dirty="0"/>
          </a:p>
          <a:p>
            <a:r>
              <a:rPr lang="en-US" altLang="zh-CN" sz="5400" dirty="0"/>
              <a:t>1.</a:t>
            </a:r>
            <a:r>
              <a:rPr lang="zh-CN" altLang="en-US" sz="5400" dirty="0"/>
              <a:t>其项目使用</a:t>
            </a:r>
            <a:r>
              <a:rPr lang="en-US" altLang="zh-CN" sz="5400" dirty="0"/>
              <a:t>apache-ant</a:t>
            </a:r>
            <a:r>
              <a:rPr lang="zh-CN" altLang="en-US" sz="5400" dirty="0"/>
              <a:t>构建，我们在学习了</a:t>
            </a:r>
            <a:r>
              <a:rPr lang="en-US" altLang="zh-CN" sz="5400" dirty="0"/>
              <a:t>apache-ant</a:t>
            </a:r>
            <a:r>
              <a:rPr lang="zh-CN" altLang="en-US" sz="5400" dirty="0"/>
              <a:t>之后，在对源码编译的过程中发现其</a:t>
            </a:r>
            <a:r>
              <a:rPr lang="en-US" altLang="zh-CN" sz="5400" dirty="0"/>
              <a:t>bulid.xml</a:t>
            </a:r>
            <a:r>
              <a:rPr lang="zh-CN" altLang="en-US" sz="5400" dirty="0"/>
              <a:t>文件有缺陷，根本无法执行。缺少必要的执行环境，同时代码本身有缺陷，有一部分该写的没写。</a:t>
            </a:r>
            <a:endParaRPr lang="en-US" altLang="zh-CN" sz="5400" dirty="0"/>
          </a:p>
          <a:p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294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60589"/>
            <a:ext cx="8596669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18364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图中后三个路径是</a:t>
            </a:r>
            <a:r>
              <a:rPr lang="zh-CN" altLang="en-US" dirty="0" smtClean="0"/>
              <a:t>我们通过对源码的分析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自己</a:t>
            </a:r>
            <a:r>
              <a:rPr lang="zh-CN" altLang="en-US" dirty="0" smtClean="0"/>
              <a:t>添加上去的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55435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于是我们在详细分析了源代码之间的结构后，重新对其</a:t>
            </a:r>
            <a:r>
              <a:rPr lang="en-US" altLang="zh-CN" dirty="0"/>
              <a:t>build.xml</a:t>
            </a:r>
            <a:r>
              <a:rPr lang="zh-CN" altLang="en-US" dirty="0"/>
              <a:t>做了修改，随后编译</a:t>
            </a:r>
            <a:r>
              <a:rPr lang="zh-CN" altLang="en-US" dirty="0" smtClean="0"/>
              <a:t>成功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smtClean="0"/>
              <a:t>                                                          </a:t>
            </a:r>
            <a:r>
              <a:rPr lang="en-US" altLang="zh-CN" dirty="0" err="1" smtClean="0"/>
              <a:t>bulid</a:t>
            </a:r>
            <a:r>
              <a:rPr lang="zh-CN" altLang="en-US" dirty="0" smtClean="0"/>
              <a:t>依赖于</a:t>
            </a:r>
            <a:r>
              <a:rPr lang="en-US" altLang="zh-CN" dirty="0" err="1" smtClean="0"/>
              <a:t>contrib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要先编译</a:t>
            </a:r>
            <a:r>
              <a:rPr lang="en-US" altLang="zh-CN" dirty="0" err="1" smtClean="0"/>
              <a:t>contrib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                      编译                                                   编译</a:t>
            </a:r>
            <a:r>
              <a:rPr lang="en-US" altLang="zh-CN" dirty="0" smtClean="0"/>
              <a:t>build,</a:t>
            </a:r>
            <a:r>
              <a:rPr lang="zh-CN" altLang="en-US" dirty="0" smtClean="0"/>
              <a:t>否则会提示错误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44944"/>
            <a:ext cx="4241030" cy="26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发现的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在编译成功之后，我们尝试着使用该软件，发现其有一点不足：只能打开自己的</a:t>
            </a:r>
            <a:r>
              <a:rPr lang="en-US" altLang="zh-CN" sz="2800" dirty="0"/>
              <a:t>demo</a:t>
            </a:r>
            <a:r>
              <a:rPr lang="zh-CN" altLang="en-US" sz="2800" dirty="0"/>
              <a:t>，无法打开其余的</a:t>
            </a:r>
            <a:r>
              <a:rPr lang="en-US" altLang="zh-CN" sz="2800" dirty="0" err="1"/>
              <a:t>mpp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原软件只能保存为</a:t>
            </a:r>
            <a:r>
              <a:rPr lang="en-US" altLang="zh-CN" sz="2800" dirty="0"/>
              <a:t>.pod</a:t>
            </a:r>
            <a:r>
              <a:rPr lang="zh-CN" altLang="en-US" sz="2800" dirty="0" smtClean="0"/>
              <a:t>格式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26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下周工作重点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争取能够解决上述问题</a:t>
            </a:r>
            <a:r>
              <a:rPr lang="en-US" altLang="zh-CN" sz="3200" dirty="0" smtClean="0"/>
              <a:t>,</a:t>
            </a:r>
            <a:r>
              <a:rPr lang="zh-CN" altLang="en-US" sz="3200" dirty="0"/>
              <a:t>使其可以保存为</a:t>
            </a:r>
            <a:r>
              <a:rPr lang="en-US" altLang="zh-CN" sz="3200" dirty="0"/>
              <a:t>.</a:t>
            </a:r>
            <a:r>
              <a:rPr lang="en-US" altLang="zh-CN" sz="3200" dirty="0" err="1"/>
              <a:t>mpx</a:t>
            </a:r>
            <a:r>
              <a:rPr lang="zh-CN" altLang="en-US" sz="3200" dirty="0"/>
              <a:t>格式</a:t>
            </a:r>
            <a:r>
              <a:rPr lang="en-US" altLang="zh-CN" sz="3200" dirty="0"/>
              <a:t>,</a:t>
            </a:r>
            <a:r>
              <a:rPr lang="zh-CN" altLang="en-US" sz="3200" dirty="0"/>
              <a:t>供</a:t>
            </a:r>
            <a:r>
              <a:rPr lang="en-US" altLang="zh-CN" sz="3200" dirty="0"/>
              <a:t>Microsoft project</a:t>
            </a:r>
            <a:r>
              <a:rPr lang="zh-CN" altLang="en-US" sz="3200" dirty="0"/>
              <a:t>打开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根据</a:t>
            </a:r>
            <a:r>
              <a:rPr lang="en-US" altLang="zh-CN" sz="3200" dirty="0" err="1" smtClean="0"/>
              <a:t>mpp</a:t>
            </a:r>
            <a:r>
              <a:rPr lang="zh-CN" altLang="en-US" sz="3200" dirty="0" smtClean="0"/>
              <a:t>文件生成文件报告图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涵盖该任务的基本信息</a:t>
            </a:r>
            <a:endParaRPr lang="en-US" altLang="zh-CN" sz="3200" dirty="0" smtClean="0"/>
          </a:p>
          <a:p>
            <a:r>
              <a:rPr lang="en-US" altLang="zh-CN" sz="3200" dirty="0"/>
              <a:t>3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绘制任务工作量柱状图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6205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323232"/>
      </a:dk1>
      <a:lt1>
        <a:sysClr val="window" lastClr="CCE8C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250</Words>
  <Application>Microsoft Office PowerPoint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方正姚体</vt:lpstr>
      <vt:lpstr>华文新魏</vt:lpstr>
      <vt:lpstr>Arial</vt:lpstr>
      <vt:lpstr>Trebuchet MS</vt:lpstr>
      <vt:lpstr>Wingdings 3</vt:lpstr>
      <vt:lpstr>平面</vt:lpstr>
      <vt:lpstr>基于mpjx的mpp文件读写的java桌面应用—改进与展示</vt:lpstr>
      <vt:lpstr>主要内容</vt:lpstr>
      <vt:lpstr>本周工作总结 </vt:lpstr>
      <vt:lpstr>PowerPoint 演示文稿</vt:lpstr>
      <vt:lpstr>    图中后三个路径是我们通过对源码的分析,自己添加上去的</vt:lpstr>
      <vt:lpstr>PowerPoint 演示文稿</vt:lpstr>
      <vt:lpstr>发现的问题</vt:lpstr>
      <vt:lpstr>下周工作重点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pkb</dc:creator>
  <cp:lastModifiedBy>pkb</cp:lastModifiedBy>
  <cp:revision>24</cp:revision>
  <dcterms:created xsi:type="dcterms:W3CDTF">2016-04-28T12:05:10Z</dcterms:created>
  <dcterms:modified xsi:type="dcterms:W3CDTF">2016-04-29T07:16:44Z</dcterms:modified>
</cp:coreProperties>
</file>