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B5B57-2674-4C3D-9366-B7B65AADC0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680C6D-A185-44D4-B42C-4C36DB8E5070}">
      <dgm:prSet/>
      <dgm:spPr/>
      <dgm:t>
        <a:bodyPr/>
        <a:lstStyle/>
        <a:p>
          <a:pPr rtl="0"/>
          <a:r>
            <a:rPr lang="zh-CN" dirty="0" smtClean="0"/>
            <a:t>软件需求规格说明书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                  ——</a:t>
          </a:r>
          <a:r>
            <a:rPr lang="zh-CN" dirty="0" smtClean="0"/>
            <a:t>修改内容</a:t>
          </a:r>
          <a:endParaRPr lang="zh-CN" dirty="0"/>
        </a:p>
      </dgm:t>
    </dgm:pt>
    <dgm:pt modelId="{3516A353-101F-41DD-A67C-789AE144B72C}" type="parTrans" cxnId="{06A44650-11A4-46EC-8169-197AA4165D05}">
      <dgm:prSet/>
      <dgm:spPr/>
      <dgm:t>
        <a:bodyPr/>
        <a:lstStyle/>
        <a:p>
          <a:endParaRPr lang="zh-CN" altLang="en-US"/>
        </a:p>
      </dgm:t>
    </dgm:pt>
    <dgm:pt modelId="{3A8D041A-4FBE-4744-A6B1-312B36C7C1C3}" type="sibTrans" cxnId="{06A44650-11A4-46EC-8169-197AA4165D05}">
      <dgm:prSet/>
      <dgm:spPr/>
      <dgm:t>
        <a:bodyPr/>
        <a:lstStyle/>
        <a:p>
          <a:endParaRPr lang="zh-CN" altLang="en-US"/>
        </a:p>
      </dgm:t>
    </dgm:pt>
    <dgm:pt modelId="{FFEC4BF3-A4CD-47AA-BDE0-E06CC76E5AB0}" type="pres">
      <dgm:prSet presAssocID="{F1FB5B57-2674-4C3D-9366-B7B65AADC0CE}" presName="linear" presStyleCnt="0">
        <dgm:presLayoutVars>
          <dgm:animLvl val="lvl"/>
          <dgm:resizeHandles val="exact"/>
        </dgm:presLayoutVars>
      </dgm:prSet>
      <dgm:spPr/>
    </dgm:pt>
    <dgm:pt modelId="{24DB3A51-23A4-4203-ACE9-07F052B00C67}" type="pres">
      <dgm:prSet presAssocID="{4A680C6D-A185-44D4-B42C-4C36DB8E50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A44650-11A4-46EC-8169-197AA4165D05}" srcId="{F1FB5B57-2674-4C3D-9366-B7B65AADC0CE}" destId="{4A680C6D-A185-44D4-B42C-4C36DB8E5070}" srcOrd="0" destOrd="0" parTransId="{3516A353-101F-41DD-A67C-789AE144B72C}" sibTransId="{3A8D041A-4FBE-4744-A6B1-312B36C7C1C3}"/>
    <dgm:cxn modelId="{7BADB49D-7FE3-454A-8FE1-64E1649916CF}" type="presOf" srcId="{F1FB5B57-2674-4C3D-9366-B7B65AADC0CE}" destId="{FFEC4BF3-A4CD-47AA-BDE0-E06CC76E5AB0}" srcOrd="0" destOrd="0" presId="urn:microsoft.com/office/officeart/2005/8/layout/vList2"/>
    <dgm:cxn modelId="{32E33E6B-0F0C-443A-865C-461125C49054}" type="presOf" srcId="{4A680C6D-A185-44D4-B42C-4C36DB8E5070}" destId="{24DB3A51-23A4-4203-ACE9-07F052B00C67}" srcOrd="0" destOrd="0" presId="urn:microsoft.com/office/officeart/2005/8/layout/vList2"/>
    <dgm:cxn modelId="{A20820F5-8B5F-40A4-8D36-E61CEE9425FC}" type="presParOf" srcId="{FFEC4BF3-A4CD-47AA-BDE0-E06CC76E5AB0}" destId="{24DB3A51-23A4-4203-ACE9-07F052B00C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5B4DE-485C-4214-B5EA-D8FF6EC7BD25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9281B6E-1A6C-4E1B-AC01-18CBB9E6B0E8}">
      <dgm:prSet phldrT="[文本]"/>
      <dgm:spPr/>
      <dgm:t>
        <a:bodyPr/>
        <a:lstStyle/>
        <a:p>
          <a:pPr algn="ctr"/>
          <a:r>
            <a:rPr lang="en-US" altLang="zh-CN" dirty="0" smtClean="0"/>
            <a:t>1.</a:t>
          </a:r>
          <a:r>
            <a:rPr lang="zh-CN" altLang="en-US" dirty="0" smtClean="0"/>
            <a:t>用户需求理论分析语法</a:t>
          </a:r>
          <a:endParaRPr lang="zh-CN" altLang="en-US" dirty="0"/>
        </a:p>
      </dgm:t>
    </dgm:pt>
    <dgm:pt modelId="{12052C17-13BD-4A2D-AD36-B096E2C8053B}" type="parTrans" cxnId="{CE9DA72D-D8BB-4473-8967-E0D9FD0C98FD}">
      <dgm:prSet/>
      <dgm:spPr/>
      <dgm:t>
        <a:bodyPr/>
        <a:lstStyle/>
        <a:p>
          <a:endParaRPr lang="zh-CN" altLang="en-US"/>
        </a:p>
      </dgm:t>
    </dgm:pt>
    <dgm:pt modelId="{D4437479-1A11-4532-BD9D-521123715F5F}" type="sibTrans" cxnId="{CE9DA72D-D8BB-4473-8967-E0D9FD0C98FD}">
      <dgm:prSet/>
      <dgm:spPr/>
      <dgm:t>
        <a:bodyPr/>
        <a:lstStyle/>
        <a:p>
          <a:endParaRPr lang="zh-CN" altLang="en-US"/>
        </a:p>
      </dgm:t>
    </dgm:pt>
    <dgm:pt modelId="{AD92A51C-2B4F-46C0-9B31-FCE0869E7F31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“本软件”指代不明</a:t>
          </a:r>
          <a:endParaRPr lang="zh-CN" altLang="en-US" dirty="0"/>
        </a:p>
      </dgm:t>
    </dgm:pt>
    <dgm:pt modelId="{B2159743-9198-4B0C-9EF4-84CDB6E0DD00}" type="parTrans" cxnId="{65B6ECAB-FA8F-4C61-B82D-9BBD529777AA}">
      <dgm:prSet/>
      <dgm:spPr/>
      <dgm:t>
        <a:bodyPr/>
        <a:lstStyle/>
        <a:p>
          <a:endParaRPr lang="zh-CN" altLang="en-US"/>
        </a:p>
      </dgm:t>
    </dgm:pt>
    <dgm:pt modelId="{30E4B10F-17A7-4120-8C70-D0E022459B3D}" type="sibTrans" cxnId="{65B6ECAB-FA8F-4C61-B82D-9BBD529777AA}">
      <dgm:prSet/>
      <dgm:spPr/>
      <dgm:t>
        <a:bodyPr/>
        <a:lstStyle/>
        <a:p>
          <a:endParaRPr lang="zh-CN" altLang="en-US"/>
        </a:p>
      </dgm:t>
    </dgm:pt>
    <dgm:pt modelId="{95A3BF31-77BD-464D-A4C3-91437288AE18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dirty="0" smtClean="0"/>
            <a:t>自动计划与手动计划的含义</a:t>
          </a:r>
          <a:endParaRPr lang="zh-CN" altLang="en-US" dirty="0"/>
        </a:p>
      </dgm:t>
    </dgm:pt>
    <dgm:pt modelId="{8B7A0D2F-8110-4484-A99B-FB7414BFFA20}" type="parTrans" cxnId="{39761CA9-41D1-4DE2-AEDB-ACD75973BD03}">
      <dgm:prSet/>
      <dgm:spPr/>
      <dgm:t>
        <a:bodyPr/>
        <a:lstStyle/>
        <a:p>
          <a:endParaRPr lang="zh-CN" altLang="en-US"/>
        </a:p>
      </dgm:t>
    </dgm:pt>
    <dgm:pt modelId="{7BC1E402-ED88-4876-A111-6FDBF1470753}" type="sibTrans" cxnId="{39761CA9-41D1-4DE2-AEDB-ACD75973BD03}">
      <dgm:prSet/>
      <dgm:spPr/>
      <dgm:t>
        <a:bodyPr/>
        <a:lstStyle/>
        <a:p>
          <a:endParaRPr lang="zh-CN" altLang="en-US"/>
        </a:p>
      </dgm:t>
    </dgm:pt>
    <dgm:pt modelId="{1F3646B6-544F-4513-9545-FAC01C7413DA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用例说明中的格式问题</a:t>
          </a:r>
          <a:endParaRPr lang="zh-CN" altLang="en-US" dirty="0"/>
        </a:p>
      </dgm:t>
    </dgm:pt>
    <dgm:pt modelId="{2793CCB7-5ED4-4611-BD07-9BBE8D2E42EB}" type="parTrans" cxnId="{82DAD6E4-9EFC-439B-AE3D-2AF1272F6087}">
      <dgm:prSet/>
      <dgm:spPr/>
      <dgm:t>
        <a:bodyPr/>
        <a:lstStyle/>
        <a:p>
          <a:endParaRPr lang="zh-CN" altLang="en-US"/>
        </a:p>
      </dgm:t>
    </dgm:pt>
    <dgm:pt modelId="{0B70A695-9DD1-4B8C-B712-4E69963B41F8}" type="sibTrans" cxnId="{82DAD6E4-9EFC-439B-AE3D-2AF1272F6087}">
      <dgm:prSet/>
      <dgm:spPr/>
      <dgm:t>
        <a:bodyPr/>
        <a:lstStyle/>
        <a:p>
          <a:endParaRPr lang="zh-CN" altLang="en-US"/>
        </a:p>
      </dgm:t>
    </dgm:pt>
    <dgm:pt modelId="{3D530599-53E1-4AF6-94BA-3A3D45306B82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用例图的标号与标题</a:t>
          </a:r>
          <a:endParaRPr lang="zh-CN" altLang="en-US" dirty="0"/>
        </a:p>
      </dgm:t>
    </dgm:pt>
    <dgm:pt modelId="{C38AA1DD-5057-4374-A728-1823AD5EF2F7}" type="parTrans" cxnId="{110BA64F-9AAF-4CC1-922D-EB486A2D4069}">
      <dgm:prSet/>
      <dgm:spPr/>
      <dgm:t>
        <a:bodyPr/>
        <a:lstStyle/>
        <a:p>
          <a:endParaRPr lang="zh-CN" altLang="en-US"/>
        </a:p>
      </dgm:t>
    </dgm:pt>
    <dgm:pt modelId="{A90A16EA-288C-422C-B8DC-C78D3C328C9D}" type="sibTrans" cxnId="{110BA64F-9AAF-4CC1-922D-EB486A2D4069}">
      <dgm:prSet/>
      <dgm:spPr/>
      <dgm:t>
        <a:bodyPr/>
        <a:lstStyle/>
        <a:p>
          <a:endParaRPr lang="zh-CN" altLang="en-US"/>
        </a:p>
      </dgm:t>
    </dgm:pt>
    <dgm:pt modelId="{AE9BF103-D360-4947-B7AB-54D5ECCF5904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用户类型分析</a:t>
          </a:r>
          <a:endParaRPr lang="zh-CN" altLang="en-US" dirty="0"/>
        </a:p>
      </dgm:t>
    </dgm:pt>
    <dgm:pt modelId="{2E680C78-A22E-4FC5-BFFB-E547A0BC1327}" type="parTrans" cxnId="{93BA4D0E-7311-43DE-AA80-CEDEF0E5A078}">
      <dgm:prSet/>
      <dgm:spPr/>
      <dgm:t>
        <a:bodyPr/>
        <a:lstStyle/>
        <a:p>
          <a:endParaRPr lang="zh-CN" altLang="en-US"/>
        </a:p>
      </dgm:t>
    </dgm:pt>
    <dgm:pt modelId="{F6A00224-315F-48A8-A758-7CB0E9A92458}" type="sibTrans" cxnId="{93BA4D0E-7311-43DE-AA80-CEDEF0E5A078}">
      <dgm:prSet/>
      <dgm:spPr/>
      <dgm:t>
        <a:bodyPr/>
        <a:lstStyle/>
        <a:p>
          <a:endParaRPr lang="zh-CN" altLang="en-US"/>
        </a:p>
      </dgm:t>
    </dgm:pt>
    <dgm:pt modelId="{445C9096-A9B9-451B-82B8-7E2B2BE6344B}" type="pres">
      <dgm:prSet presAssocID="{24A5B4DE-485C-4214-B5EA-D8FF6EC7BD25}" presName="compositeShape" presStyleCnt="0">
        <dgm:presLayoutVars>
          <dgm:dir/>
          <dgm:resizeHandles/>
        </dgm:presLayoutVars>
      </dgm:prSet>
      <dgm:spPr/>
    </dgm:pt>
    <dgm:pt modelId="{FED828E7-DA13-4472-A7B0-61910D621DC9}" type="pres">
      <dgm:prSet presAssocID="{24A5B4DE-485C-4214-B5EA-D8FF6EC7BD25}" presName="pyramid" presStyleLbl="node1" presStyleIdx="0" presStyleCnt="1"/>
      <dgm:spPr/>
    </dgm:pt>
    <dgm:pt modelId="{FC402CB9-E62F-4428-87C2-36286866F60E}" type="pres">
      <dgm:prSet presAssocID="{24A5B4DE-485C-4214-B5EA-D8FF6EC7BD25}" presName="theList" presStyleCnt="0"/>
      <dgm:spPr/>
    </dgm:pt>
    <dgm:pt modelId="{A2E5CAB2-AC36-43AD-B051-2DAD66EBB56C}" type="pres">
      <dgm:prSet presAssocID="{D9281B6E-1A6C-4E1B-AC01-18CBB9E6B0E8}" presName="aNode" presStyleLbl="fgAcc1" presStyleIdx="0" presStyleCnt="6" custScaleX="2017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610FD-78BE-4E20-9F3F-527DD9D4E721}" type="pres">
      <dgm:prSet presAssocID="{D9281B6E-1A6C-4E1B-AC01-18CBB9E6B0E8}" presName="aSpace" presStyleCnt="0"/>
      <dgm:spPr/>
    </dgm:pt>
    <dgm:pt modelId="{196EADFC-DA70-460E-BA57-8C122383F0C8}" type="pres">
      <dgm:prSet presAssocID="{AD92A51C-2B4F-46C0-9B31-FCE0869E7F31}" presName="aNode" presStyleLbl="fgAcc1" presStyleIdx="1" presStyleCnt="6" custScaleX="2017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D8682-C161-4D1D-870E-8F56853521AB}" type="pres">
      <dgm:prSet presAssocID="{AD92A51C-2B4F-46C0-9B31-FCE0869E7F31}" presName="aSpace" presStyleCnt="0"/>
      <dgm:spPr/>
    </dgm:pt>
    <dgm:pt modelId="{60D74698-AC78-44CC-9E79-B53F823147E4}" type="pres">
      <dgm:prSet presAssocID="{AE9BF103-D360-4947-B7AB-54D5ECCF5904}" presName="aNode" presStyleLbl="fgAcc1" presStyleIdx="2" presStyleCnt="6" custScaleX="200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2E25B-8BA6-461B-968C-99928F5C87EC}" type="pres">
      <dgm:prSet presAssocID="{AE9BF103-D360-4947-B7AB-54D5ECCF5904}" presName="aSpace" presStyleCnt="0"/>
      <dgm:spPr/>
    </dgm:pt>
    <dgm:pt modelId="{1F2C7022-2931-49C9-8777-8EA1E5042FC0}" type="pres">
      <dgm:prSet presAssocID="{3D530599-53E1-4AF6-94BA-3A3D45306B82}" presName="aNode" presStyleLbl="fgAcc1" presStyleIdx="3" presStyleCnt="6" custScaleX="200023">
        <dgm:presLayoutVars>
          <dgm:bulletEnabled val="1"/>
        </dgm:presLayoutVars>
      </dgm:prSet>
      <dgm:spPr/>
    </dgm:pt>
    <dgm:pt modelId="{1735BF5E-C022-4B4D-B794-336C9F1A77B3}" type="pres">
      <dgm:prSet presAssocID="{3D530599-53E1-4AF6-94BA-3A3D45306B82}" presName="aSpace" presStyleCnt="0"/>
      <dgm:spPr/>
    </dgm:pt>
    <dgm:pt modelId="{FA23AA18-B36E-467E-9080-772360587DEB}" type="pres">
      <dgm:prSet presAssocID="{1F3646B6-544F-4513-9545-FAC01C7413DA}" presName="aNode" presStyleLbl="fgAcc1" presStyleIdx="4" presStyleCnt="6" custScaleX="197525">
        <dgm:presLayoutVars>
          <dgm:bulletEnabled val="1"/>
        </dgm:presLayoutVars>
      </dgm:prSet>
      <dgm:spPr/>
    </dgm:pt>
    <dgm:pt modelId="{2A99071B-B523-4929-8D6B-CEA4951C3BC4}" type="pres">
      <dgm:prSet presAssocID="{1F3646B6-544F-4513-9545-FAC01C7413DA}" presName="aSpace" presStyleCnt="0"/>
      <dgm:spPr/>
    </dgm:pt>
    <dgm:pt modelId="{46FDF6DB-C0E2-4E7B-8D73-EF5769713056}" type="pres">
      <dgm:prSet presAssocID="{95A3BF31-77BD-464D-A4C3-91437288AE18}" presName="aNode" presStyleLbl="fgAcc1" presStyleIdx="5" presStyleCnt="6" custScaleX="2017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280B9E-06FD-4A3D-BB92-EE5D5F2BB865}" type="pres">
      <dgm:prSet presAssocID="{95A3BF31-77BD-464D-A4C3-91437288AE18}" presName="aSpace" presStyleCnt="0"/>
      <dgm:spPr/>
    </dgm:pt>
  </dgm:ptLst>
  <dgm:cxnLst>
    <dgm:cxn modelId="{39761CA9-41D1-4DE2-AEDB-ACD75973BD03}" srcId="{24A5B4DE-485C-4214-B5EA-D8FF6EC7BD25}" destId="{95A3BF31-77BD-464D-A4C3-91437288AE18}" srcOrd="5" destOrd="0" parTransId="{8B7A0D2F-8110-4484-A99B-FB7414BFFA20}" sibTransId="{7BC1E402-ED88-4876-A111-6FDBF1470753}"/>
    <dgm:cxn modelId="{65B6ECAB-FA8F-4C61-B82D-9BBD529777AA}" srcId="{24A5B4DE-485C-4214-B5EA-D8FF6EC7BD25}" destId="{AD92A51C-2B4F-46C0-9B31-FCE0869E7F31}" srcOrd="1" destOrd="0" parTransId="{B2159743-9198-4B0C-9EF4-84CDB6E0DD00}" sibTransId="{30E4B10F-17A7-4120-8C70-D0E022459B3D}"/>
    <dgm:cxn modelId="{548194CB-AC4A-4E84-B237-62C3B2CE3642}" type="presOf" srcId="{3D530599-53E1-4AF6-94BA-3A3D45306B82}" destId="{1F2C7022-2931-49C9-8777-8EA1E5042FC0}" srcOrd="0" destOrd="0" presId="urn:microsoft.com/office/officeart/2005/8/layout/pyramid2"/>
    <dgm:cxn modelId="{9D3228A3-4062-4644-97D1-2495C99C02AD}" type="presOf" srcId="{AD92A51C-2B4F-46C0-9B31-FCE0869E7F31}" destId="{196EADFC-DA70-460E-BA57-8C122383F0C8}" srcOrd="0" destOrd="0" presId="urn:microsoft.com/office/officeart/2005/8/layout/pyramid2"/>
    <dgm:cxn modelId="{82DAD6E4-9EFC-439B-AE3D-2AF1272F6087}" srcId="{24A5B4DE-485C-4214-B5EA-D8FF6EC7BD25}" destId="{1F3646B6-544F-4513-9545-FAC01C7413DA}" srcOrd="4" destOrd="0" parTransId="{2793CCB7-5ED4-4611-BD07-9BBE8D2E42EB}" sibTransId="{0B70A695-9DD1-4B8C-B712-4E69963B41F8}"/>
    <dgm:cxn modelId="{82D6ACCD-3DDD-4275-BC32-1D74F53215E7}" type="presOf" srcId="{1F3646B6-544F-4513-9545-FAC01C7413DA}" destId="{FA23AA18-B36E-467E-9080-772360587DEB}" srcOrd="0" destOrd="0" presId="urn:microsoft.com/office/officeart/2005/8/layout/pyramid2"/>
    <dgm:cxn modelId="{CE9DA72D-D8BB-4473-8967-E0D9FD0C98FD}" srcId="{24A5B4DE-485C-4214-B5EA-D8FF6EC7BD25}" destId="{D9281B6E-1A6C-4E1B-AC01-18CBB9E6B0E8}" srcOrd="0" destOrd="0" parTransId="{12052C17-13BD-4A2D-AD36-B096E2C8053B}" sibTransId="{D4437479-1A11-4532-BD9D-521123715F5F}"/>
    <dgm:cxn modelId="{93BA4D0E-7311-43DE-AA80-CEDEF0E5A078}" srcId="{24A5B4DE-485C-4214-B5EA-D8FF6EC7BD25}" destId="{AE9BF103-D360-4947-B7AB-54D5ECCF5904}" srcOrd="2" destOrd="0" parTransId="{2E680C78-A22E-4FC5-BFFB-E547A0BC1327}" sibTransId="{F6A00224-315F-48A8-A758-7CB0E9A92458}"/>
    <dgm:cxn modelId="{9E562625-35A5-42E1-AE86-8E1F128A3F67}" type="presOf" srcId="{24A5B4DE-485C-4214-B5EA-D8FF6EC7BD25}" destId="{445C9096-A9B9-451B-82B8-7E2B2BE6344B}" srcOrd="0" destOrd="0" presId="urn:microsoft.com/office/officeart/2005/8/layout/pyramid2"/>
    <dgm:cxn modelId="{2FC5C186-9359-4311-ABEF-88675EF3B94E}" type="presOf" srcId="{D9281B6E-1A6C-4E1B-AC01-18CBB9E6B0E8}" destId="{A2E5CAB2-AC36-43AD-B051-2DAD66EBB56C}" srcOrd="0" destOrd="0" presId="urn:microsoft.com/office/officeart/2005/8/layout/pyramid2"/>
    <dgm:cxn modelId="{5A8156C9-8CB3-46BE-B841-29A247ACB009}" type="presOf" srcId="{AE9BF103-D360-4947-B7AB-54D5ECCF5904}" destId="{60D74698-AC78-44CC-9E79-B53F823147E4}" srcOrd="0" destOrd="0" presId="urn:microsoft.com/office/officeart/2005/8/layout/pyramid2"/>
    <dgm:cxn modelId="{65D1AC0E-AFB9-4EA3-938B-EE04A7A65E8A}" type="presOf" srcId="{95A3BF31-77BD-464D-A4C3-91437288AE18}" destId="{46FDF6DB-C0E2-4E7B-8D73-EF5769713056}" srcOrd="0" destOrd="0" presId="urn:microsoft.com/office/officeart/2005/8/layout/pyramid2"/>
    <dgm:cxn modelId="{110BA64F-9AAF-4CC1-922D-EB486A2D4069}" srcId="{24A5B4DE-485C-4214-B5EA-D8FF6EC7BD25}" destId="{3D530599-53E1-4AF6-94BA-3A3D45306B82}" srcOrd="3" destOrd="0" parTransId="{C38AA1DD-5057-4374-A728-1823AD5EF2F7}" sibTransId="{A90A16EA-288C-422C-B8DC-C78D3C328C9D}"/>
    <dgm:cxn modelId="{6844A3A6-2A21-4924-85D4-7EF5F0AC2AA6}" type="presParOf" srcId="{445C9096-A9B9-451B-82B8-7E2B2BE6344B}" destId="{FED828E7-DA13-4472-A7B0-61910D621DC9}" srcOrd="0" destOrd="0" presId="urn:microsoft.com/office/officeart/2005/8/layout/pyramid2"/>
    <dgm:cxn modelId="{DEECDE17-D13C-4066-ACF8-4044F1E69ED7}" type="presParOf" srcId="{445C9096-A9B9-451B-82B8-7E2B2BE6344B}" destId="{FC402CB9-E62F-4428-87C2-36286866F60E}" srcOrd="1" destOrd="0" presId="urn:microsoft.com/office/officeart/2005/8/layout/pyramid2"/>
    <dgm:cxn modelId="{BB8D8D00-7B8C-44B3-9A06-1654608E234D}" type="presParOf" srcId="{FC402CB9-E62F-4428-87C2-36286866F60E}" destId="{A2E5CAB2-AC36-43AD-B051-2DAD66EBB56C}" srcOrd="0" destOrd="0" presId="urn:microsoft.com/office/officeart/2005/8/layout/pyramid2"/>
    <dgm:cxn modelId="{47BD485F-DD9A-4500-BA69-AB54050A2FFA}" type="presParOf" srcId="{FC402CB9-E62F-4428-87C2-36286866F60E}" destId="{E45610FD-78BE-4E20-9F3F-527DD9D4E721}" srcOrd="1" destOrd="0" presId="urn:microsoft.com/office/officeart/2005/8/layout/pyramid2"/>
    <dgm:cxn modelId="{3CC0E093-D695-4274-AC49-5510CDC856CE}" type="presParOf" srcId="{FC402CB9-E62F-4428-87C2-36286866F60E}" destId="{196EADFC-DA70-460E-BA57-8C122383F0C8}" srcOrd="2" destOrd="0" presId="urn:microsoft.com/office/officeart/2005/8/layout/pyramid2"/>
    <dgm:cxn modelId="{B0BB0ADD-D9ED-4A93-8301-5A5A140D4076}" type="presParOf" srcId="{FC402CB9-E62F-4428-87C2-36286866F60E}" destId="{384D8682-C161-4D1D-870E-8F56853521AB}" srcOrd="3" destOrd="0" presId="urn:microsoft.com/office/officeart/2005/8/layout/pyramid2"/>
    <dgm:cxn modelId="{4C1BAE05-5141-414B-8307-E5CD15EE9DD2}" type="presParOf" srcId="{FC402CB9-E62F-4428-87C2-36286866F60E}" destId="{60D74698-AC78-44CC-9E79-B53F823147E4}" srcOrd="4" destOrd="0" presId="urn:microsoft.com/office/officeart/2005/8/layout/pyramid2"/>
    <dgm:cxn modelId="{8BD07BE5-F60B-460D-8FEB-5B1AE0640CD5}" type="presParOf" srcId="{FC402CB9-E62F-4428-87C2-36286866F60E}" destId="{B3F2E25B-8BA6-461B-968C-99928F5C87EC}" srcOrd="5" destOrd="0" presId="urn:microsoft.com/office/officeart/2005/8/layout/pyramid2"/>
    <dgm:cxn modelId="{67A4BBEE-B9D6-4991-950B-E8A234A51C9E}" type="presParOf" srcId="{FC402CB9-E62F-4428-87C2-36286866F60E}" destId="{1F2C7022-2931-49C9-8777-8EA1E5042FC0}" srcOrd="6" destOrd="0" presId="urn:microsoft.com/office/officeart/2005/8/layout/pyramid2"/>
    <dgm:cxn modelId="{9C916766-A17B-4263-B0E4-D78784922355}" type="presParOf" srcId="{FC402CB9-E62F-4428-87C2-36286866F60E}" destId="{1735BF5E-C022-4B4D-B794-336C9F1A77B3}" srcOrd="7" destOrd="0" presId="urn:microsoft.com/office/officeart/2005/8/layout/pyramid2"/>
    <dgm:cxn modelId="{62C265D6-1E30-479C-9B5B-9BD05C1D6CE7}" type="presParOf" srcId="{FC402CB9-E62F-4428-87C2-36286866F60E}" destId="{FA23AA18-B36E-467E-9080-772360587DEB}" srcOrd="8" destOrd="0" presId="urn:microsoft.com/office/officeart/2005/8/layout/pyramid2"/>
    <dgm:cxn modelId="{870B83F7-82A2-4045-8018-FBF1235B26A6}" type="presParOf" srcId="{FC402CB9-E62F-4428-87C2-36286866F60E}" destId="{2A99071B-B523-4929-8D6B-CEA4951C3BC4}" srcOrd="9" destOrd="0" presId="urn:microsoft.com/office/officeart/2005/8/layout/pyramid2"/>
    <dgm:cxn modelId="{6A6F0ACE-9BCF-471C-A674-90EDA8B69B6A}" type="presParOf" srcId="{FC402CB9-E62F-4428-87C2-36286866F60E}" destId="{46FDF6DB-C0E2-4E7B-8D73-EF5769713056}" srcOrd="10" destOrd="0" presId="urn:microsoft.com/office/officeart/2005/8/layout/pyramid2"/>
    <dgm:cxn modelId="{5D0224AA-A9A5-482C-A41D-30B47510FD14}" type="presParOf" srcId="{FC402CB9-E62F-4428-87C2-36286866F60E}" destId="{B0280B9E-06FD-4A3D-BB92-EE5D5F2BB865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B3A51-23A4-4203-ACE9-07F052B00C67}">
      <dsp:nvSpPr>
        <dsp:cNvPr id="0" name=""/>
        <dsp:cNvSpPr/>
      </dsp:nvSpPr>
      <dsp:spPr>
        <a:xfrm>
          <a:off x="0" y="2531"/>
          <a:ext cx="6777318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dirty="0" smtClean="0"/>
            <a:t>软件需求规格说明书</a:t>
          </a:r>
          <a:r>
            <a:rPr lang="en-US" sz="4100" kern="1200" dirty="0" smtClean="0"/>
            <a:t/>
          </a:r>
          <a:br>
            <a:rPr lang="en-US" sz="4100" kern="1200" dirty="0" smtClean="0"/>
          </a:br>
          <a:r>
            <a:rPr lang="en-US" sz="4100" kern="1200" dirty="0" smtClean="0"/>
            <a:t>                  ——</a:t>
          </a:r>
          <a:r>
            <a:rPr lang="zh-CN" sz="4100" kern="1200" dirty="0" smtClean="0"/>
            <a:t>修改内容</a:t>
          </a:r>
          <a:endParaRPr lang="zh-CN" sz="4100" kern="1200" dirty="0"/>
        </a:p>
      </dsp:txBody>
      <dsp:txXfrm>
        <a:off x="84301" y="86832"/>
        <a:ext cx="6608716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28E7-DA13-4472-A7B0-61910D621DC9}">
      <dsp:nvSpPr>
        <dsp:cNvPr id="0" name=""/>
        <dsp:cNvSpPr/>
      </dsp:nvSpPr>
      <dsp:spPr>
        <a:xfrm>
          <a:off x="26247" y="0"/>
          <a:ext cx="3563525" cy="35635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CAB2-AC36-43AD-B051-2DAD66EBB56C}">
      <dsp:nvSpPr>
        <dsp:cNvPr id="0" name=""/>
        <dsp:cNvSpPr/>
      </dsp:nvSpPr>
      <dsp:spPr>
        <a:xfrm>
          <a:off x="629967" y="358266"/>
          <a:ext cx="4672376" cy="4217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1.</a:t>
          </a:r>
          <a:r>
            <a:rPr lang="zh-CN" altLang="en-US" sz="1500" kern="1200" dirty="0" smtClean="0"/>
            <a:t>用户需求理论分析语法</a:t>
          </a:r>
          <a:endParaRPr lang="zh-CN" altLang="en-US" sz="1500" kern="1200" dirty="0"/>
        </a:p>
      </dsp:txBody>
      <dsp:txXfrm>
        <a:off x="650556" y="378855"/>
        <a:ext cx="4631198" cy="380598"/>
      </dsp:txXfrm>
    </dsp:sp>
    <dsp:sp modelId="{196EADFC-DA70-460E-BA57-8C122383F0C8}">
      <dsp:nvSpPr>
        <dsp:cNvPr id="0" name=""/>
        <dsp:cNvSpPr/>
      </dsp:nvSpPr>
      <dsp:spPr>
        <a:xfrm>
          <a:off x="629967" y="832765"/>
          <a:ext cx="4672376" cy="4217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</a:t>
          </a:r>
          <a:r>
            <a:rPr lang="zh-CN" altLang="en-US" sz="1500" kern="1200" dirty="0" smtClean="0"/>
            <a:t>“本软件”指代不明</a:t>
          </a:r>
          <a:endParaRPr lang="zh-CN" altLang="en-US" sz="1500" kern="1200" dirty="0"/>
        </a:p>
      </dsp:txBody>
      <dsp:txXfrm>
        <a:off x="650556" y="853354"/>
        <a:ext cx="4631198" cy="380598"/>
      </dsp:txXfrm>
    </dsp:sp>
    <dsp:sp modelId="{60D74698-AC78-44CC-9E79-B53F823147E4}">
      <dsp:nvSpPr>
        <dsp:cNvPr id="0" name=""/>
        <dsp:cNvSpPr/>
      </dsp:nvSpPr>
      <dsp:spPr>
        <a:xfrm>
          <a:off x="649598" y="1307263"/>
          <a:ext cx="4633115" cy="4217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3.</a:t>
          </a:r>
          <a:r>
            <a:rPr lang="zh-CN" altLang="en-US" sz="1500" kern="1200" dirty="0" smtClean="0"/>
            <a:t>用户类型分析</a:t>
          </a:r>
          <a:endParaRPr lang="zh-CN" altLang="en-US" sz="1500" kern="1200" dirty="0"/>
        </a:p>
      </dsp:txBody>
      <dsp:txXfrm>
        <a:off x="670187" y="1327852"/>
        <a:ext cx="4591937" cy="380598"/>
      </dsp:txXfrm>
    </dsp:sp>
    <dsp:sp modelId="{1F2C7022-2931-49C9-8777-8EA1E5042FC0}">
      <dsp:nvSpPr>
        <dsp:cNvPr id="0" name=""/>
        <dsp:cNvSpPr/>
      </dsp:nvSpPr>
      <dsp:spPr>
        <a:xfrm>
          <a:off x="649598" y="1781762"/>
          <a:ext cx="4633115" cy="4217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4.</a:t>
          </a:r>
          <a:r>
            <a:rPr lang="zh-CN" altLang="en-US" sz="1500" kern="1200" dirty="0" smtClean="0"/>
            <a:t>用例图的标号与标题</a:t>
          </a:r>
          <a:endParaRPr lang="zh-CN" altLang="en-US" sz="1500" kern="1200" dirty="0"/>
        </a:p>
      </dsp:txBody>
      <dsp:txXfrm>
        <a:off x="670187" y="1802351"/>
        <a:ext cx="4591937" cy="380598"/>
      </dsp:txXfrm>
    </dsp:sp>
    <dsp:sp modelId="{FA23AA18-B36E-467E-9080-772360587DEB}">
      <dsp:nvSpPr>
        <dsp:cNvPr id="0" name=""/>
        <dsp:cNvSpPr/>
      </dsp:nvSpPr>
      <dsp:spPr>
        <a:xfrm>
          <a:off x="678528" y="2256261"/>
          <a:ext cx="4575254" cy="4217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5.</a:t>
          </a:r>
          <a:r>
            <a:rPr lang="zh-CN" altLang="en-US" sz="1500" kern="1200" dirty="0" smtClean="0"/>
            <a:t>用例说明中的格式问题</a:t>
          </a:r>
          <a:endParaRPr lang="zh-CN" altLang="en-US" sz="1500" kern="1200" dirty="0"/>
        </a:p>
      </dsp:txBody>
      <dsp:txXfrm>
        <a:off x="699117" y="2276850"/>
        <a:ext cx="4534076" cy="380598"/>
      </dsp:txXfrm>
    </dsp:sp>
    <dsp:sp modelId="{46FDF6DB-C0E2-4E7B-8D73-EF5769713056}">
      <dsp:nvSpPr>
        <dsp:cNvPr id="0" name=""/>
        <dsp:cNvSpPr/>
      </dsp:nvSpPr>
      <dsp:spPr>
        <a:xfrm>
          <a:off x="629967" y="2730759"/>
          <a:ext cx="4672376" cy="4217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6.</a:t>
          </a:r>
          <a:r>
            <a:rPr lang="zh-CN" altLang="en-US" sz="1500" kern="1200" dirty="0" smtClean="0"/>
            <a:t>自动计划与手动计划的含义</a:t>
          </a:r>
          <a:endParaRPr lang="zh-CN" altLang="en-US" sz="1500" kern="1200" dirty="0"/>
        </a:p>
      </dsp:txBody>
      <dsp:txXfrm>
        <a:off x="650556" y="2751348"/>
        <a:ext cx="4631198" cy="380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AD99B-52E4-4AE6-AF4D-CB9919AE3D5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73AB-C501-482A-AF7C-318E59D11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1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CF6900A-EFC5-4152-BF2F-C96316B567D4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700FD-9B2A-4612-90CC-DFB439D95B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emf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71083860"/>
              </p:ext>
            </p:extLst>
          </p:nvPr>
        </p:nvGraphicFramePr>
        <p:xfrm>
          <a:off x="1183341" y="1387737"/>
          <a:ext cx="6777318" cy="1731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400800" cy="1512168"/>
          </a:xfrm>
        </p:spPr>
        <p:txBody>
          <a:bodyPr/>
          <a:lstStyle/>
          <a:p>
            <a:r>
              <a:rPr lang="en-US" altLang="zh-CN" dirty="0" smtClean="0"/>
              <a:t>                         </a:t>
            </a:r>
            <a:r>
              <a:rPr lang="en-US" altLang="zh-CN" b="1" dirty="0" smtClean="0"/>
              <a:t>D</a:t>
            </a:r>
            <a:r>
              <a:rPr lang="zh-CN" altLang="en-US" b="1" dirty="0"/>
              <a:t>组：刘克瑞、陈阳、</a:t>
            </a:r>
            <a:endParaRPr lang="en-US" altLang="zh-CN" b="1" dirty="0"/>
          </a:p>
          <a:p>
            <a:r>
              <a:rPr lang="en-US" altLang="zh-CN" b="1" dirty="0"/>
              <a:t>               		</a:t>
            </a:r>
            <a:r>
              <a:rPr lang="zh-CN" altLang="en-US" b="1" dirty="0"/>
              <a:t>彭柯宾、詹鹏飞</a:t>
            </a:r>
            <a:endParaRPr lang="en-US" altLang="zh-CN" b="1" dirty="0"/>
          </a:p>
          <a:p>
            <a:pPr algn="r"/>
            <a:r>
              <a:rPr lang="en-US" altLang="zh-CN" b="1" dirty="0" smtClean="0"/>
              <a:t>2016/04/08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048" y="1268760"/>
            <a:ext cx="85689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感谢老师以及两组同学提出的有价值的建议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5611" y="3890665"/>
            <a:ext cx="4512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 END</a:t>
            </a:r>
            <a:endParaRPr lang="zh-CN" altLang="en-US" sz="7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5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11439"/>
              </p:ext>
            </p:extLst>
          </p:nvPr>
        </p:nvGraphicFramePr>
        <p:xfrm>
          <a:off x="1691680" y="2348880"/>
          <a:ext cx="5812853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图表" r:id="rId3" imgW="6095951" imgH="4067100" progId="MSGraph.Chart.8">
                  <p:embed followColorScheme="full"/>
                </p:oleObj>
              </mc:Choice>
              <mc:Fallback>
                <p:oleObj name="图表" r:id="rId3" imgW="6095951" imgH="40671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348880"/>
                        <a:ext cx="5812853" cy="387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问题点汇总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3669" y="5229200"/>
            <a:ext cx="30700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</a:t>
            </a:r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Teacher</a:t>
            </a:r>
            <a:endParaRPr lang="zh-CN" alt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006182480"/>
              </p:ext>
            </p:extLst>
          </p:nvPr>
        </p:nvGraphicFramePr>
        <p:xfrm>
          <a:off x="971600" y="1988840"/>
          <a:ext cx="5328592" cy="356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13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193939"/>
              </p:ext>
            </p:extLst>
          </p:nvPr>
        </p:nvGraphicFramePr>
        <p:xfrm>
          <a:off x="1665573" y="2247900"/>
          <a:ext cx="5812853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图表" r:id="rId3" imgW="6095951" imgH="4067100" progId="MSGraph.Chart.8">
                  <p:embed followColorScheme="full"/>
                </p:oleObj>
              </mc:Choice>
              <mc:Fallback>
                <p:oleObj name="图表" r:id="rId3" imgW="6095951" imgH="40671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573" y="2247900"/>
                        <a:ext cx="5812853" cy="387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问题点汇总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264" y="5229200"/>
            <a:ext cx="3074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</a:t>
            </a:r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r>
              <a:rPr lang="zh-CN" alt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组成员</a:t>
            </a:r>
            <a:endParaRPr lang="zh-CN" alt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7" y="2132856"/>
            <a:ext cx="7854434" cy="132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7" y="3694527"/>
            <a:ext cx="7854434" cy="4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2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213822"/>
              </p:ext>
            </p:extLst>
          </p:nvPr>
        </p:nvGraphicFramePr>
        <p:xfrm>
          <a:off x="1665573" y="2247900"/>
          <a:ext cx="5812853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图表" r:id="rId3" imgW="6095951" imgH="4067100" progId="MSGraph.Chart.8">
                  <p:embed followColorScheme="full"/>
                </p:oleObj>
              </mc:Choice>
              <mc:Fallback>
                <p:oleObj name="图表" r:id="rId3" imgW="6095951" imgH="40671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573" y="2247900"/>
                        <a:ext cx="5812853" cy="387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问题点汇总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5" y="2276872"/>
            <a:ext cx="8249814" cy="162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4" y="4128053"/>
            <a:ext cx="83590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364088" y="5229200"/>
            <a:ext cx="30492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</a:t>
            </a:r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zh-CN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zh-CN" alt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组成员</a:t>
            </a:r>
            <a:endParaRPr lang="zh-CN" alt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5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针对用户需求理论分析的语法问题，现已作如下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针对“本软件”指代不明，现已作如下修改：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MPX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指代原软件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Microsoft Project</a:t>
            </a:r>
          </a:p>
          <a:p>
            <a:pPr lvl="1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 Project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指代预计开发的软件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需求规格改进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9" y="2746887"/>
            <a:ext cx="7920880" cy="125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用户类型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分析，我们现已作如下修改：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针对用例图图例，现已作如下修改：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需求规格改进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-2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0" y="2780928"/>
            <a:ext cx="800605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492600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6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979712" y="188640"/>
            <a:ext cx="6480720" cy="648903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262487"/>
            <a:ext cx="7745505" cy="387781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733" y="332656"/>
            <a:ext cx="1880979" cy="1054250"/>
          </a:xfrm>
        </p:spPr>
        <p:txBody>
          <a:bodyPr/>
          <a:lstStyle/>
          <a:p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用例图</a:t>
            </a:r>
            <a:endParaRPr lang="zh-CN" altLang="en-US" sz="4000" dirty="0"/>
          </a:p>
        </p:txBody>
      </p:sp>
      <p:sp>
        <p:nvSpPr>
          <p:cNvPr id="5" name="椭圆 4"/>
          <p:cNvSpPr/>
          <p:nvPr/>
        </p:nvSpPr>
        <p:spPr>
          <a:xfrm>
            <a:off x="755576" y="34290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400506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71600" y="386104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576" y="4149080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1600" y="4149080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540571" y="2713078"/>
            <a:ext cx="1646373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修改前置任务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555116" y="4260977"/>
            <a:ext cx="1800200" cy="7200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生成任务甘特图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080920" y="5729152"/>
            <a:ext cx="1968602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保存至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599706" y="5009072"/>
            <a:ext cx="1687332" cy="7200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设定提醒时间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64615" y="1939140"/>
            <a:ext cx="1598285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修改任务结束时间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627125" y="1173177"/>
            <a:ext cx="1473266" cy="7200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修改任务模式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4494" y="3501008"/>
            <a:ext cx="1702544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修改资源名称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4247964" y="791997"/>
            <a:ext cx="1476647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修改任务名称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422075" y="5729152"/>
            <a:ext cx="1933241" cy="7200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甘特图拖拽及数据同步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35771" y="5729152"/>
            <a:ext cx="1968602" cy="7200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生成任务量饼状图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57860" y="841648"/>
            <a:ext cx="1757392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084168" y="404664"/>
            <a:ext cx="2016223" cy="72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修改任务开始时间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187624" y="1533217"/>
            <a:ext cx="1877597" cy="24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</p:cNvCxnSpPr>
          <p:nvPr/>
        </p:nvCxnSpPr>
        <p:spPr>
          <a:xfrm flipH="1">
            <a:off x="1187624" y="1406624"/>
            <a:ext cx="3276590" cy="259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5" idx="3"/>
          </p:cNvCxnSpPr>
          <p:nvPr/>
        </p:nvCxnSpPr>
        <p:spPr>
          <a:xfrm flipV="1">
            <a:off x="1187624" y="1019291"/>
            <a:ext cx="5191813" cy="298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3"/>
          </p:cNvCxnSpPr>
          <p:nvPr/>
        </p:nvCxnSpPr>
        <p:spPr>
          <a:xfrm flipH="1">
            <a:off x="1187624" y="1787804"/>
            <a:ext cx="5655256" cy="221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8" idx="2"/>
          </p:cNvCxnSpPr>
          <p:nvPr/>
        </p:nvCxnSpPr>
        <p:spPr>
          <a:xfrm flipV="1">
            <a:off x="1187624" y="2299180"/>
            <a:ext cx="5376991" cy="170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2"/>
          </p:cNvCxnSpPr>
          <p:nvPr/>
        </p:nvCxnSpPr>
        <p:spPr>
          <a:xfrm flipH="1">
            <a:off x="1187624" y="3073118"/>
            <a:ext cx="5352947" cy="93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1187624" y="3861048"/>
            <a:ext cx="5352947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2"/>
          </p:cNvCxnSpPr>
          <p:nvPr/>
        </p:nvCxnSpPr>
        <p:spPr>
          <a:xfrm flipH="1" flipV="1">
            <a:off x="1187624" y="3933056"/>
            <a:ext cx="5367492" cy="68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331640" y="4005064"/>
            <a:ext cx="5232975" cy="13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2" idx="1"/>
          </p:cNvCxnSpPr>
          <p:nvPr/>
        </p:nvCxnSpPr>
        <p:spPr>
          <a:xfrm flipH="1" flipV="1">
            <a:off x="1331640" y="4005064"/>
            <a:ext cx="5373552" cy="182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3" idx="1"/>
          </p:cNvCxnSpPr>
          <p:nvPr/>
        </p:nvCxnSpPr>
        <p:spPr>
          <a:xfrm flipH="1" flipV="1">
            <a:off x="1331640" y="4005064"/>
            <a:ext cx="3192426" cy="182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1331640" y="4005064"/>
            <a:ext cx="960490" cy="182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77760" y="4436351"/>
            <a:ext cx="118767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用户</a:t>
            </a:r>
            <a:endParaRPr lang="zh-CN" alt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94486" y="303027"/>
            <a:ext cx="10890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系 统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04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关于用例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101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的问题，先暂作如下修改：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需求规格改进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-3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1" y="2708920"/>
            <a:ext cx="7848872" cy="364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8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经与文件撰写人的沟通，已了解到，规格说明书中：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小节的“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”为：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confine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；（约束条件）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小节的“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PE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”为：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performance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；（性能需求）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计划与手动计划问题：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计划：</a:t>
            </a:r>
            <a:r>
              <a:rPr lang="zh-CN" altLang="zh-CN" dirty="0"/>
              <a:t>指的是分配完子任务的时候父任务按时间顺序自动分配时间长度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手动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计划：</a:t>
            </a:r>
            <a:r>
              <a:rPr lang="zh-CN" altLang="zh-CN" dirty="0"/>
              <a:t>指的是分配子任务以及父任务的时候均手动安排时间节点。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r>
              <a:rPr lang="zh-CN" altLang="zh-CN" dirty="0"/>
              <a:t>增加自动计划与手动计划的解释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11480" lvl="1" indent="0" algn="r">
              <a:buNone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以上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为个人理解）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需求规格改进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3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74</TotalTime>
  <Words>332</Words>
  <Application>Microsoft Office PowerPoint</Application>
  <PresentationFormat>全屏显示(4:3)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精装书</vt:lpstr>
      <vt:lpstr>Microsoft Graph Chart</vt:lpstr>
      <vt:lpstr>PowerPoint 演示文稿</vt:lpstr>
      <vt:lpstr>问题点汇总-1</vt:lpstr>
      <vt:lpstr>问题点汇总-2</vt:lpstr>
      <vt:lpstr>问题点汇总-3</vt:lpstr>
      <vt:lpstr>需求规格改进-1</vt:lpstr>
      <vt:lpstr>需求规格改进-2</vt:lpstr>
      <vt:lpstr>用例图</vt:lpstr>
      <vt:lpstr>需求规格改进-3</vt:lpstr>
      <vt:lpstr>需求规格改进-4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PENGFEI ZHAN</dc:creator>
  <cp:lastModifiedBy>PENGFEI ZHAN</cp:lastModifiedBy>
  <cp:revision>8</cp:revision>
  <dcterms:created xsi:type="dcterms:W3CDTF">2016-04-08T08:16:35Z</dcterms:created>
  <dcterms:modified xsi:type="dcterms:W3CDTF">2016-04-08T09:31:10Z</dcterms:modified>
</cp:coreProperties>
</file>