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9144000" cy="5715000" type="screen16x1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-360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8" y="304270"/>
            <a:ext cx="1971675" cy="4843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3" y="304270"/>
            <a:ext cx="5800725" cy="48431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424785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824555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04272"/>
            <a:ext cx="7886700" cy="11046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4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4" y="2087563"/>
            <a:ext cx="3887391" cy="30704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2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2" y="822855"/>
            <a:ext cx="4629151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04272"/>
            <a:ext cx="7886700" cy="11046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49" y="5296960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2016/3/25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60000"/>
            <a:ext cx="6858000" cy="166496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Linux ext2</a:t>
            </a:r>
            <a:r>
              <a:rPr lang="zh-CN" altLang="en-US" dirty="0" smtClean="0"/>
              <a:t>文件系统分析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----------</a:t>
            </a:r>
            <a:r>
              <a:rPr lang="zh-CN" altLang="en-US" dirty="0" smtClean="0"/>
              <a:t>需求说明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</a:t>
            </a:r>
          </a:p>
          <a:p>
            <a:r>
              <a:rPr lang="en-US" altLang="zh-CN" dirty="0" smtClean="0"/>
              <a:t>                                                                                                         </a:t>
            </a:r>
            <a:r>
              <a:rPr lang="zh-CN" altLang="en-US" dirty="0" smtClean="0"/>
              <a:t>第五</a:t>
            </a:r>
            <a:r>
              <a:rPr lang="zh-CN" altLang="en-US" dirty="0" smtClean="0"/>
              <a:t>小组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889" y="195913"/>
            <a:ext cx="1447417" cy="1294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                </a:t>
            </a:r>
            <a:endParaRPr lang="en-US" altLang="zh-CN" dirty="0" smtClean="0"/>
          </a:p>
          <a:p>
            <a:pPr>
              <a:buNone/>
            </a:pPr>
            <a:endParaRPr lang="en-US" altLang="zh-CN" sz="5000" dirty="0" smtClean="0"/>
          </a:p>
          <a:p>
            <a:pPr>
              <a:buNone/>
            </a:pPr>
            <a:r>
              <a:rPr lang="en-US" altLang="zh-CN" sz="5000" dirty="0" smtClean="0"/>
              <a:t>                 </a:t>
            </a:r>
            <a:r>
              <a:rPr lang="zh-CN" altLang="en-US" sz="5000" dirty="0" smtClean="0"/>
              <a:t>谢谢</a:t>
            </a:r>
            <a:r>
              <a:rPr lang="zh-CN" altLang="en-US" sz="5000" dirty="0" smtClean="0"/>
              <a:t>大家！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</a:t>
            </a:r>
            <a:r>
              <a:rPr lang="zh-CN" altLang="en-US" dirty="0" smtClean="0"/>
              <a:t>一、需求概览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用例图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694" y="229531"/>
            <a:ext cx="1309305" cy="1227667"/>
          </a:xfrm>
          <a:prstGeom prst="rect">
            <a:avLst/>
          </a:prstGeom>
        </p:spPr>
      </p:pic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600" y="1260000"/>
            <a:ext cx="5522400" cy="388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3200" y="1706400"/>
            <a:ext cx="1159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主要分析用户使用电脑时，文件系统提供的一般常用功能。比如新建一个文件，新建一个目录等等。用户所有的操作都需要内核提供支持。下面是具体的用例图。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     二、用例规格说明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694" y="229531"/>
            <a:ext cx="1309305" cy="1227667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7201" y="1180800"/>
            <a:ext cx="4883438" cy="426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42400" y="1857600"/>
            <a:ext cx="9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8651" y="304272"/>
            <a:ext cx="7886700" cy="110463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694" y="229531"/>
            <a:ext cx="1309305" cy="12276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42400" y="1857600"/>
            <a:ext cx="9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删除</a:t>
            </a:r>
            <a:r>
              <a:rPr lang="zh-CN" altLang="en-US" dirty="0" smtClean="0"/>
              <a:t>目录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1645" y="734400"/>
            <a:ext cx="5274310" cy="4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845" y="381600"/>
            <a:ext cx="5274310" cy="4772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1200" y="1735200"/>
            <a:ext cx="110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新建文件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845" y="224990"/>
            <a:ext cx="5274310" cy="502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21600" y="1504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45" y="456907"/>
            <a:ext cx="5274310" cy="445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73600" y="14544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查找文件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245" y="287999"/>
            <a:ext cx="5274310" cy="493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220800" y="1737000"/>
            <a:ext cx="217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压缩文件</a:t>
            </a:r>
            <a:endParaRPr lang="en-US" altLang="zh-CN" dirty="0" smtClean="0"/>
          </a:p>
          <a:p>
            <a:r>
              <a:rPr lang="zh-CN" altLang="en-US" dirty="0" smtClean="0"/>
              <a:t>像</a:t>
            </a:r>
            <a:r>
              <a:rPr lang="en-US" altLang="zh-CN" dirty="0" smtClean="0"/>
              <a:t>:tar </a:t>
            </a:r>
            <a:r>
              <a:rPr lang="en-US" altLang="zh-CN" dirty="0" smtClean="0"/>
              <a:t> zcvf    </a:t>
            </a:r>
            <a:r>
              <a:rPr lang="zh-CN" altLang="en-US" dirty="0" smtClean="0"/>
              <a:t>目的文件</a:t>
            </a:r>
            <a:r>
              <a:rPr lang="en-US" altLang="zh-CN" dirty="0" smtClean="0"/>
              <a:t>.tar.gz    </a:t>
            </a:r>
            <a:r>
              <a:rPr lang="zh-CN" altLang="en-US" dirty="0" smtClean="0"/>
              <a:t>源目标文件夹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645" y="338400"/>
            <a:ext cx="5274310" cy="509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70400" y="1432800"/>
            <a:ext cx="11913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重命名文件</a:t>
            </a:r>
            <a:endParaRPr lang="en-US" altLang="zh-CN" dirty="0" smtClean="0"/>
          </a:p>
          <a:p>
            <a:r>
              <a:rPr lang="en-US" altLang="zh-CN" dirty="0" smtClean="0"/>
              <a:t>mv  a.txt b.txt</a:t>
            </a:r>
          </a:p>
          <a:p>
            <a:r>
              <a:rPr lang="zh-CN" altLang="en-US" dirty="0" smtClean="0"/>
              <a:t>后面省略。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93</Words>
  <Application>Microsoft Office PowerPoint</Application>
  <PresentationFormat>全屏显示(16:10)</PresentationFormat>
  <Paragraphs>20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Linux ext2文件系统分析                           ----------需求说明</vt:lpstr>
      <vt:lpstr>               一、需求概览-----用例图</vt:lpstr>
      <vt:lpstr>                    二、用例规格说明</vt:lpstr>
      <vt:lpstr>幻灯片 4</vt:lpstr>
      <vt:lpstr>幻灯片 5</vt:lpstr>
      <vt:lpstr>幻灯片 6</vt:lpstr>
      <vt:lpstr>幻灯片 7</vt:lpstr>
      <vt:lpstr>幻灯片 8</vt:lpstr>
      <vt:lpstr>幻灯片 9</vt:lpstr>
      <vt:lpstr>             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Linux文件系统分析</dc:title>
  <dc:creator>Administrator</dc:creator>
  <cp:lastModifiedBy>Administrator</cp:lastModifiedBy>
  <cp:revision>38</cp:revision>
  <dcterms:created xsi:type="dcterms:W3CDTF">2015-05-05T08:02:14Z</dcterms:created>
  <dcterms:modified xsi:type="dcterms:W3CDTF">2016-03-25T07:00:37Z</dcterms:modified>
</cp:coreProperties>
</file>