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7" r:id="rId9"/>
    <p:sldId id="268" r:id="rId10"/>
    <p:sldId id="263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3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2016/3/18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                              </a:t>
            </a:r>
          </a:p>
          <a:p>
            <a:r>
              <a:rPr lang="en-US" altLang="zh-CN" dirty="0" smtClean="0"/>
              <a:t>                                                                                                          </a:t>
            </a:r>
            <a:r>
              <a:rPr lang="zh-CN" altLang="en-US" dirty="0" smtClean="0"/>
              <a:t>第五小组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8" y="235096"/>
            <a:ext cx="1473200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Bibliography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[1] linux</a:t>
            </a:r>
            <a:r>
              <a:rPr lang="zh-CN" altLang="zh-CN" dirty="0" smtClean="0"/>
              <a:t>内核官方文档 </a:t>
            </a:r>
            <a:r>
              <a:rPr lang="en-US" altLang="zh-CN" u="sng" dirty="0" smtClean="0">
                <a:hlinkClick r:id="rId2"/>
              </a:rPr>
              <a:t>https://www.kernel.org/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[2] </a:t>
            </a:r>
            <a:r>
              <a:rPr lang="zh-CN" altLang="zh-CN" dirty="0" smtClean="0"/>
              <a:t>本项目所用的</a:t>
            </a:r>
            <a:r>
              <a:rPr lang="zh-CN" altLang="en-US" dirty="0" smtClean="0"/>
              <a:t>源码</a:t>
            </a:r>
            <a:r>
              <a:rPr lang="zh-CN" altLang="zh-CN" dirty="0" smtClean="0"/>
              <a:t>链接：</a:t>
            </a:r>
            <a:r>
              <a:rPr lang="en-US" altLang="zh-CN" dirty="0" smtClean="0"/>
              <a:t>git://git.kernel.org/pub/scm/linux/kernel/git/torvalds/linux-2.6.git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2.6</a:t>
            </a:r>
            <a:r>
              <a:rPr lang="zh-CN" altLang="zh-CN" dirty="0" smtClean="0"/>
              <a:t>版本）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</a:t>
            </a:r>
            <a:r>
              <a:rPr lang="en-US" altLang="zh-CN" dirty="0" smtClean="0"/>
              <a:t>3]http</a:t>
            </a:r>
            <a:r>
              <a:rPr lang="en-US" altLang="zh-CN" dirty="0" smtClean="0"/>
              <a:t>://</a:t>
            </a:r>
            <a:r>
              <a:rPr lang="en-US" altLang="zh-CN" dirty="0" smtClean="0"/>
              <a:t>www.cnblogs.com/chinacloud/archive/2011/02/17/1957034.html</a:t>
            </a:r>
          </a:p>
          <a:p>
            <a:pPr>
              <a:buNone/>
            </a:pPr>
            <a:r>
              <a:rPr lang="en-US" altLang="zh-CN" dirty="0" smtClean="0"/>
              <a:t>[4]《</a:t>
            </a:r>
            <a:r>
              <a:rPr lang="zh-CN" altLang="en-US" dirty="0" smtClean="0"/>
              <a:t>鸟哥的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私房菜基础学习篇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第三版</a:t>
            </a:r>
            <a:r>
              <a:rPr lang="en-US" altLang="zh-CN" dirty="0" smtClean="0"/>
              <a:t>&gt;》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                </a:t>
            </a:r>
            <a:r>
              <a:rPr lang="zh-CN" altLang="en-US" sz="6600" dirty="0" smtClean="0"/>
              <a:t>谢谢大家！</a:t>
            </a:r>
            <a:endParaRPr lang="zh-CN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          一、项目组自我介绍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zh-CN" dirty="0" smtClean="0"/>
              <a:t>小组成员：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SY1506418 </a:t>
            </a:r>
            <a:r>
              <a:rPr lang="zh-CN" altLang="zh-CN" dirty="0" smtClean="0"/>
              <a:t>丁贵强</a:t>
            </a:r>
            <a:r>
              <a:rPr lang="zh-CN" altLang="en-US" dirty="0" smtClean="0"/>
              <a:t>（组长）</a:t>
            </a:r>
            <a:endParaRPr lang="zh-CN" altLang="zh-CN" dirty="0" smtClean="0"/>
          </a:p>
          <a:p>
            <a:r>
              <a:rPr lang="en-US" altLang="zh-CN" dirty="0" smtClean="0"/>
              <a:t>SY1521101 </a:t>
            </a:r>
            <a:r>
              <a:rPr lang="zh-CN" altLang="zh-CN" dirty="0" smtClean="0"/>
              <a:t>曹卫青 </a:t>
            </a:r>
            <a:r>
              <a:rPr lang="zh-CN" altLang="en-US" dirty="0" smtClean="0"/>
              <a:t>（组员）</a:t>
            </a:r>
            <a:endParaRPr lang="zh-CN" altLang="zh-CN" dirty="0" smtClean="0"/>
          </a:p>
          <a:p>
            <a:r>
              <a:rPr lang="en-US" altLang="zh-CN" dirty="0" smtClean="0"/>
              <a:t>SY1506417 </a:t>
            </a:r>
            <a:r>
              <a:rPr lang="zh-CN" altLang="zh-CN" dirty="0" smtClean="0"/>
              <a:t>王涵仲</a:t>
            </a:r>
            <a:r>
              <a:rPr lang="zh-CN" altLang="en-US" dirty="0" smtClean="0"/>
              <a:t>（组员）</a:t>
            </a:r>
            <a:endParaRPr lang="zh-CN" altLang="zh-CN" dirty="0" smtClean="0"/>
          </a:p>
          <a:p>
            <a:r>
              <a:rPr lang="en-US" altLang="zh-CN" dirty="0" smtClean="0"/>
              <a:t>SY1506407 </a:t>
            </a:r>
            <a:r>
              <a:rPr lang="zh-CN" altLang="zh-CN" dirty="0" smtClean="0"/>
              <a:t>王新晨</a:t>
            </a:r>
            <a:r>
              <a:rPr lang="zh-CN" altLang="en-US" dirty="0" smtClean="0"/>
              <a:t>（组员）</a:t>
            </a:r>
            <a:endParaRPr lang="zh-CN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0" y="275437"/>
            <a:ext cx="1473200" cy="147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二、什么</a:t>
            </a:r>
            <a:r>
              <a:rPr lang="zh-CN" altLang="en-US" dirty="0" smtClean="0"/>
              <a:t>是文件系统？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   </a:t>
            </a:r>
            <a:r>
              <a:rPr lang="zh-CN" altLang="en-US" dirty="0" smtClean="0"/>
              <a:t>   文件系统</a:t>
            </a:r>
            <a:r>
              <a:rPr lang="zh-CN" altLang="en-US" dirty="0" smtClean="0"/>
              <a:t>是对一个存储设备上的</a:t>
            </a:r>
            <a:r>
              <a:rPr lang="zh-CN" altLang="en-US" dirty="0" smtClean="0">
                <a:solidFill>
                  <a:srgbClr val="FF0000"/>
                </a:solidFill>
              </a:rPr>
              <a:t>数据和元数据</a:t>
            </a:r>
            <a:r>
              <a:rPr lang="zh-CN" altLang="en-US" dirty="0" smtClean="0"/>
              <a:t>进行组织的机制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内核支持</a:t>
            </a:r>
            <a:r>
              <a:rPr lang="zh-CN" altLang="en-US" dirty="0" smtClean="0"/>
              <a:t>多种文件系统</a:t>
            </a:r>
            <a:r>
              <a:rPr lang="en-US" altLang="zh-CN" dirty="0" smtClean="0"/>
              <a:t>,</a:t>
            </a:r>
            <a:r>
              <a:rPr lang="zh-CN" altLang="en-US" dirty="0" smtClean="0"/>
              <a:t>像</a:t>
            </a:r>
            <a:r>
              <a:rPr lang="en-US" altLang="zh-CN" dirty="0" smtClean="0"/>
              <a:t>ext2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ext4</a:t>
            </a:r>
            <a:r>
              <a:rPr lang="zh-CN" altLang="en-US" dirty="0" smtClean="0"/>
              <a:t>。</a:t>
            </a:r>
            <a:r>
              <a:rPr lang="zh-CN" altLang="en-US" dirty="0" smtClean="0"/>
              <a:t>由于存在这么多类型，可以预料到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文件系统接口实现   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分层</a:t>
            </a:r>
            <a:r>
              <a:rPr lang="zh-CN" altLang="en-US" dirty="0" smtClean="0"/>
              <a:t>的体系结构，从而将用户接口层、文件系统实现和操作存储设备的驱动程序分隔开。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6298" y="3644384"/>
            <a:ext cx="2739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ext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Extended </a:t>
            </a:r>
            <a:r>
              <a:rPr lang="en-US" altLang="zh-CN" dirty="0" smtClean="0"/>
              <a:t>File System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           </a:t>
            </a:r>
            <a:r>
              <a:rPr lang="zh-CN" altLang="en-US" b="1" dirty="0" smtClean="0"/>
              <a:t>三、</a:t>
            </a:r>
            <a:r>
              <a:rPr lang="en-US" altLang="zh-CN" b="1" dirty="0" smtClean="0"/>
              <a:t>Linux </a:t>
            </a:r>
            <a:r>
              <a:rPr lang="zh-CN" altLang="en-US" b="1" dirty="0" smtClean="0"/>
              <a:t>文件系统组件的体系结构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681" y="1705770"/>
            <a:ext cx="48863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743575" y="1814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用户空间包含一些应用程序（例如，文件系统的使用者）和 </a:t>
            </a:r>
            <a:r>
              <a:rPr lang="en-US" altLang="zh-CN" dirty="0" smtClean="0"/>
              <a:t>GNU C </a:t>
            </a:r>
            <a:r>
              <a:rPr lang="zh-CN" altLang="en-US" dirty="0" smtClean="0"/>
              <a:t>库（</a:t>
            </a:r>
            <a:r>
              <a:rPr lang="en-US" altLang="zh-CN" dirty="0" smtClean="0"/>
              <a:t>glibc</a:t>
            </a:r>
            <a:r>
              <a:rPr lang="zh-CN" altLang="en-US" dirty="0" smtClean="0"/>
              <a:t>），它们为文件系统调用（打开、读取、写和关闭）提供用户接口。系统调用接口的作用就像是交换器，它将系统调用从用户空间发送到内核空间中的适当端点。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2125" y="32574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VFS </a:t>
            </a:r>
            <a:r>
              <a:rPr lang="zh-CN" altLang="en-US" dirty="0" smtClean="0"/>
              <a:t>是底层文件系统的主要接口。这个组件导出一组接口，然后将它们抽象到各个文件系统，各个文件系统的行为可能差异很大。有两个针对文件系统对象的缓存（</a:t>
            </a:r>
            <a:r>
              <a:rPr lang="en-US" altLang="zh-CN" dirty="0" smtClean="0"/>
              <a:t>inode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dentry</a:t>
            </a:r>
            <a:r>
              <a:rPr lang="zh-CN" altLang="en-US" dirty="0" smtClean="0"/>
              <a:t>）。它们缓存最近使用过的文件系统对象。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675" y="457200"/>
            <a:ext cx="1381124" cy="476726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本项目所下的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源码结构：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28600"/>
            <a:ext cx="90868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  <a:p>
            <a:pPr>
              <a:buNone/>
            </a:pPr>
            <a:endParaRPr lang="zh-CN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695325"/>
            <a:ext cx="87058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772650" y="1047750"/>
            <a:ext cx="1000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Linux2.6</a:t>
            </a:r>
            <a:r>
              <a:rPr lang="zh-CN" altLang="en-US" dirty="0" smtClean="0"/>
              <a:t>内核支持的文件系统类型：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6199" y="1781175"/>
            <a:ext cx="3267075" cy="28765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      暂时，还没有确定，具体分析哪一种文件系统。可能是</a:t>
            </a:r>
            <a:r>
              <a:rPr lang="en-US" altLang="zh-CN" dirty="0" smtClean="0"/>
              <a:t>ext2.</a:t>
            </a:r>
            <a:endParaRPr lang="zh-CN" altLang="en-US" dirty="0"/>
          </a:p>
        </p:txBody>
      </p:sp>
      <p:pic>
        <p:nvPicPr>
          <p:cNvPr id="3073" name="Picture 1" descr="D:\qq数据\1647262710\Image\C2C\{176086E4-0356-6579-1E21-0B80D2DBA3F6}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212862"/>
            <a:ext cx="7000874" cy="5854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                </a:t>
            </a:r>
            <a:r>
              <a:rPr lang="zh-CN" altLang="en-US" dirty="0" smtClean="0"/>
              <a:t>文件系统的位置</a:t>
            </a:r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71650"/>
            <a:ext cx="42672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5475" y="1634331"/>
            <a:ext cx="39814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will do?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zh-CN" altLang="en-US" dirty="0" smtClean="0"/>
              <a:t>一些常见数据结构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inode,superblock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分析与文件系统有关的系统调用。</a:t>
            </a:r>
            <a:endParaRPr lang="en-US" altLang="zh-CN" dirty="0" smtClean="0"/>
          </a:p>
          <a:p>
            <a:r>
              <a:rPr lang="zh-CN" altLang="en-US" dirty="0" smtClean="0"/>
              <a:t>模仿实现</a:t>
            </a:r>
            <a:r>
              <a:rPr lang="en-US" altLang="zh-CN" dirty="0" smtClean="0"/>
              <a:t>rmdir,mkdir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332</Words>
  <Application>Microsoft Office PowerPoint</Application>
  <PresentationFormat>自定义</PresentationFormat>
  <Paragraphs>30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Linux文件系统分析</vt:lpstr>
      <vt:lpstr>               一、项目组自我介绍</vt:lpstr>
      <vt:lpstr>二、什么是文件系统？</vt:lpstr>
      <vt:lpstr>           三、Linux 文件系统组件的体系结构</vt:lpstr>
      <vt:lpstr>幻灯片 5</vt:lpstr>
      <vt:lpstr>幻灯片 6</vt:lpstr>
      <vt:lpstr>幻灯片 7</vt:lpstr>
      <vt:lpstr>                      文件系统的位置</vt:lpstr>
      <vt:lpstr>What we will do?</vt:lpstr>
      <vt:lpstr>Bibliography</vt:lpstr>
      <vt:lpstr>             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Linux文件系统分析</dc:title>
  <dc:creator>Administrator</dc:creator>
  <cp:lastModifiedBy>Administrator</cp:lastModifiedBy>
  <cp:revision>34</cp:revision>
  <dcterms:created xsi:type="dcterms:W3CDTF">2015-05-05T08:02:14Z</dcterms:created>
  <dcterms:modified xsi:type="dcterms:W3CDTF">2016-03-18T07:20:08Z</dcterms:modified>
</cp:coreProperties>
</file>