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1" r:id="rId4"/>
    <p:sldId id="278" r:id="rId5"/>
    <p:sldId id="284" r:id="rId6"/>
    <p:sldId id="285" r:id="rId7"/>
    <p:sldId id="286" r:id="rId8"/>
    <p:sldId id="282" r:id="rId9"/>
    <p:sldId id="283" r:id="rId10"/>
    <p:sldId id="269" r:id="rId11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360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8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5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5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04272"/>
            <a:ext cx="7886700" cy="11046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49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60000"/>
            <a:ext cx="6858000" cy="1664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 ext2</a:t>
            </a:r>
            <a:r>
              <a:rPr lang="zh-CN" altLang="en-US" dirty="0" smtClean="0"/>
              <a:t>文件系统分析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                         ----------</a:t>
            </a:r>
            <a:r>
              <a:rPr lang="zh-CN" altLang="en-US" dirty="0" smtClean="0"/>
              <a:t>需求说明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                                    </a:t>
            </a:r>
            <a:r>
              <a:rPr lang="zh-CN" altLang="en-US" dirty="0" smtClean="0"/>
              <a:t>第五小组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" y="195913"/>
            <a:ext cx="1447417" cy="1294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  <a:p>
            <a:r>
              <a:rPr lang="zh-CN" altLang="en-US"/>
              <a:t>项目目标</a:t>
            </a:r>
            <a:endParaRPr lang="zh-CN" altLang="en-US"/>
          </a:p>
          <a:p>
            <a:r>
              <a:rPr lang="zh-CN" altLang="en-US"/>
              <a:t>需求分析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/>
            <a:r>
              <a:rPr lang="en-US" altLang="zh-CN" sz="2400"/>
              <a:t>EX2</a:t>
            </a:r>
            <a:r>
              <a:rPr lang="zh-CN" altLang="en-US" sz="2400"/>
              <a:t>简介</a:t>
            </a:r>
            <a:endParaRPr lang="zh-CN" altLang="en-US" sz="2800"/>
          </a:p>
          <a:p>
            <a:pPr marL="800100" lvl="1" indent="-342900"/>
            <a:r>
              <a:rPr lang="zh-CN" altLang="en-US" sz="2000"/>
              <a:t>EXT2第二代扩展文件系统（英语：second extended filesystem，缩写为 ext2），是LINUX内核所用的文件系统。</a:t>
            </a:r>
            <a:endParaRPr lang="zh-CN" altLang="en-US" sz="2000"/>
          </a:p>
          <a:p>
            <a:pPr marL="800100" lvl="1" indent="-342900"/>
            <a:r>
              <a:rPr lang="zh-CN" altLang="en-US" sz="2000"/>
              <a:t>ext2 的经典实现为LINUX内核中的ext2fs文件系统驱动，最大可支持2TB的文件系统，至linux核心2.6版时，扩展到可支持32TB。</a:t>
            </a:r>
            <a:endParaRPr lang="zh-CN" altLang="en-US"/>
          </a:p>
        </p:txBody>
      </p:sp>
      <p:pic>
        <p:nvPicPr>
          <p:cNvPr id="4" name="图片 3" descr="ext2_file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45" y="3356610"/>
            <a:ext cx="3895725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Wingdings" charset="0"/>
              <a:buChar char="n"/>
            </a:pPr>
            <a:r>
              <a:rPr lang="zh-CN" altLang="en-US"/>
              <a:t>分析</a:t>
            </a:r>
            <a:r>
              <a:rPr lang="en-US" altLang="zh-CN"/>
              <a:t>ext2</a:t>
            </a:r>
            <a:r>
              <a:rPr lang="zh-CN" altLang="en-US"/>
              <a:t>的基本功能实现</a:t>
            </a:r>
            <a:endParaRPr lang="en-US" altLang="zh-CN"/>
          </a:p>
          <a:p>
            <a:pPr marL="342900" indent="-342900">
              <a:buFont typeface="Wingdings" charset="0"/>
              <a:buChar char="n"/>
            </a:pPr>
            <a:r>
              <a:rPr lang="zh-CN" altLang="en-US"/>
              <a:t>测试</a:t>
            </a:r>
            <a:r>
              <a:rPr lang="en-US" altLang="zh-CN"/>
              <a:t>ext2</a:t>
            </a:r>
            <a:r>
              <a:rPr lang="zh-CN" altLang="en-US"/>
              <a:t>相关</a:t>
            </a:r>
            <a:r>
              <a:rPr lang="zh-CN" altLang="en-US"/>
              <a:t>性能</a:t>
            </a:r>
            <a:endParaRPr lang="zh-CN" altLang="en-US"/>
          </a:p>
          <a:p>
            <a:pPr marL="342900" indent="-342900">
              <a:buFont typeface="Wingdings" charset="0"/>
              <a:buChar char="n"/>
            </a:pPr>
            <a:r>
              <a:rPr lang="zh-CN" altLang="en-US"/>
              <a:t>可以的话，对</a:t>
            </a:r>
            <a:r>
              <a:rPr lang="en-US" altLang="zh-CN"/>
              <a:t>ext2</a:t>
            </a:r>
            <a:r>
              <a:rPr lang="zh-CN" altLang="en-US"/>
              <a:t>进行改进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r>
              <a:rPr lang="en-US" altLang="zh-CN"/>
              <a:t>——</a:t>
            </a:r>
            <a:r>
              <a:rPr lang="zh-CN" altLang="en-US"/>
              <a:t>主要</a:t>
            </a:r>
            <a:r>
              <a:rPr lang="zh-CN" altLang="en-US"/>
              <a:t>修改内容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0"/>
              <a:buChar char="ü"/>
            </a:pPr>
            <a:r>
              <a:rPr lang="zh-CN" altLang="en-US"/>
              <a:t>考虑了外部接口</a:t>
            </a:r>
            <a:r>
              <a:rPr lang="en-US" altLang="zh-CN"/>
              <a:t>VFS</a:t>
            </a:r>
            <a:endParaRPr lang="en-US" altLang="zh-CN"/>
          </a:p>
          <a:p>
            <a:pPr>
              <a:buFont typeface="Wingdings" charset="0"/>
              <a:buChar char="ü"/>
            </a:pPr>
            <a:r>
              <a:rPr lang="zh-CN" altLang="en-US"/>
              <a:t>文件系统功能的删减</a:t>
            </a:r>
            <a:endParaRPr lang="zh-CN" altLang="en-US"/>
          </a:p>
          <a:p>
            <a:pPr lvl="1">
              <a:buFont typeface="Wingdings" charset="0"/>
              <a:buChar char="ü"/>
            </a:pPr>
            <a:r>
              <a:rPr lang="zh-CN" altLang="en-US" sz="1800"/>
              <a:t>删除了部分不属于文件系统的功能</a:t>
            </a:r>
            <a:endParaRPr lang="zh-CN" altLang="en-US" sz="1800"/>
          </a:p>
          <a:p>
            <a:pPr lvl="1">
              <a:buFont typeface="Wingdings" charset="0"/>
              <a:buChar char="ü"/>
            </a:pPr>
            <a:r>
              <a:rPr lang="zh-CN" altLang="en-US" sz="1800"/>
              <a:t>部分功能重叠</a:t>
            </a:r>
            <a:endParaRPr lang="zh-CN" altLang="en-US" sz="1800"/>
          </a:p>
          <a:p>
            <a:pPr>
              <a:buFont typeface="Wingdings" charset="0"/>
              <a:buChar char="ü"/>
            </a:pPr>
            <a:r>
              <a:rPr lang="zh-CN" altLang="en-US"/>
              <a:t>增加了性能需求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pic>
        <p:nvPicPr>
          <p:cNvPr id="4" name="图片 1" descr="b9959f95-a1f9-39fa-9499-e9c3afb438d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340" y="1278890"/>
            <a:ext cx="4777740" cy="4320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40120" y="1475105"/>
            <a:ext cx="251714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VFS</a:t>
            </a:r>
            <a:r>
              <a:rPr lang="zh-CN" altLang="en-US" sz="1600"/>
              <a:t>的意义：</a:t>
            </a:r>
            <a:endParaRPr lang="zh-CN" altLang="en-US" sz="1600"/>
          </a:p>
          <a:p>
            <a:r>
              <a:rPr lang="en-US" altLang="zh-CN" sz="1600"/>
              <a:t>1.向上，对应用层提供一个标准的文件操作接口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2.对下，对文件系统提供一个标准的接口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5988685" y="3879850"/>
            <a:ext cx="292163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EX2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是符合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VFS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标准的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本地文件系统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r>
              <a:rPr lang="en-US" altLang="zh-CN"/>
              <a:t>——</a:t>
            </a:r>
            <a:r>
              <a:rPr lang="zh-CN" altLang="en-US"/>
              <a:t>功能需求</a:t>
            </a:r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459740" y="1490980"/>
          <a:ext cx="78867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414260" imgH="4381500" progId="Paint.Picture">
                  <p:embed/>
                </p:oleObj>
              </mc:Choice>
              <mc:Fallback>
                <p:oleObj name="" r:id="rId1" imgW="7414260" imgH="43815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740" y="1490980"/>
                        <a:ext cx="7886700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r>
              <a:rPr lang="en-US" altLang="zh-CN"/>
              <a:t>——</a:t>
            </a:r>
            <a:r>
              <a:rPr lang="zh-CN" altLang="en-US"/>
              <a:t>性能需求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可用空间的大小</a:t>
            </a:r>
            <a:r>
              <a:rPr lang="en-US" altLang="zh-CN"/>
              <a:t>——</a:t>
            </a:r>
            <a:r>
              <a:rPr lang="zh-CN" altLang="en-US"/>
              <a:t>不低于</a:t>
            </a:r>
            <a:r>
              <a:rPr lang="en-US" altLang="zh-CN"/>
              <a:t>90%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创建分区的速度</a:t>
            </a:r>
            <a:endParaRPr lang="zh-CN" altLang="en-US"/>
          </a:p>
          <a:p>
            <a:r>
              <a:rPr lang="en-US" altLang="zh-CN"/>
              <a:t>拷贝大文件的速度</a:t>
            </a:r>
            <a:endParaRPr lang="en-US" altLang="zh-CN"/>
          </a:p>
          <a:p>
            <a:r>
              <a:rPr lang="zh-CN" altLang="en-US"/>
              <a:t>读取大文件的速度</a:t>
            </a:r>
            <a:endParaRPr lang="zh-CN" altLang="en-US"/>
          </a:p>
          <a:p>
            <a:r>
              <a:rPr lang="zh-CN" altLang="en-US"/>
              <a:t>搜索大文件树的速度</a:t>
            </a:r>
            <a:endParaRPr lang="zh-CN" altLang="en-US"/>
          </a:p>
          <a:p>
            <a:r>
              <a:rPr lang="zh-CN" altLang="en-US"/>
              <a:t>文件系统大小不小于</a:t>
            </a:r>
            <a:r>
              <a:rPr lang="en-US" altLang="zh-CN"/>
              <a:t>32TB</a:t>
            </a:r>
            <a:r>
              <a:rPr lang="zh-CN" altLang="en-US"/>
              <a:t>，单个文件大小至少</a:t>
            </a:r>
            <a:r>
              <a:rPr lang="en-US" altLang="zh-CN"/>
              <a:t>16GB</a:t>
            </a:r>
            <a:endParaRPr lang="en-US" altLang="zh-CN"/>
          </a:p>
          <a:p>
            <a:r>
              <a:rPr lang="zh-CN" altLang="en-US"/>
              <a:t>最大目录数目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         </a:t>
            </a:r>
            <a:endParaRPr lang="en-US" altLang="zh-CN" dirty="0" smtClean="0"/>
          </a:p>
          <a:p>
            <a:pPr>
              <a:buNone/>
            </a:pPr>
            <a:endParaRPr lang="en-US" altLang="zh-CN" sz="5000" dirty="0" smtClean="0"/>
          </a:p>
          <a:p>
            <a:pPr>
              <a:buNone/>
            </a:pPr>
            <a:r>
              <a:rPr lang="en-US" altLang="zh-CN" sz="5000" dirty="0" smtClean="0"/>
              <a:t>                 </a:t>
            </a:r>
            <a:r>
              <a:rPr lang="zh-CN" altLang="en-US" sz="5000" dirty="0" smtClean="0"/>
              <a:t>谢谢大家！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全屏显示(16:10)</PresentationFormat>
  <Paragraphs>58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Paint.Picture</vt:lpstr>
      <vt:lpstr>Linux ext2文件系统分析                           ----------需求说明</vt:lpstr>
      <vt:lpstr>PowerPoint 演示文稿</vt:lpstr>
      <vt:lpstr>PowerPoint 演示文稿</vt:lpstr>
      <vt:lpstr>PowerPoint 演示文稿</vt:lpstr>
      <vt:lpstr>PowerPoint 演示文稿</vt:lpstr>
      <vt:lpstr>项目背景</vt:lpstr>
      <vt:lpstr>PowerPoint 演示文稿</vt:lpstr>
      <vt:lpstr>PowerPoint 演示文稿</vt:lpstr>
      <vt:lpstr>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Linux文件系统分析</dc:title>
  <dc:creator>Administrator</dc:creator>
  <cp:lastModifiedBy>Wang</cp:lastModifiedBy>
  <cp:revision>46</cp:revision>
  <dcterms:created xsi:type="dcterms:W3CDTF">2015-05-05T08:02:00Z</dcterms:created>
  <dcterms:modified xsi:type="dcterms:W3CDTF">2016-04-08T09:43:30Z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