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6" r:id="rId5"/>
    <p:sldId id="277" r:id="rId6"/>
    <p:sldId id="269" r:id="rId7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210" y="-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8" y="304270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3" y="304270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424785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824555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04272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4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4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822855"/>
            <a:ext cx="4629151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04272"/>
            <a:ext cx="7886700" cy="11046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49" y="529696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8545" y="1260000"/>
            <a:ext cx="6858000" cy="1664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Linux ext2</a:t>
            </a:r>
            <a:r>
              <a:rPr lang="zh-CN" altLang="en-US" dirty="0" smtClean="0"/>
              <a:t>文件系统分析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                         ----------</a:t>
            </a:r>
            <a:r>
              <a:rPr lang="zh-CN" altLang="zh-CN" dirty="0" smtClean="0"/>
              <a:t>工作进展</a:t>
            </a:r>
            <a:endParaRPr lang="zh-CN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                                               </a:t>
            </a:r>
            <a:r>
              <a:rPr lang="zh-CN" altLang="en-US" dirty="0" smtClean="0"/>
              <a:t>第五小组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9" y="195913"/>
            <a:ext cx="1447417" cy="1294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165"/>
            <a:ext cx="7886700" cy="724535"/>
          </a:xfrm>
        </p:spPr>
        <p:txBody>
          <a:bodyPr/>
          <a:lstStyle/>
          <a:p>
            <a:r>
              <a:rPr lang="zh-CN" altLang="en-US" dirty="0" smtClean="0"/>
              <a:t>               一、上周问题清单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4" y="229531"/>
            <a:ext cx="1309305" cy="1227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85" y="993775"/>
            <a:ext cx="5464175" cy="456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二、需要分析的源码目录：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111885"/>
            <a:ext cx="8294370" cy="436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三、当前</a:t>
            </a:r>
            <a:r>
              <a:rPr lang="en-US" altLang="zh-CN"/>
              <a:t>to-do-list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王新晨：</a:t>
            </a:r>
            <a:r>
              <a:rPr lang="en-US" altLang="zh-CN"/>
              <a:t>xattr.c  &amp; xattr.h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王涵仲：</a:t>
            </a:r>
            <a:r>
              <a:rPr lang="en-US" altLang="zh-CN"/>
              <a:t>acl.c &amp; acl.h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曹卫青：</a:t>
            </a:r>
            <a:r>
              <a:rPr lang="en-US" altLang="zh-CN"/>
              <a:t>xattr_user.c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丁贵强：</a:t>
            </a:r>
            <a:r>
              <a:rPr lang="en-US" altLang="zh-CN"/>
              <a:t>inode.c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要求：</a:t>
            </a:r>
            <a:r>
              <a:rPr lang="en-US" altLang="zh-CN"/>
              <a:t>1) </a:t>
            </a:r>
            <a:r>
              <a:rPr lang="zh-CN" altLang="en-US"/>
              <a:t>列出本文件中用到的 常见数据结构，以及结构体成员字段的意思。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</a:t>
            </a:r>
            <a:r>
              <a:rPr lang="en-US" altLang="zh-CN"/>
              <a:t>2) </a:t>
            </a:r>
            <a:r>
              <a:rPr lang="zh-CN" altLang="en-US"/>
              <a:t>争取每个函数首部增加注释，需要传入的参数，返回值，函数功能。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                </a:t>
            </a:r>
            <a:endParaRPr lang="en-US" altLang="zh-CN" dirty="0" smtClean="0"/>
          </a:p>
          <a:p>
            <a:pPr>
              <a:buNone/>
            </a:pPr>
            <a:endParaRPr lang="en-US" altLang="zh-CN" sz="5000" dirty="0" smtClean="0"/>
          </a:p>
          <a:p>
            <a:pPr>
              <a:buNone/>
            </a:pPr>
            <a:r>
              <a:rPr lang="en-US" altLang="zh-CN" sz="5000" dirty="0" smtClean="0"/>
              <a:t>                 </a:t>
            </a:r>
            <a:r>
              <a:rPr lang="zh-CN" altLang="en-US" sz="5000" dirty="0" smtClean="0"/>
              <a:t>谢谢大家！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全屏显示(16:10)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Linux ext2文件系统分析                           ----------工作进展</vt:lpstr>
      <vt:lpstr>               一、上周问题清单</vt:lpstr>
      <vt:lpstr>二、需要分析的源码目录：</vt:lpstr>
      <vt:lpstr>三、当前to-do-list</vt:lpstr>
      <vt:lpstr>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Linux文件系统分析</dc:title>
  <dc:creator>Administrator</dc:creator>
  <cp:lastModifiedBy>Administrator</cp:lastModifiedBy>
  <cp:revision>62</cp:revision>
  <dcterms:created xsi:type="dcterms:W3CDTF">2015-05-05T08:02:00Z</dcterms:created>
  <dcterms:modified xsi:type="dcterms:W3CDTF">2016-04-15T08:05:35Z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