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88" r:id="rId4"/>
    <p:sldMasterId id="2147483700" r:id="rId5"/>
    <p:sldMasterId id="2147483712" r:id="rId6"/>
    <p:sldMasterId id="2147483715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8" r:id="rId9"/>
    <p:sldId id="289" r:id="rId10"/>
    <p:sldId id="290" r:id="rId11"/>
    <p:sldId id="291" r:id="rId12"/>
    <p:sldId id="292" r:id="rId13"/>
    <p:sldId id="293" r:id="rId14"/>
    <p:sldId id="294" r:id="rId15"/>
    <p:sldId id="265" r:id="rId16"/>
    <p:sldId id="274" r:id="rId17"/>
    <p:sldId id="278" r:id="rId18"/>
    <p:sldId id="284" r:id="rId19"/>
    <p:sldId id="285" r:id="rId20"/>
    <p:sldId id="287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90792" autoAdjust="0"/>
  </p:normalViewPr>
  <p:slideViewPr>
    <p:cSldViewPr>
      <p:cViewPr varScale="1">
        <p:scale>
          <a:sx n="116" d="100"/>
          <a:sy n="116" d="100"/>
        </p:scale>
        <p:origin x="11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C6AF-FD90-4A9A-AA56-1638DDA81D7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</p:spTree>
    <p:extLst>
      <p:ext uri="{BB962C8B-B14F-4D97-AF65-F5344CB8AC3E}">
        <p14:creationId xmlns:p14="http://schemas.microsoft.com/office/powerpoint/2010/main" val="2479518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0324-277F-4FC8-AE87-CF27A3B5CB7F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C297C20-F0F7-4014-B142-09F6728AA6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28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466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9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52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0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K cac Comm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62638"/>
            <a:ext cx="143986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A28191A-1F0C-4317-9035-EA73CB6D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3DF4-2CEF-4B53-AE1D-476678135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3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597025"/>
            <a:ext cx="77724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2885-E80D-4D24-AB56-F4CC7854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0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BC61-CE21-4F38-A7D9-94B11E51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3D56-D473-4474-B353-2EFD9B3F2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62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EFFEA-B226-4C52-9C25-128A7A19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405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7E05-80E0-4A12-8CC1-F9256AB2D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982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401F-2A75-44A4-8340-93912B01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39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7A22-FE4C-4FE2-8330-3E8BC9613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46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E8BB-0AB4-42A4-B22C-29B2380F3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2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225A-E10E-423A-9AF2-8DADE6ED1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018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8056-A200-45CA-9B7A-46E85B7FC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312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07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883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B7F71-DA13-4BD2-BCA7-1EBBD761C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62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73B217-7A39-4FE8-954D-49EAC8EFD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237312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07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FAD4AD-BB25-4343-9EAC-CF0B5EFAD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86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950EDF-C941-4C4C-B124-B149331B7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67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18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4C04-F195-42D0-B718-E9823CB3D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8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94717-51B2-4074-8B6C-284ACD339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73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B2D0A-EE73-474D-A4DB-4502A49C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BC900-1BA7-46E4-AAE4-AA6496075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9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E2D70D-772B-4C6B-AB33-E515E6045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76348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469832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172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647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6864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4533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1423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4463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51775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04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350089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5932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944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8799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115" y="191886"/>
            <a:ext cx="5852691" cy="532732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070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1951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85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20828B-BD36-4CAD-B140-522F9E75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3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F64EB-8270-473E-81BD-F81E83689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94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8A296A-BE06-4467-AEA1-9F794E9C4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00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DC753-81E6-40F8-A6E1-7F86672D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46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148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65015-5354-460B-8539-7D350DE8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2760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E52A43-ACC9-4924-8902-14ABEB77C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075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8CF9DE-DF7C-42C3-A0BE-BB7FFC9E7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92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9051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218E8A-C193-4634-8B8B-BF2A2461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862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78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1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46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" y="1588"/>
            <a:ext cx="914188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8D231C6-BA8A-4D89-B859-A955B7847E51}" type="slidenum">
              <a:rPr lang="zh-CN" altLang="en-US" sz="1600" b="0" smtClean="0">
                <a:solidFill>
                  <a:schemeClr val="tx1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b="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0" sz="1200" b="1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pPr>
              <a:defRPr/>
            </a:pPr>
            <a:fld id="{5BAE00EC-C374-4979-8E08-AEBAC6206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7" name="그림 5" descr="sk_0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423025"/>
            <a:ext cx="5762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183C66-675C-4668-A3D1-FB1D6EBCD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685703D-B427-47E0-80C7-5072D45385ED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E934FBC-C1AE-4927-B762-95D031D15B7A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3078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721156-6469-44B5-AEFA-B1F9D614767E}" type="slidenum">
              <a:rPr lang="zh-CN" altLang="en-US" sz="16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r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S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642778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1"/>
          <p:cNvSpPr>
            <a:spLocks noChangeArrowheads="1"/>
          </p:cNvSpPr>
          <p:nvPr/>
        </p:nvSpPr>
        <p:spPr bwMode="gray">
          <a:xfrm>
            <a:off x="4332288" y="6480175"/>
            <a:ext cx="4587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A3E2405-A8D7-433C-B849-816D5C9BF348}" type="slidenum">
              <a:rPr lang="en-US" altLang="en-US" sz="1000" b="1" smtClean="0">
                <a:solidFill>
                  <a:srgbClr val="000000"/>
                </a:solidFill>
                <a:latin typeface="Tahoma" pitchFamily="34" charset="0"/>
                <a:ea typeface="가는각진제목체"/>
                <a:cs typeface="가는각진제목체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00">
              <a:solidFill>
                <a:srgbClr val="000000"/>
              </a:solidFill>
              <a:latin typeface="Tahoma" pitchFamily="34" charset="0"/>
              <a:ea typeface="가는각진제목체"/>
              <a:cs typeface="가는각진제목체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>
    <p:wipe dir="r"/>
  </p:transition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A00E3A-0453-4D7E-9769-03136F50341F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F</a:t>
            </a:r>
            <a:r>
              <a:rPr lang="zh-CN" altLang="en-US" dirty="0">
                <a:latin typeface="+mj-ea"/>
                <a:ea typeface="+mj-ea"/>
              </a:rPr>
              <a:t>组</a:t>
            </a:r>
            <a:r>
              <a:rPr lang="en-US" altLang="zh-CN" dirty="0">
                <a:latin typeface="+mj-ea"/>
                <a:ea typeface="+mj-ea"/>
              </a:rPr>
              <a:t>-Spring</a:t>
            </a:r>
            <a:r>
              <a:rPr lang="zh-CN" altLang="en-US" dirty="0">
                <a:latin typeface="+mj-ea"/>
                <a:ea typeface="+mj-ea"/>
              </a:rPr>
              <a:t>改进与展示</a:t>
            </a:r>
            <a:r>
              <a:rPr lang="zh-CN" altLang="en-US" dirty="0" smtClean="0">
                <a:latin typeface="+mj-ea"/>
                <a:ea typeface="+mj-ea"/>
              </a:rPr>
              <a:t>方案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365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王昕  </a:t>
            </a:r>
            <a:r>
              <a:rPr lang="en-US" altLang="zh-CN" dirty="0">
                <a:solidFill>
                  <a:schemeClr val="bg1"/>
                </a:solidFill>
              </a:rPr>
              <a:t>SY1506415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053" y="473443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王旭辰  </a:t>
            </a:r>
            <a:r>
              <a:rPr lang="en-US" altLang="zh-CN" dirty="0">
                <a:solidFill>
                  <a:schemeClr val="bg1"/>
                </a:solidFill>
              </a:rPr>
              <a:t>SY1506413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103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林森  </a:t>
            </a:r>
            <a:r>
              <a:rPr lang="en-US" altLang="zh-CN" dirty="0">
                <a:solidFill>
                  <a:schemeClr val="bg1"/>
                </a:solidFill>
              </a:rPr>
              <a:t>SY1506416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54732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李勃    </a:t>
            </a:r>
            <a:r>
              <a:rPr lang="en-US" altLang="zh-CN" dirty="0">
                <a:solidFill>
                  <a:schemeClr val="bg1"/>
                </a:solidFill>
              </a:rPr>
              <a:t>SY1506402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8208912" cy="477847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）容器的创建和初始化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）组件实例化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）缓存实例化的组件信息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）读取配置信息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）工具类，封装一些方法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728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创建容器，容器的初始化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103642" cy="3038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830" y="4941168"/>
            <a:ext cx="72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读取初始配置信息，容器内创建工厂，容器运用工厂模式创建对象实例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556792"/>
            <a:ext cx="3819525" cy="191452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3971807" y="1890700"/>
            <a:ext cx="1440160" cy="936104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创建组件实例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4005064"/>
            <a:ext cx="3744416" cy="2712253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 bwMode="auto">
          <a:xfrm>
            <a:off x="3971807" y="4649577"/>
            <a:ext cx="1824329" cy="936104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1960" y="4941168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获取属性指定和方法名，返回值和参数列表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492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5010150" cy="19050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5436096" y="1844824"/>
            <a:ext cx="1728192" cy="864096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调用实例额的方法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3876725"/>
            <a:ext cx="6048672" cy="2105025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 bwMode="auto">
          <a:xfrm>
            <a:off x="6372037" y="4365104"/>
            <a:ext cx="1944216" cy="792088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2240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设置属性值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610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注入依赖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28800"/>
            <a:ext cx="6591300" cy="2505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1600" y="450912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依赖于对象</a:t>
            </a:r>
            <a:r>
              <a:rPr lang="en-US" altLang="zh-CN" dirty="0" smtClean="0"/>
              <a:t>B,</a:t>
            </a:r>
            <a:r>
              <a:rPr lang="zh-CN" altLang="en-US" dirty="0" smtClean="0"/>
              <a:t>查找缓存</a:t>
            </a:r>
            <a:r>
              <a:rPr lang="zh-CN" altLang="en-US" dirty="0"/>
              <a:t>有</a:t>
            </a:r>
            <a:r>
              <a:rPr lang="zh-CN" altLang="en-US" dirty="0" smtClean="0"/>
              <a:t>无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，如果没有的化则实例化一个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，依次类推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59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加入组件信息缓存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3" y="1628800"/>
            <a:ext cx="49149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3633" y="5157192"/>
            <a:ext cx="54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把使用过的类信息存到缓存，下次使用时不用再</a:t>
            </a:r>
            <a:endParaRPr lang="en-US" altLang="zh-CN" dirty="0" smtClean="0"/>
          </a:p>
          <a:p>
            <a:r>
              <a:rPr lang="zh-CN" altLang="en-US" dirty="0" smtClean="0"/>
              <a:t>通过反射获取</a:t>
            </a:r>
            <a:endParaRPr lang="zh-CN" altLang="en-US" dirty="0"/>
          </a:p>
        </p:txBody>
      </p:sp>
      <p:sp>
        <p:nvSpPr>
          <p:cNvPr id="3" name="动作按钮: 后退或前一项 2">
            <a:hlinkClick r:id="rId3" action="ppaction://hlinksldjump" highlightClick="1"/>
          </p:cNvPr>
          <p:cNvSpPr/>
          <p:nvPr/>
        </p:nvSpPr>
        <p:spPr bwMode="auto">
          <a:xfrm>
            <a:off x="7020272" y="5949280"/>
            <a:ext cx="936104" cy="432048"/>
          </a:xfrm>
          <a:prstGeom prst="actionButtonBackPrevious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6031" y="60119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b="1" dirty="0" smtClean="0"/>
              <a:t>返回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8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001713" y="1634827"/>
            <a:ext cx="7315200" cy="936625"/>
            <a:chOff x="1296" y="1824"/>
            <a:chExt cx="2095" cy="432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667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实验方案改进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043608" y="2672283"/>
            <a:ext cx="7345784" cy="936625"/>
            <a:chOff x="1296" y="1824"/>
            <a:chExt cx="2077" cy="432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44" y="1884"/>
              <a:ext cx="1729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增加功能设计方法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396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009315" y="3738995"/>
            <a:ext cx="7308857" cy="936625"/>
            <a:chOff x="1339" y="1820"/>
            <a:chExt cx="2093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708" y="1892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改进思路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339" y="1820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动作按钮: 前进或下一项 2">
            <a:hlinkClick r:id="rId3" action="ppaction://hlinksldjump" highlightClick="1"/>
          </p:cNvPr>
          <p:cNvSpPr/>
          <p:nvPr/>
        </p:nvSpPr>
        <p:spPr bwMode="auto">
          <a:xfrm>
            <a:off x="7380312" y="5733256"/>
            <a:ext cx="504056" cy="360040"/>
          </a:xfrm>
          <a:prstGeom prst="actionButtonForwardNex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04434" y="57547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上周回顾</a:t>
            </a:r>
            <a:endParaRPr lang="zh-CN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471636"/>
      </p:ext>
    </p:extLst>
  </p:cSld>
  <p:clrMapOvr>
    <a:masterClrMapping/>
  </p:clrMapOvr>
  <p:transition advTm="136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增加了程序对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配置文件的读取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尝试实现程序根据类信息自动生成配置文件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6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文件读取的实现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解析器工厂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5219700" cy="2162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830" y="4653136"/>
            <a:ext cx="574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以当在不同的解析器之间进行切换时，值需要更改系统变量的值，而不用更改任何代码。这就是工厂所带来的好处</a:t>
            </a:r>
          </a:p>
        </p:txBody>
      </p:sp>
    </p:spTree>
    <p:extLst>
      <p:ext uri="{BB962C8B-B14F-4D97-AF65-F5344CB8AC3E}">
        <p14:creationId xmlns:p14="http://schemas.microsoft.com/office/powerpoint/2010/main" val="326308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文件读取的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获得具体的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276872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当获得一个工厂对象之后，使用它的静态</a:t>
            </a:r>
            <a:r>
              <a:rPr lang="zh-CN" altLang="en-US" dirty="0" smtClean="0"/>
              <a:t>方法 </a:t>
            </a:r>
            <a:r>
              <a:rPr lang="en-US" altLang="zh-CN" dirty="0" err="1" smtClean="0"/>
              <a:t>newDocumentBuilder</a:t>
            </a:r>
            <a:r>
              <a:rPr lang="en-US" altLang="zh-CN" dirty="0"/>
              <a:t>()</a:t>
            </a:r>
            <a:r>
              <a:rPr lang="zh-CN" altLang="en-US" dirty="0"/>
              <a:t>，可以获得一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DocumentBuilder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对象。解析器的具体实现对程序来说并不重要。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08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文件读取的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读取一个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获取根节点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定位子节点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遍历节点，获取节点的值，在根据这个值来实例化对象或者为对象属性设置值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0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自动生成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类的字节码实例化对象</a:t>
            </a:r>
            <a:endParaRPr lang="en-US" altLang="zh-CN" dirty="0" smtClean="0"/>
          </a:p>
          <a:p>
            <a:r>
              <a:rPr lang="zh-CN" altLang="en-US" dirty="0" smtClean="0"/>
              <a:t>通过反射机制获取类的属性和方法</a:t>
            </a:r>
            <a:endParaRPr lang="en-US" altLang="zh-CN" dirty="0" smtClean="0"/>
          </a:p>
          <a:p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zh-CN" altLang="en-US" dirty="0" smtClean="0"/>
              <a:t>把类及属性解析成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文件的节点</a:t>
            </a:r>
            <a:endParaRPr lang="en-US" altLang="zh-CN" dirty="0" smtClean="0"/>
          </a:p>
          <a:p>
            <a:r>
              <a:rPr lang="zh-CN" altLang="en-US" dirty="0" smtClean="0"/>
              <a:t>把节点加到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93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1760" y="321297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谢谢大家！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558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自己动手实现一个简单的</a:t>
            </a:r>
            <a:r>
              <a:rPr lang="en-US" altLang="zh-CN" dirty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容器的管理组件，解耦组件间依赖关系的功能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66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主题1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2936</TotalTime>
  <Words>404</Words>
  <Application>Microsoft Office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굴림</vt:lpstr>
      <vt:lpstr>맑은 고딕</vt:lpstr>
      <vt:lpstr>맑은 고딕</vt:lpstr>
      <vt:lpstr>가는각진제목체</vt:lpstr>
      <vt:lpstr>仿宋_GB2312</vt:lpstr>
      <vt:lpstr>黑体</vt:lpstr>
      <vt:lpstr>华文行楷</vt:lpstr>
      <vt:lpstr>华文新魏</vt:lpstr>
      <vt:lpstr>华文中宋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Wingdings</vt:lpstr>
      <vt:lpstr>主题1</vt:lpstr>
      <vt:lpstr>기본 디자인</vt:lpstr>
      <vt:lpstr>软件开发环境国家重点实验室</vt:lpstr>
      <vt:lpstr>1_软件开发环境国家重点实验室</vt:lpstr>
      <vt:lpstr>buaa</vt:lpstr>
      <vt:lpstr>테마1</vt:lpstr>
      <vt:lpstr>3_软件开发环境国家重点实验室</vt:lpstr>
      <vt:lpstr>F组-Spring改进与展示方案</vt:lpstr>
      <vt:lpstr>主要内容</vt:lpstr>
      <vt:lpstr>本周工作进展</vt:lpstr>
      <vt:lpstr>对XML文件读取的实现-1</vt:lpstr>
      <vt:lpstr>对XML文件读取的实现-2</vt:lpstr>
      <vt:lpstr>对XML文件读取的实现-3</vt:lpstr>
      <vt:lpstr>自动生成XML文件设计思路</vt:lpstr>
      <vt:lpstr>PowerPoint 演示文稿</vt:lpstr>
      <vt:lpstr>实验方案</vt:lpstr>
      <vt:lpstr>程序结构</vt:lpstr>
      <vt:lpstr>创建容器，容器的初始化</vt:lpstr>
      <vt:lpstr>实例化对象</vt:lpstr>
      <vt:lpstr>实例化对象</vt:lpstr>
      <vt:lpstr>注入依赖</vt:lpstr>
      <vt:lpstr>加入组件信息缓存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内涵逻辑</dc:title>
  <dc:creator>changbing</dc:creator>
  <cp:lastModifiedBy>w</cp:lastModifiedBy>
  <cp:revision>330</cp:revision>
  <dcterms:created xsi:type="dcterms:W3CDTF">2013-12-02T04:21:01Z</dcterms:created>
  <dcterms:modified xsi:type="dcterms:W3CDTF">2016-04-28T08:29:51Z</dcterms:modified>
</cp:coreProperties>
</file>