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6" r:id="rId3"/>
    <p:sldMasterId id="2147483688" r:id="rId4"/>
    <p:sldMasterId id="2147483700" r:id="rId5"/>
    <p:sldMasterId id="2147483712" r:id="rId6"/>
    <p:sldMasterId id="2147483715" r:id="rId7"/>
  </p:sldMasterIdLst>
  <p:notesMasterIdLst>
    <p:notesMasterId r:id="rId23"/>
  </p:notesMasterIdLst>
  <p:handoutMasterIdLst>
    <p:handoutMasterId r:id="rId24"/>
  </p:handoutMasterIdLst>
  <p:sldIdLst>
    <p:sldId id="256" r:id="rId8"/>
    <p:sldId id="258" r:id="rId9"/>
    <p:sldId id="265" r:id="rId10"/>
    <p:sldId id="266" r:id="rId11"/>
    <p:sldId id="267" r:id="rId12"/>
    <p:sldId id="272" r:id="rId13"/>
    <p:sldId id="274" r:id="rId14"/>
    <p:sldId id="268" r:id="rId15"/>
    <p:sldId id="269" r:id="rId16"/>
    <p:sldId id="270" r:id="rId17"/>
    <p:sldId id="273" r:id="rId18"/>
    <p:sldId id="275" r:id="rId19"/>
    <p:sldId id="277" r:id="rId20"/>
    <p:sldId id="276" r:id="rId21"/>
    <p:sldId id="26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81" autoAdjust="0"/>
    <p:restoredTop sz="90792" autoAdjust="0"/>
  </p:normalViewPr>
  <p:slideViewPr>
    <p:cSldViewPr>
      <p:cViewPr varScale="1">
        <p:scale>
          <a:sx n="75" d="100"/>
          <a:sy n="75" d="100"/>
        </p:scale>
        <p:origin x="480"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16C6AF-FD90-4A9A-AA56-1638DDA81D7C}" type="datetimeFigureOut">
              <a:rPr lang="zh-CN" altLang="en-US" smtClean="0"/>
              <a:t>2016/4/20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北航</a:t>
            </a:r>
            <a:endParaRPr lang="zh-CN" altLang="en-US"/>
          </a:p>
        </p:txBody>
      </p:sp>
    </p:spTree>
    <p:extLst>
      <p:ext uri="{BB962C8B-B14F-4D97-AF65-F5344CB8AC3E}">
        <p14:creationId xmlns:p14="http://schemas.microsoft.com/office/powerpoint/2010/main" val="24795183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C0324-277F-4FC8-AE87-CF27A3B5CB7F}" type="datetimeFigureOut">
              <a:rPr lang="zh-CN" altLang="en-US" smtClean="0"/>
              <a:t>2016/4/20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北航</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1">
                <a:solidFill>
                  <a:schemeClr val="tx1"/>
                </a:solidFill>
              </a:defRPr>
            </a:lvl1pPr>
          </a:lstStyle>
          <a:p>
            <a:fld id="{0C297C20-F0F7-4014-B142-09F6728AA6C0}" type="slidenum">
              <a:rPr lang="zh-CN" altLang="en-US" smtClean="0"/>
              <a:pPr/>
              <a:t>‹#›</a:t>
            </a:fld>
            <a:endParaRPr lang="zh-CN" altLang="en-US" dirty="0"/>
          </a:p>
        </p:txBody>
      </p:sp>
    </p:spTree>
    <p:extLst>
      <p:ext uri="{BB962C8B-B14F-4D97-AF65-F5344CB8AC3E}">
        <p14:creationId xmlns:p14="http://schemas.microsoft.com/office/powerpoint/2010/main" val="21672834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杜博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6500"/>
            <a:ext cx="9144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685800" y="2130425"/>
            <a:ext cx="7772400" cy="1470025"/>
          </a:xfrm>
        </p:spPr>
        <p:txBody>
          <a:bodyPr/>
          <a:lstStyle>
            <a:lvl1pPr algn="ctr">
              <a:defRPr sz="3600">
                <a:solidFill>
                  <a:schemeClr val="accent2">
                    <a:lumMod val="50000"/>
                  </a:schemeClr>
                </a:solidFill>
                <a:latin typeface="华文行楷" pitchFamily="2" charset="-122"/>
                <a:ea typeface="华文行楷" pitchFamily="2" charset="-122"/>
              </a:defRPr>
            </a:lvl1pPr>
          </a:lstStyle>
          <a:p>
            <a:r>
              <a:rPr lang="zh-CN" altLang="en-US" smtClean="0"/>
              <a:t>单击此处编辑母版标题样式</a:t>
            </a:r>
            <a:endParaRPr lang="en-US" altLang="zh-CN"/>
          </a:p>
        </p:txBody>
      </p:sp>
      <p:sp>
        <p:nvSpPr>
          <p:cNvPr id="80691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2800">
                <a:solidFill>
                  <a:schemeClr val="bg1"/>
                </a:solidFill>
                <a:effectLst>
                  <a:outerShdw blurRad="38100" dist="38100" dir="2700000" algn="tl">
                    <a:srgbClr val="000000">
                      <a:alpha val="43137"/>
                    </a:srgbClr>
                  </a:outerShdw>
                </a:effectLst>
              </a:defRPr>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3856546674"/>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9126911"/>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894452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xfrm>
            <a:off x="457200" y="6356350"/>
            <a:ext cx="2133600" cy="365125"/>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5"/>
          <p:cNvSpPr>
            <a:spLocks noGrp="1" noChangeArrowheads="1"/>
          </p:cNvSpPr>
          <p:nvPr>
            <p:ph type="ftr" sz="quarter" idx="11"/>
          </p:nvPr>
        </p:nvSpPr>
        <p:spPr>
          <a:xfrm>
            <a:off x="2667000" y="6356350"/>
            <a:ext cx="3352800" cy="365125"/>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sldNum" sz="quarter" idx="12"/>
          </p:nvPr>
        </p:nvSpPr>
        <p:spPr>
          <a:xfrm>
            <a:off x="7924800" y="6356350"/>
            <a:ext cx="762000" cy="365125"/>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2066069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3" descr="SK cac Comm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5862638"/>
            <a:ext cx="143986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4671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5"/>
          <p:cNvSpPr>
            <a:spLocks noGrp="1"/>
          </p:cNvSpPr>
          <p:nvPr>
            <p:ph type="sldNum" sz="quarter" idx="10"/>
          </p:nvPr>
        </p:nvSpPr>
        <p:spPr/>
        <p:txBody>
          <a:bodyPr/>
          <a:lstStyle>
            <a:lvl1pPr fontAlgn="auto">
              <a:spcBef>
                <a:spcPts val="0"/>
              </a:spcBef>
              <a:spcAft>
                <a:spcPts val="0"/>
              </a:spcAft>
              <a:defRPr>
                <a:ea typeface="+mn-ea"/>
              </a:defRPr>
            </a:lvl1pPr>
          </a:lstStyle>
          <a:p>
            <a:pPr>
              <a:defRPr/>
            </a:pPr>
            <a:fld id="{DA28191A-1F0C-4317-9035-EA73CB6D950F}" type="slidenum">
              <a:rPr lang="ko-KR" altLang="en-US"/>
              <a:pPr>
                <a:defRPr/>
              </a:pPr>
              <a:t>‹#›</a:t>
            </a:fld>
            <a:endParaRPr lang="ko-KR" altLang="en-US"/>
          </a:p>
        </p:txBody>
      </p:sp>
    </p:spTree>
    <p:extLst>
      <p:ext uri="{BB962C8B-B14F-4D97-AF65-F5344CB8AC3E}">
        <p14:creationId xmlns:p14="http://schemas.microsoft.com/office/powerpoint/2010/main" val="15182819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6500"/>
            <a:ext cx="9144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zh-CN" altLang="en-US" smtClean="0"/>
              <a:t>单击此处编辑母版标题样式</a:t>
            </a:r>
            <a:endParaRPr lang="en-US" altLang="zh-CN"/>
          </a:p>
        </p:txBody>
      </p:sp>
      <p:sp>
        <p:nvSpPr>
          <p:cNvPr id="80691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en-US" altLang="zh-CN"/>
          </a:p>
        </p:txBody>
      </p:sp>
      <p:sp>
        <p:nvSpPr>
          <p:cNvPr id="8"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zh-CN" altLang="en-US"/>
          </a:p>
        </p:txBody>
      </p:sp>
      <p:sp>
        <p:nvSpPr>
          <p:cNvPr id="9"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zh-CN" altLang="en-US"/>
          </a:p>
        </p:txBody>
      </p:sp>
      <p:sp>
        <p:nvSpPr>
          <p:cNvPr id="10"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76763DF4-2CEF-4B53-AE1D-476678135681}" type="slidenum">
              <a:rPr lang="zh-CN" altLang="en-US"/>
              <a:pPr>
                <a:defRPr/>
              </a:pPr>
              <a:t>‹#›</a:t>
            </a:fld>
            <a:endParaRPr lang="zh-CN" altLang="en-US"/>
          </a:p>
        </p:txBody>
      </p:sp>
    </p:spTree>
    <p:extLst>
      <p:ext uri="{BB962C8B-B14F-4D97-AF65-F5344CB8AC3E}">
        <p14:creationId xmlns:p14="http://schemas.microsoft.com/office/powerpoint/2010/main" val="333713435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752475"/>
            <a:ext cx="7772400" cy="5334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91112" y="1597025"/>
            <a:ext cx="7772400" cy="4594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5A5F2885-E80D-4D24-AB56-F4CC785413B3}" type="slidenum">
              <a:rPr lang="zh-CN" altLang="en-US"/>
              <a:pPr>
                <a:defRPr/>
              </a:pPr>
              <a:t>‹#›</a:t>
            </a:fld>
            <a:endParaRPr lang="zh-CN" altLang="en-US"/>
          </a:p>
        </p:txBody>
      </p:sp>
    </p:spTree>
    <p:extLst>
      <p:ext uri="{BB962C8B-B14F-4D97-AF65-F5344CB8AC3E}">
        <p14:creationId xmlns:p14="http://schemas.microsoft.com/office/powerpoint/2010/main" val="41691307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71DDBC61-CE21-4F38-A7D9-94B11E51086F}" type="slidenum">
              <a:rPr lang="zh-CN" altLang="en-US"/>
              <a:pPr>
                <a:defRPr/>
              </a:pPr>
              <a:t>‹#›</a:t>
            </a:fld>
            <a:endParaRPr lang="zh-CN" altLang="en-US"/>
          </a:p>
        </p:txBody>
      </p:sp>
    </p:spTree>
    <p:extLst>
      <p:ext uri="{BB962C8B-B14F-4D97-AF65-F5344CB8AC3E}">
        <p14:creationId xmlns:p14="http://schemas.microsoft.com/office/powerpoint/2010/main" val="420700012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78CF3D56-D473-4474-B353-2EFD9B3F2ABA}" type="slidenum">
              <a:rPr lang="zh-CN" altLang="en-US"/>
              <a:pPr>
                <a:defRPr/>
              </a:pPr>
              <a:t>‹#›</a:t>
            </a:fld>
            <a:endParaRPr lang="zh-CN" altLang="en-US"/>
          </a:p>
        </p:txBody>
      </p:sp>
    </p:spTree>
    <p:extLst>
      <p:ext uri="{BB962C8B-B14F-4D97-AF65-F5344CB8AC3E}">
        <p14:creationId xmlns:p14="http://schemas.microsoft.com/office/powerpoint/2010/main" val="348956626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pPr>
              <a:defRPr/>
            </a:pPr>
            <a:fld id="{150EFFEA-B226-4C52-9C25-128A7A198B84}" type="slidenum">
              <a:rPr lang="zh-CN" altLang="en-US"/>
              <a:pPr>
                <a:defRPr/>
              </a:pPr>
              <a:t>‹#›</a:t>
            </a:fld>
            <a:endParaRPr lang="zh-CN" altLang="en-US"/>
          </a:p>
        </p:txBody>
      </p:sp>
    </p:spTree>
    <p:extLst>
      <p:ext uri="{BB962C8B-B14F-4D97-AF65-F5344CB8AC3E}">
        <p14:creationId xmlns:p14="http://schemas.microsoft.com/office/powerpoint/2010/main" val="85731204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752475"/>
            <a:ext cx="7772400" cy="533400"/>
          </a:xfrm>
        </p:spPr>
        <p:txBody>
          <a:bodyPr/>
          <a:lstStyle>
            <a:lvl1pPr>
              <a:defRPr b="0">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83568" y="1412776"/>
            <a:ext cx="7772400" cy="4778474"/>
          </a:xfrm>
        </p:spPr>
        <p:txBody>
          <a:bodyPr/>
          <a:lstStyle>
            <a:lvl1pPr marL="266700" indent="-266700">
              <a:lnSpc>
                <a:spcPct val="100000"/>
              </a:lnSpc>
              <a:spcBef>
                <a:spcPts val="600"/>
              </a:spcBef>
              <a:spcAft>
                <a:spcPts val="0"/>
              </a:spcAft>
              <a:buSzPct val="80000"/>
              <a:buFont typeface="Wingdings" pitchFamily="2" charset="2"/>
              <a:buChar char="n"/>
              <a:defRPr sz="2800"/>
            </a:lvl1pPr>
            <a:lvl2pPr marL="534988" indent="-268288">
              <a:lnSpc>
                <a:spcPct val="100000"/>
              </a:lnSpc>
              <a:spcBef>
                <a:spcPts val="600"/>
              </a:spcBef>
              <a:buSzPct val="80000"/>
              <a:buFont typeface="Wingdings" pitchFamily="2" charset="2"/>
              <a:buChar char="l"/>
              <a:defRPr/>
            </a:lvl2pPr>
            <a:lvl3pPr marL="987425" indent="-368300" defTabSz="900113">
              <a:lnSpc>
                <a:spcPct val="100000"/>
              </a:lnSpc>
              <a:buSzPct val="80000"/>
              <a:buFont typeface="Wingdings" pitchFamily="2" charset="2"/>
              <a:buChar char="p"/>
              <a:defRPr/>
            </a:lvl3pPr>
            <a:lvl4pPr marL="1249363" indent="-228600">
              <a:lnSpc>
                <a:spcPct val="100000"/>
              </a:lnSpc>
              <a:spcBef>
                <a:spcPts val="600"/>
              </a:spcBef>
              <a:defRPr/>
            </a:lvl4pPr>
            <a:lvl5pPr marL="1704975" indent="-228600" defTabSz="787400">
              <a:lnSpc>
                <a:spcPct val="100000"/>
              </a:lnSpc>
              <a:spcBef>
                <a:spcPts val="60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4010340580"/>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杜博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pPr>
              <a:defRPr/>
            </a:pPr>
            <a:fld id="{7FAB7E05-80E0-4A12-8CC1-F9256AB2DE68}" type="slidenum">
              <a:rPr lang="zh-CN" altLang="en-US"/>
              <a:pPr>
                <a:defRPr/>
              </a:pPr>
              <a:t>‹#›</a:t>
            </a:fld>
            <a:endParaRPr lang="zh-CN" altLang="en-US"/>
          </a:p>
        </p:txBody>
      </p:sp>
    </p:spTree>
    <p:extLst>
      <p:ext uri="{BB962C8B-B14F-4D97-AF65-F5344CB8AC3E}">
        <p14:creationId xmlns:p14="http://schemas.microsoft.com/office/powerpoint/2010/main" val="273529825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pPr>
              <a:defRPr/>
            </a:pPr>
            <a:fld id="{5577401F-2A75-44A4-8340-93912B011B51}" type="slidenum">
              <a:rPr lang="zh-CN" altLang="en-US"/>
              <a:pPr>
                <a:defRPr/>
              </a:pPr>
              <a:t>‹#›</a:t>
            </a:fld>
            <a:endParaRPr lang="zh-CN" altLang="en-US"/>
          </a:p>
        </p:txBody>
      </p:sp>
    </p:spTree>
    <p:extLst>
      <p:ext uri="{BB962C8B-B14F-4D97-AF65-F5344CB8AC3E}">
        <p14:creationId xmlns:p14="http://schemas.microsoft.com/office/powerpoint/2010/main" val="117833950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07507A22-FE4C-4FE2-8330-3E8BC96133C4}" type="slidenum">
              <a:rPr lang="zh-CN" altLang="en-US"/>
              <a:pPr>
                <a:defRPr/>
              </a:pPr>
              <a:t>‹#›</a:t>
            </a:fld>
            <a:endParaRPr lang="zh-CN" altLang="en-US"/>
          </a:p>
        </p:txBody>
      </p:sp>
    </p:spTree>
    <p:extLst>
      <p:ext uri="{BB962C8B-B14F-4D97-AF65-F5344CB8AC3E}">
        <p14:creationId xmlns:p14="http://schemas.microsoft.com/office/powerpoint/2010/main" val="309141468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1F26E8BB-0AB4-42A4-B22C-29B2380F31F1}" type="slidenum">
              <a:rPr lang="zh-CN" altLang="en-US"/>
              <a:pPr>
                <a:defRPr/>
              </a:pPr>
              <a:t>‹#›</a:t>
            </a:fld>
            <a:endParaRPr lang="zh-CN" altLang="en-US"/>
          </a:p>
        </p:txBody>
      </p:sp>
    </p:spTree>
    <p:extLst>
      <p:ext uri="{BB962C8B-B14F-4D97-AF65-F5344CB8AC3E}">
        <p14:creationId xmlns:p14="http://schemas.microsoft.com/office/powerpoint/2010/main" val="146450729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14DA225A-E10E-423A-9AF2-8DADE6ED1761}" type="slidenum">
              <a:rPr lang="zh-CN" altLang="en-US"/>
              <a:pPr>
                <a:defRPr/>
              </a:pPr>
              <a:t>‹#›</a:t>
            </a:fld>
            <a:endParaRPr lang="zh-CN" altLang="en-US"/>
          </a:p>
        </p:txBody>
      </p:sp>
    </p:spTree>
    <p:extLst>
      <p:ext uri="{BB962C8B-B14F-4D97-AF65-F5344CB8AC3E}">
        <p14:creationId xmlns:p14="http://schemas.microsoft.com/office/powerpoint/2010/main" val="1693201819"/>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CA258056-A200-45CA-9B7A-46E85B7FC0BB}" type="slidenum">
              <a:rPr lang="zh-CN" altLang="en-US"/>
              <a:pPr>
                <a:defRPr/>
              </a:pPr>
              <a:t>‹#›</a:t>
            </a:fld>
            <a:endParaRPr lang="zh-CN" altLang="en-US"/>
          </a:p>
        </p:txBody>
      </p:sp>
    </p:spTree>
    <p:extLst>
      <p:ext uri="{BB962C8B-B14F-4D97-AF65-F5344CB8AC3E}">
        <p14:creationId xmlns:p14="http://schemas.microsoft.com/office/powerpoint/2010/main" val="1254973126"/>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704850" y="1570867"/>
            <a:ext cx="7772400" cy="1470025"/>
          </a:xfrm>
        </p:spPr>
        <p:txBody>
          <a:bodyPr/>
          <a:lstStyle>
            <a:lvl1pPr algn="ctr">
              <a:defRPr sz="3600">
                <a:solidFill>
                  <a:schemeClr val="accent2">
                    <a:lumMod val="50000"/>
                  </a:schemeClr>
                </a:solidFill>
                <a:latin typeface="华文行楷" pitchFamily="2" charset="-122"/>
                <a:ea typeface="华文行楷" pitchFamily="2" charset="-122"/>
              </a:defRPr>
            </a:lvl1pPr>
          </a:lstStyle>
          <a:p>
            <a:r>
              <a:rPr lang="zh-CN" altLang="en-US" smtClean="0"/>
              <a:t>单击此处编辑母版标题样式</a:t>
            </a:r>
            <a:endParaRPr lang="en-US" altLang="zh-CN"/>
          </a:p>
        </p:txBody>
      </p:sp>
      <p:sp>
        <p:nvSpPr>
          <p:cNvPr id="806915" name="Rectangle 3"/>
          <p:cNvSpPr>
            <a:spLocks noGrp="1" noChangeArrowheads="1"/>
          </p:cNvSpPr>
          <p:nvPr>
            <p:ph type="subTitle" idx="1"/>
          </p:nvPr>
        </p:nvSpPr>
        <p:spPr>
          <a:xfrm>
            <a:off x="1559719" y="3080982"/>
            <a:ext cx="6400800" cy="1249577"/>
          </a:xfrm>
        </p:spPr>
        <p:txBody>
          <a:bodyPr/>
          <a:lstStyle>
            <a:lvl1pPr marL="0" indent="0" algn="ctr">
              <a:buFont typeface="Wingdings" pitchFamily="2" charset="2"/>
              <a:buNone/>
              <a:defRPr sz="2800">
                <a:solidFill>
                  <a:schemeClr val="bg1"/>
                </a:solidFill>
                <a:effectLst>
                  <a:outerShdw blurRad="38100" dist="38100" dir="2700000" algn="tl">
                    <a:srgbClr val="000000">
                      <a:alpha val="43137"/>
                    </a:srgbClr>
                  </a:outerShdw>
                </a:effectLst>
              </a:defRPr>
            </a:lvl1pPr>
          </a:lstStyle>
          <a:p>
            <a:r>
              <a:rPr lang="zh-CN" altLang="en-US" smtClean="0"/>
              <a:t>单击此处编辑母版副标题样式</a:t>
            </a:r>
            <a:endParaRPr lang="en-US" altLang="zh-CN"/>
          </a:p>
        </p:txBody>
      </p:sp>
      <p:sp>
        <p:nvSpPr>
          <p:cNvPr id="7" name="Rectangle 4"/>
          <p:cNvSpPr>
            <a:spLocks noGrp="1" noChangeArrowheads="1"/>
          </p:cNvSpPr>
          <p:nvPr>
            <p:ph type="dt" sz="half" idx="10"/>
          </p:nvPr>
        </p:nvSpPr>
        <p:spPr>
          <a:xfrm>
            <a:off x="3517900" y="6240463"/>
            <a:ext cx="2133600" cy="307975"/>
          </a:xfrm>
          <a:prstGeom prst="rect">
            <a:avLst/>
          </a:prstGeom>
        </p:spPr>
        <p:txBody>
          <a:bodyPr/>
          <a:lstStyle>
            <a:lvl1pPr algn="ctr" fontAlgn="auto">
              <a:spcBef>
                <a:spcPts val="0"/>
              </a:spcBef>
              <a:spcAft>
                <a:spcPts val="0"/>
              </a:spcAft>
              <a:defRPr sz="2000" b="1">
                <a:solidFill>
                  <a:srgbClr val="0070C0"/>
                </a:solidFill>
                <a:effectLst>
                  <a:outerShdw blurRad="38100" dist="38100" dir="2700000" algn="tl">
                    <a:srgbClr val="000000">
                      <a:alpha val="43137"/>
                    </a:srgbClr>
                  </a:outerShdw>
                </a:effectLst>
                <a:latin typeface="微软雅黑" pitchFamily="34" charset="-122"/>
                <a:ea typeface="微软雅黑" pitchFamily="34" charset="-122"/>
              </a:defRPr>
            </a:lvl1pPr>
          </a:lstStyle>
          <a:p>
            <a:pPr>
              <a:defRPr/>
            </a:pPr>
            <a:endParaRPr lang="zh-CN" altLang="en-US" dirty="0"/>
          </a:p>
        </p:txBody>
      </p:sp>
    </p:spTree>
    <p:extLst>
      <p:ext uri="{BB962C8B-B14F-4D97-AF65-F5344CB8AC3E}">
        <p14:creationId xmlns:p14="http://schemas.microsoft.com/office/powerpoint/2010/main" val="36961707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302099"/>
            <a:ext cx="7772400" cy="533400"/>
          </a:xfrm>
        </p:spPr>
        <p:txBody>
          <a:bodyPr/>
          <a:lstStyle>
            <a:lvl1pPr>
              <a:defRPr b="0">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91112" y="1153470"/>
            <a:ext cx="7772400" cy="4778474"/>
          </a:xfrm>
        </p:spPr>
        <p:txBody>
          <a:bodyPr/>
          <a:lstStyle>
            <a:lvl1pPr marL="266700" indent="-266700">
              <a:lnSpc>
                <a:spcPct val="100000"/>
              </a:lnSpc>
              <a:spcBef>
                <a:spcPts val="600"/>
              </a:spcBef>
              <a:spcAft>
                <a:spcPts val="0"/>
              </a:spcAft>
              <a:buSzPct val="80000"/>
              <a:buFont typeface="Wingdings" pitchFamily="2" charset="2"/>
              <a:buChar char="n"/>
              <a:defRPr sz="2800"/>
            </a:lvl1pPr>
            <a:lvl2pPr marL="534988" indent="-268288">
              <a:lnSpc>
                <a:spcPct val="100000"/>
              </a:lnSpc>
              <a:spcBef>
                <a:spcPts val="600"/>
              </a:spcBef>
              <a:buSzPct val="80000"/>
              <a:buFont typeface="Wingdings" pitchFamily="2" charset="2"/>
              <a:buChar char="l"/>
              <a:defRPr/>
            </a:lvl2pPr>
            <a:lvl3pPr marL="987425" indent="-368300" defTabSz="900113">
              <a:lnSpc>
                <a:spcPct val="100000"/>
              </a:lnSpc>
              <a:buSzPct val="80000"/>
              <a:buFont typeface="Wingdings" pitchFamily="2" charset="2"/>
              <a:buChar char="p"/>
              <a:defRPr/>
            </a:lvl3pPr>
            <a:lvl4pPr marL="1249363" indent="-228600">
              <a:lnSpc>
                <a:spcPct val="100000"/>
              </a:lnSpc>
              <a:spcBef>
                <a:spcPts val="600"/>
              </a:spcBef>
              <a:defRPr/>
            </a:lvl4pPr>
            <a:lvl5pPr marL="1704975" indent="-228600" defTabSz="787400">
              <a:lnSpc>
                <a:spcPct val="100000"/>
              </a:lnSpc>
              <a:spcBef>
                <a:spcPts val="60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8064883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68DB7F71-DA13-4BD2-BCA7-1EBBD761CC57}" type="slidenum">
              <a:rPr lang="zh-CN" altLang="en-US"/>
              <a:pPr>
                <a:defRPr/>
              </a:pPr>
              <a:t>‹#›</a:t>
            </a:fld>
            <a:endParaRPr lang="zh-CN" altLang="en-US"/>
          </a:p>
        </p:txBody>
      </p:sp>
    </p:spTree>
    <p:extLst>
      <p:ext uri="{BB962C8B-B14F-4D97-AF65-F5344CB8AC3E}">
        <p14:creationId xmlns:p14="http://schemas.microsoft.com/office/powerpoint/2010/main" val="334190624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8D73B217-7A39-4FE8-954D-49EAC8EFDED6}" type="slidenum">
              <a:rPr lang="zh-CN" altLang="en-US"/>
              <a:pPr>
                <a:defRPr/>
              </a:pPr>
              <a:t>‹#›</a:t>
            </a:fld>
            <a:endParaRPr lang="zh-CN" altLang="en-US"/>
          </a:p>
        </p:txBody>
      </p:sp>
    </p:spTree>
    <p:extLst>
      <p:ext uri="{BB962C8B-B14F-4D97-AF65-F5344CB8AC3E}">
        <p14:creationId xmlns:p14="http://schemas.microsoft.com/office/powerpoint/2010/main" val="41212075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dirty="0"/>
          </a:p>
        </p:txBody>
      </p:sp>
      <p:sp>
        <p:nvSpPr>
          <p:cNvPr id="6" name="Rectangle 7"/>
          <p:cNvSpPr>
            <a:spLocks noGrp="1" noChangeArrowheads="1"/>
          </p:cNvSpPr>
          <p:nvPr>
            <p:ph type="sldNum" sz="quarter" idx="12"/>
          </p:nvPr>
        </p:nvSpPr>
        <p:spPr>
          <a:xfrm>
            <a:off x="6516216" y="6237312"/>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4011590709"/>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8"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9"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A0FAD4AD-BB25-4343-9EAC-CF0B5EFAD6E2}" type="slidenum">
              <a:rPr lang="zh-CN" altLang="en-US"/>
              <a:pPr>
                <a:defRPr/>
              </a:pPr>
              <a:t>‹#›</a:t>
            </a:fld>
            <a:endParaRPr lang="zh-CN" altLang="en-US"/>
          </a:p>
        </p:txBody>
      </p:sp>
    </p:spTree>
    <p:extLst>
      <p:ext uri="{BB962C8B-B14F-4D97-AF65-F5344CB8AC3E}">
        <p14:creationId xmlns:p14="http://schemas.microsoft.com/office/powerpoint/2010/main" val="329135868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4"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47950EDF-C941-4C4C-B124-B149331B7E80}" type="slidenum">
              <a:rPr lang="zh-CN" altLang="en-US"/>
              <a:pPr>
                <a:defRPr/>
              </a:pPr>
              <a:t>‹#›</a:t>
            </a:fld>
            <a:endParaRPr lang="zh-CN" altLang="en-US"/>
          </a:p>
        </p:txBody>
      </p:sp>
    </p:spTree>
    <p:extLst>
      <p:ext uri="{BB962C8B-B14F-4D97-AF65-F5344CB8AC3E}">
        <p14:creationId xmlns:p14="http://schemas.microsoft.com/office/powerpoint/2010/main" val="353026674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81837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E3564C04-F195-42D0-B718-E9823CB3DA89}" type="slidenum">
              <a:rPr lang="zh-CN" altLang="en-US"/>
              <a:pPr>
                <a:defRPr/>
              </a:pPr>
              <a:t>‹#›</a:t>
            </a:fld>
            <a:endParaRPr lang="zh-CN" altLang="en-US"/>
          </a:p>
        </p:txBody>
      </p:sp>
    </p:spTree>
    <p:extLst>
      <p:ext uri="{BB962C8B-B14F-4D97-AF65-F5344CB8AC3E}">
        <p14:creationId xmlns:p14="http://schemas.microsoft.com/office/powerpoint/2010/main" val="414265285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31094717-51B2-4074-8B6C-284ACD3392F6}" type="slidenum">
              <a:rPr lang="zh-CN" altLang="en-US"/>
              <a:pPr>
                <a:defRPr/>
              </a:pPr>
              <a:t>‹#›</a:t>
            </a:fld>
            <a:endParaRPr lang="zh-CN" altLang="en-US"/>
          </a:p>
        </p:txBody>
      </p:sp>
    </p:spTree>
    <p:extLst>
      <p:ext uri="{BB962C8B-B14F-4D97-AF65-F5344CB8AC3E}">
        <p14:creationId xmlns:p14="http://schemas.microsoft.com/office/powerpoint/2010/main" val="261922732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1B7B2D0A-EE73-474D-A4DB-4502A49C3155}" type="slidenum">
              <a:rPr lang="zh-CN" altLang="en-US"/>
              <a:pPr>
                <a:defRPr/>
              </a:pPr>
              <a:t>‹#›</a:t>
            </a:fld>
            <a:endParaRPr lang="zh-CN" altLang="en-US"/>
          </a:p>
        </p:txBody>
      </p:sp>
    </p:spTree>
    <p:extLst>
      <p:ext uri="{BB962C8B-B14F-4D97-AF65-F5344CB8AC3E}">
        <p14:creationId xmlns:p14="http://schemas.microsoft.com/office/powerpoint/2010/main" val="28901563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3B9BC900-1BA7-46E4-AAE4-AA6496075DC8}" type="slidenum">
              <a:rPr lang="zh-CN" altLang="en-US"/>
              <a:pPr>
                <a:defRPr/>
              </a:pPr>
              <a:t>‹#›</a:t>
            </a:fld>
            <a:endParaRPr lang="zh-CN" altLang="en-US"/>
          </a:p>
        </p:txBody>
      </p:sp>
    </p:spTree>
    <p:extLst>
      <p:ext uri="{BB962C8B-B14F-4D97-AF65-F5344CB8AC3E}">
        <p14:creationId xmlns:p14="http://schemas.microsoft.com/office/powerpoint/2010/main" val="6009196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8"/>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9"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p:cNvPicPr>
            <a:picLocks noChangeAspect="1" noChangeArrowheads="1"/>
          </p:cNvPicPr>
          <p:nvPr/>
        </p:nvPicPr>
        <p:blipFill>
          <a:blip r:embed="rId3">
            <a:lum bright="36000" contrast="-60000"/>
            <a:extLst>
              <a:ext uri="{28A0092B-C50C-407E-A947-70E740481C1C}">
                <a14:useLocalDpi xmlns:a14="http://schemas.microsoft.com/office/drawing/2010/main" val="0"/>
              </a:ext>
            </a:extLst>
          </a:blip>
          <a:srcRect t="9599" b="5481"/>
          <a:stretch>
            <a:fillRect/>
          </a:stretch>
        </p:blipFill>
        <p:spPr bwMode="auto">
          <a:xfrm>
            <a:off x="0" y="1206500"/>
            <a:ext cx="9144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3458" name="Rectangle 2"/>
          <p:cNvSpPr>
            <a:spLocks noGrp="1" noChangeArrowheads="1"/>
          </p:cNvSpPr>
          <p:nvPr>
            <p:ph type="ctrTitle"/>
          </p:nvPr>
        </p:nvSpPr>
        <p:spPr>
          <a:xfrm>
            <a:off x="685800" y="2130425"/>
            <a:ext cx="7772400" cy="1470025"/>
          </a:xfrm>
        </p:spPr>
        <p:txBody>
          <a:bodyPr/>
          <a:lstStyle>
            <a:lvl1pPr>
              <a:defRPr>
                <a:latin typeface="华文行楷" pitchFamily="2" charset="-122"/>
                <a:ea typeface="华文行楷" pitchFamily="2" charset="-122"/>
              </a:defRPr>
            </a:lvl1pPr>
          </a:lstStyle>
          <a:p>
            <a:r>
              <a:rPr lang="zh-CN" altLang="en-US" smtClean="0"/>
              <a:t>单击此处编辑母版标题样式</a:t>
            </a:r>
            <a:endParaRPr lang="zh-CN" altLang="en-US"/>
          </a:p>
        </p:txBody>
      </p:sp>
      <p:sp>
        <p:nvSpPr>
          <p:cNvPr id="23234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a:xfrm>
            <a:off x="457200" y="6245225"/>
            <a:ext cx="2133600" cy="476250"/>
          </a:xfrm>
        </p:spPr>
        <p:txBody>
          <a:bodyPr/>
          <a:lstStyle>
            <a:lvl1pPr fontAlgn="auto">
              <a:spcBef>
                <a:spcPts val="0"/>
              </a:spcBef>
              <a:spcAft>
                <a:spcPts val="0"/>
              </a:spcAft>
              <a:defRPr/>
            </a:lvl1pPr>
          </a:lstStyle>
          <a:p>
            <a:pPr>
              <a:defRPr/>
            </a:pPr>
            <a:endParaRPr lang="en-US" altLang="zh-CN"/>
          </a:p>
        </p:txBody>
      </p:sp>
      <p:sp>
        <p:nvSpPr>
          <p:cNvPr id="9" name="Rectangle 5"/>
          <p:cNvSpPr>
            <a:spLocks noGrp="1" noChangeArrowheads="1"/>
          </p:cNvSpPr>
          <p:nvPr>
            <p:ph type="ftr" sz="quarter" idx="11"/>
          </p:nvPr>
        </p:nvSpPr>
        <p:spPr>
          <a:xfrm>
            <a:off x="3124200" y="6245225"/>
            <a:ext cx="2895600" cy="476250"/>
          </a:xfrm>
        </p:spPr>
        <p:txBody>
          <a:bodyPr/>
          <a:lstStyle>
            <a:lvl1pPr fontAlgn="auto">
              <a:spcBef>
                <a:spcPts val="0"/>
              </a:spcBef>
              <a:spcAft>
                <a:spcPts val="0"/>
              </a:spcAft>
              <a:defRPr/>
            </a:lvl1pPr>
          </a:lstStyle>
          <a:p>
            <a:pPr>
              <a:defRPr/>
            </a:pPr>
            <a:endParaRPr lang="en-US" altLang="zh-CN"/>
          </a:p>
        </p:txBody>
      </p:sp>
      <p:sp>
        <p:nvSpPr>
          <p:cNvPr id="10"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宋体" charset="-122"/>
              </a:defRPr>
            </a:lvl1pPr>
          </a:lstStyle>
          <a:p>
            <a:pPr>
              <a:defRPr/>
            </a:pPr>
            <a:fld id="{B9E2D70D-772B-4C6B-AB33-E515E60458C2}" type="slidenum">
              <a:rPr lang="en-US" altLang="zh-CN"/>
              <a:pPr>
                <a:defRPr/>
              </a:pPr>
              <a:t>‹#›</a:t>
            </a:fld>
            <a:endParaRPr lang="en-US" altLang="zh-CN"/>
          </a:p>
        </p:txBody>
      </p:sp>
    </p:spTree>
    <p:extLst>
      <p:ext uri="{BB962C8B-B14F-4D97-AF65-F5344CB8AC3E}">
        <p14:creationId xmlns:p14="http://schemas.microsoft.com/office/powerpoint/2010/main" val="2633276348"/>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573469832"/>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80371729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6325647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1025" y="1427163"/>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3425" y="1427163"/>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035468648"/>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961545337"/>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758214234"/>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193944637"/>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4266251775"/>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327204014"/>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998350089"/>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0325" y="752475"/>
            <a:ext cx="1943100"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1025" y="752475"/>
            <a:ext cx="5676900"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089559326"/>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22" descr="S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159500"/>
            <a:ext cx="9445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008799"/>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5" name="제목 1"/>
          <p:cNvSpPr>
            <a:spLocks noGrp="1"/>
          </p:cNvSpPr>
          <p:nvPr>
            <p:ph type="title"/>
          </p:nvPr>
        </p:nvSpPr>
        <p:spPr>
          <a:xfrm>
            <a:off x="191115" y="191886"/>
            <a:ext cx="5852691" cy="532732"/>
          </a:xfrm>
          <a:prstGeom prst="rect">
            <a:avLst/>
          </a:prstGeom>
        </p:spPr>
        <p:txBody>
          <a:bodyPr/>
          <a:lstStyle>
            <a:lvl1pPr algn="l">
              <a:defRPr sz="2800">
                <a:latin typeface="맑은 고딕" pitchFamily="50" charset="-127"/>
                <a:ea typeface="맑은 고딕" pitchFamily="50" charset="-127"/>
                <a:cs typeface="Tahoma" pitchFamily="34" charset="0"/>
              </a:defRPr>
            </a:lvl1pPr>
          </a:lstStyle>
          <a:p>
            <a:r>
              <a:rPr lang="zh-CN" altLang="en-US" smtClean="0"/>
              <a:t>单击此处编辑母版标题样式</a:t>
            </a:r>
            <a:endParaRPr lang="ko-KR" altLang="en-US" dirty="0"/>
          </a:p>
        </p:txBody>
      </p:sp>
    </p:spTree>
    <p:extLst>
      <p:ext uri="{BB962C8B-B14F-4D97-AF65-F5344CB8AC3E}">
        <p14:creationId xmlns:p14="http://schemas.microsoft.com/office/powerpoint/2010/main" val="79496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8"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9"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23940705"/>
      </p:ext>
    </p:extLst>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704850" y="1570867"/>
            <a:ext cx="7772400" cy="1470025"/>
          </a:xfrm>
        </p:spPr>
        <p:txBody>
          <a:bodyPr/>
          <a:lstStyle>
            <a:lvl1pPr algn="ctr">
              <a:defRPr sz="3600">
                <a:solidFill>
                  <a:schemeClr val="accent2">
                    <a:lumMod val="50000"/>
                  </a:schemeClr>
                </a:solidFill>
                <a:latin typeface="华文行楷" pitchFamily="2" charset="-122"/>
                <a:ea typeface="华文行楷" pitchFamily="2" charset="-122"/>
              </a:defRPr>
            </a:lvl1pPr>
          </a:lstStyle>
          <a:p>
            <a:r>
              <a:rPr lang="zh-CN" altLang="en-US" smtClean="0"/>
              <a:t>单击此处编辑母版标题样式</a:t>
            </a:r>
            <a:endParaRPr lang="en-US" altLang="zh-CN"/>
          </a:p>
        </p:txBody>
      </p:sp>
      <p:sp>
        <p:nvSpPr>
          <p:cNvPr id="806915" name="Rectangle 3"/>
          <p:cNvSpPr>
            <a:spLocks noGrp="1" noChangeArrowheads="1"/>
          </p:cNvSpPr>
          <p:nvPr>
            <p:ph type="subTitle" idx="1"/>
          </p:nvPr>
        </p:nvSpPr>
        <p:spPr>
          <a:xfrm>
            <a:off x="1559719" y="3080982"/>
            <a:ext cx="6400800" cy="1249577"/>
          </a:xfrm>
        </p:spPr>
        <p:txBody>
          <a:bodyPr/>
          <a:lstStyle>
            <a:lvl1pPr marL="0" indent="0" algn="ctr">
              <a:buFont typeface="Wingdings" pitchFamily="2" charset="2"/>
              <a:buNone/>
              <a:defRPr sz="2800">
                <a:solidFill>
                  <a:schemeClr val="bg1"/>
                </a:solidFill>
                <a:effectLst>
                  <a:outerShdw blurRad="38100" dist="38100" dir="2700000" algn="tl">
                    <a:srgbClr val="000000">
                      <a:alpha val="43137"/>
                    </a:srgbClr>
                  </a:outerShdw>
                </a:effectLst>
              </a:defRPr>
            </a:lvl1pPr>
          </a:lstStyle>
          <a:p>
            <a:r>
              <a:rPr lang="zh-CN" altLang="en-US" smtClean="0"/>
              <a:t>单击此处编辑母版副标题样式</a:t>
            </a:r>
            <a:endParaRPr lang="en-US" altLang="zh-CN"/>
          </a:p>
        </p:txBody>
      </p:sp>
      <p:sp>
        <p:nvSpPr>
          <p:cNvPr id="7" name="Rectangle 4"/>
          <p:cNvSpPr>
            <a:spLocks noGrp="1" noChangeArrowheads="1"/>
          </p:cNvSpPr>
          <p:nvPr>
            <p:ph type="dt" sz="half" idx="10"/>
          </p:nvPr>
        </p:nvSpPr>
        <p:spPr>
          <a:xfrm>
            <a:off x="3517900" y="6240463"/>
            <a:ext cx="2133600" cy="307975"/>
          </a:xfrm>
          <a:prstGeom prst="rect">
            <a:avLst/>
          </a:prstGeom>
        </p:spPr>
        <p:txBody>
          <a:bodyPr/>
          <a:lstStyle>
            <a:lvl1pPr algn="ctr" fontAlgn="auto">
              <a:spcBef>
                <a:spcPts val="0"/>
              </a:spcBef>
              <a:spcAft>
                <a:spcPts val="0"/>
              </a:spcAft>
              <a:defRPr sz="2000" b="1">
                <a:solidFill>
                  <a:srgbClr val="0070C0"/>
                </a:solidFill>
                <a:effectLst>
                  <a:outerShdw blurRad="38100" dist="38100" dir="2700000" algn="tl">
                    <a:srgbClr val="000000">
                      <a:alpha val="43137"/>
                    </a:srgbClr>
                  </a:outerShdw>
                </a:effectLst>
                <a:latin typeface="微软雅黑" pitchFamily="34" charset="-122"/>
                <a:ea typeface="微软雅黑" pitchFamily="34" charset="-122"/>
              </a:defRPr>
            </a:lvl1pPr>
          </a:lstStyle>
          <a:p>
            <a:pPr>
              <a:defRPr/>
            </a:pPr>
            <a:endParaRPr lang="zh-CN" altLang="en-US" dirty="0"/>
          </a:p>
        </p:txBody>
      </p:sp>
    </p:spTree>
    <p:extLst>
      <p:ext uri="{BB962C8B-B14F-4D97-AF65-F5344CB8AC3E}">
        <p14:creationId xmlns:p14="http://schemas.microsoft.com/office/powerpoint/2010/main" val="179271951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302099"/>
            <a:ext cx="7772400" cy="533400"/>
          </a:xfrm>
        </p:spPr>
        <p:txBody>
          <a:bodyPr/>
          <a:lstStyle>
            <a:lvl1pPr>
              <a:defRPr b="0">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91112" y="1153470"/>
            <a:ext cx="7772400" cy="4778474"/>
          </a:xfrm>
        </p:spPr>
        <p:txBody>
          <a:bodyPr/>
          <a:lstStyle>
            <a:lvl1pPr marL="266700" indent="-266700">
              <a:lnSpc>
                <a:spcPct val="100000"/>
              </a:lnSpc>
              <a:spcBef>
                <a:spcPts val="600"/>
              </a:spcBef>
              <a:spcAft>
                <a:spcPts val="0"/>
              </a:spcAft>
              <a:buSzPct val="80000"/>
              <a:buFont typeface="Wingdings" pitchFamily="2" charset="2"/>
              <a:buChar char="n"/>
              <a:defRPr sz="2800"/>
            </a:lvl1pPr>
            <a:lvl2pPr marL="534988" indent="-268288">
              <a:lnSpc>
                <a:spcPct val="100000"/>
              </a:lnSpc>
              <a:spcBef>
                <a:spcPts val="600"/>
              </a:spcBef>
              <a:buSzPct val="80000"/>
              <a:buFont typeface="Wingdings" pitchFamily="2" charset="2"/>
              <a:buChar char="l"/>
              <a:defRPr/>
            </a:lvl2pPr>
            <a:lvl3pPr marL="987425" indent="-368300" defTabSz="900113">
              <a:lnSpc>
                <a:spcPct val="100000"/>
              </a:lnSpc>
              <a:buSzPct val="80000"/>
              <a:buFont typeface="Wingdings" pitchFamily="2" charset="2"/>
              <a:buChar char="p"/>
              <a:defRPr/>
            </a:lvl3pPr>
            <a:lvl4pPr marL="1249363" indent="-228600">
              <a:lnSpc>
                <a:spcPct val="100000"/>
              </a:lnSpc>
              <a:spcBef>
                <a:spcPts val="600"/>
              </a:spcBef>
              <a:defRPr/>
            </a:lvl4pPr>
            <a:lvl5pPr marL="1704975" indent="-228600" defTabSz="787400">
              <a:lnSpc>
                <a:spcPct val="100000"/>
              </a:lnSpc>
              <a:spcBef>
                <a:spcPts val="60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89903585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5820828B-BD36-4CAD-B140-522F9E751630}" type="slidenum">
              <a:rPr lang="zh-CN" altLang="en-US"/>
              <a:pPr>
                <a:defRPr/>
              </a:pPr>
              <a:t>‹#›</a:t>
            </a:fld>
            <a:endParaRPr lang="zh-CN" altLang="en-US"/>
          </a:p>
        </p:txBody>
      </p:sp>
    </p:spTree>
    <p:extLst>
      <p:ext uri="{BB962C8B-B14F-4D97-AF65-F5344CB8AC3E}">
        <p14:creationId xmlns:p14="http://schemas.microsoft.com/office/powerpoint/2010/main" val="23337131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0DDF64EB-8270-473E-81BD-F81E8368949E}" type="slidenum">
              <a:rPr lang="zh-CN" altLang="en-US"/>
              <a:pPr>
                <a:defRPr/>
              </a:pPr>
              <a:t>‹#›</a:t>
            </a:fld>
            <a:endParaRPr lang="zh-CN" altLang="en-US"/>
          </a:p>
        </p:txBody>
      </p:sp>
    </p:spTree>
    <p:extLst>
      <p:ext uri="{BB962C8B-B14F-4D97-AF65-F5344CB8AC3E}">
        <p14:creationId xmlns:p14="http://schemas.microsoft.com/office/powerpoint/2010/main" val="251032948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8"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9"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528A296A-BE06-4467-AEA1-9F794E9C4DB5}" type="slidenum">
              <a:rPr lang="zh-CN" altLang="en-US"/>
              <a:pPr>
                <a:defRPr/>
              </a:pPr>
              <a:t>‹#›</a:t>
            </a:fld>
            <a:endParaRPr lang="zh-CN" altLang="en-US"/>
          </a:p>
        </p:txBody>
      </p:sp>
    </p:spTree>
    <p:extLst>
      <p:ext uri="{BB962C8B-B14F-4D97-AF65-F5344CB8AC3E}">
        <p14:creationId xmlns:p14="http://schemas.microsoft.com/office/powerpoint/2010/main" val="394688008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4"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EFBDC753-81E6-40F8-A6E1-7F86672D6708}" type="slidenum">
              <a:rPr lang="zh-CN" altLang="en-US"/>
              <a:pPr>
                <a:defRPr/>
              </a:pPr>
              <a:t>‹#›</a:t>
            </a:fld>
            <a:endParaRPr lang="zh-CN" altLang="en-US"/>
          </a:p>
        </p:txBody>
      </p:sp>
    </p:spTree>
    <p:extLst>
      <p:ext uri="{BB962C8B-B14F-4D97-AF65-F5344CB8AC3E}">
        <p14:creationId xmlns:p14="http://schemas.microsoft.com/office/powerpoint/2010/main" val="383524464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01148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44265015-5354-460B-8539-7D350DE83114}" type="slidenum">
              <a:rPr lang="zh-CN" altLang="en-US"/>
              <a:pPr>
                <a:defRPr/>
              </a:pPr>
              <a:t>‹#›</a:t>
            </a:fld>
            <a:endParaRPr lang="zh-CN" altLang="en-US"/>
          </a:p>
        </p:txBody>
      </p:sp>
    </p:spTree>
    <p:extLst>
      <p:ext uri="{BB962C8B-B14F-4D97-AF65-F5344CB8AC3E}">
        <p14:creationId xmlns:p14="http://schemas.microsoft.com/office/powerpoint/2010/main" val="1481927600"/>
      </p:ext>
    </p:extLst>
  </p:cSld>
  <p:clrMapOvr>
    <a:masterClrMapping/>
  </p:clrMapOv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DCE52A43-ACC9-4924-8902-14ABEB77C086}" type="slidenum">
              <a:rPr lang="zh-CN" altLang="en-US"/>
              <a:pPr>
                <a:defRPr/>
              </a:pPr>
              <a:t>‹#›</a:t>
            </a:fld>
            <a:endParaRPr lang="zh-CN" altLang="en-US"/>
          </a:p>
        </p:txBody>
      </p:sp>
    </p:spTree>
    <p:extLst>
      <p:ext uri="{BB962C8B-B14F-4D97-AF65-F5344CB8AC3E}">
        <p14:creationId xmlns:p14="http://schemas.microsoft.com/office/powerpoint/2010/main" val="3802400757"/>
      </p:ext>
    </p:extLst>
  </p:cSld>
  <p:clrMapOvr>
    <a:masterClrMapping/>
  </p:clrMapOv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408CF9DE-DF7C-42C3-A0BE-BB7FFC9E72C4}" type="slidenum">
              <a:rPr lang="zh-CN" altLang="en-US"/>
              <a:pPr>
                <a:defRPr/>
              </a:pPr>
              <a:t>‹#›</a:t>
            </a:fld>
            <a:endParaRPr lang="zh-CN" altLang="en-US"/>
          </a:p>
        </p:txBody>
      </p:sp>
    </p:spTree>
    <p:extLst>
      <p:ext uri="{BB962C8B-B14F-4D97-AF65-F5344CB8AC3E}">
        <p14:creationId xmlns:p14="http://schemas.microsoft.com/office/powerpoint/2010/main" val="2496992798"/>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4"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dirty="0"/>
          </a:p>
        </p:txBody>
      </p:sp>
      <p:sp>
        <p:nvSpPr>
          <p:cNvPr id="5"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587790519"/>
      </p:ext>
    </p:extLst>
  </p:cSld>
  <p:clrMapOvr>
    <a:masterClrMapping/>
  </p:clrMapOv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9D218E8A-C193-4634-8B8B-BF2A2461C4F8}" type="slidenum">
              <a:rPr lang="zh-CN" altLang="en-US"/>
              <a:pPr>
                <a:defRPr/>
              </a:pPr>
              <a:t>‹#›</a:t>
            </a:fld>
            <a:endParaRPr lang="zh-CN" altLang="en-US"/>
          </a:p>
        </p:txBody>
      </p:sp>
    </p:spTree>
    <p:extLst>
      <p:ext uri="{BB962C8B-B14F-4D97-AF65-F5344CB8AC3E}">
        <p14:creationId xmlns:p14="http://schemas.microsoft.com/office/powerpoint/2010/main" val="850186210"/>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547833"/>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871552"/>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106246255"/>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8.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8.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5" Type="http://schemas.openxmlformats.org/officeDocument/2006/relationships/image" Target="../media/image10.png"/><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5"/>
          <p:cNvPicPr>
            <a:picLocks noChangeAspect="1" noChangeArrowheads="1"/>
          </p:cNvPicPr>
          <p:nvPr userDrawn="1"/>
        </p:nvPicPr>
        <p:blipFill>
          <a:blip r:embed="rId14">
            <a:extLst>
              <a:ext uri="{28A0092B-C50C-407E-A947-70E740481C1C}">
                <a14:useLocalDpi xmlns:a14="http://schemas.microsoft.com/office/drawing/2010/main" val="0"/>
              </a:ext>
            </a:extLst>
          </a:blip>
          <a:stretch>
            <a:fillRect/>
          </a:stretch>
        </p:blipFill>
        <p:spPr bwMode="auto">
          <a:xfrm>
            <a:off x="265" y="1588"/>
            <a:ext cx="914188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title"/>
          </p:nvPr>
        </p:nvSpPr>
        <p:spPr bwMode="auto">
          <a:xfrm>
            <a:off x="228600" y="7524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6148" name="Rectangle 4"/>
          <p:cNvSpPr>
            <a:spLocks noGrp="1" noChangeArrowheads="1"/>
          </p:cNvSpPr>
          <p:nvPr>
            <p:ph type="body" idx="1"/>
          </p:nvPr>
        </p:nvSpPr>
        <p:spPr bwMode="auto">
          <a:xfrm>
            <a:off x="276225" y="1597025"/>
            <a:ext cx="77724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6150"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88D231C6-BA8A-4D89-B859-A955B7847E51}" type="slidenum">
              <a:rPr lang="zh-CN" altLang="en-US" sz="1600" b="0" smtClean="0">
                <a:solidFill>
                  <a:schemeClr val="tx1"/>
                </a:solidFill>
                <a:latin typeface="仿宋_GB2312" pitchFamily="49" charset="-122"/>
              </a:rPr>
              <a:pPr eaLnBrk="1" hangingPunct="1">
                <a:defRPr/>
              </a:pPr>
              <a:t>‹#›</a:t>
            </a:fld>
            <a:endParaRPr lang="en-US" altLang="zh-CN" sz="1600" b="0" dirty="0" smtClean="0">
              <a:solidFill>
                <a:schemeClr val="tx1"/>
              </a:solidFill>
              <a:latin typeface="仿宋_GB2312" pitchFamily="49" charset="-122"/>
            </a:endParaRPr>
          </a:p>
        </p:txBody>
      </p:sp>
      <p:sp>
        <p:nvSpPr>
          <p:cNvPr id="6151" name="Line 14"/>
          <p:cNvSpPr>
            <a:spLocks noChangeShapeType="1"/>
          </p:cNvSpPr>
          <p:nvPr/>
        </p:nvSpPr>
        <p:spPr bwMode="auto">
          <a:xfrm>
            <a:off x="433388" y="131127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华文新魏" pitchFamily="2" charset="-122"/>
          <a:ea typeface="宋体" pitchFamily="2" charset="-122"/>
        </a:defRPr>
      </a:lvl2pPr>
      <a:lvl3pPr algn="l" rtl="0" eaLnBrk="1" fontAlgn="base" hangingPunct="1">
        <a:spcBef>
          <a:spcPct val="0"/>
        </a:spcBef>
        <a:spcAft>
          <a:spcPct val="0"/>
        </a:spcAft>
        <a:defRPr sz="3200" b="1">
          <a:solidFill>
            <a:schemeClr val="tx2"/>
          </a:solidFill>
          <a:latin typeface="华文新魏" pitchFamily="2" charset="-122"/>
          <a:ea typeface="宋体" pitchFamily="2" charset="-122"/>
        </a:defRPr>
      </a:lvl3pPr>
      <a:lvl4pPr algn="l" rtl="0" eaLnBrk="1" fontAlgn="base" hangingPunct="1">
        <a:spcBef>
          <a:spcPct val="0"/>
        </a:spcBef>
        <a:spcAft>
          <a:spcPct val="0"/>
        </a:spcAft>
        <a:defRPr sz="3200" b="1">
          <a:solidFill>
            <a:schemeClr val="tx2"/>
          </a:solidFill>
          <a:latin typeface="华文新魏" pitchFamily="2" charset="-122"/>
          <a:ea typeface="宋体" pitchFamily="2" charset="-122"/>
        </a:defRPr>
      </a:lvl4pPr>
      <a:lvl5pPr algn="l" rtl="0" eaLnBrk="1" fontAlgn="base" hangingPunct="1">
        <a:spcBef>
          <a:spcPct val="0"/>
        </a:spcBef>
        <a:spcAft>
          <a:spcPct val="0"/>
        </a:spcAft>
        <a:defRPr sz="3200" b="1">
          <a:solidFill>
            <a:schemeClr val="tx2"/>
          </a:solidFill>
          <a:latin typeface="华文新魏" pitchFamily="2" charset="-122"/>
          <a:ea typeface="宋体" pitchFamily="2"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슬라이드 번호 개체 틀 5"/>
          <p:cNvSpPr>
            <a:spLocks noGrp="1"/>
          </p:cNvSpPr>
          <p:nvPr>
            <p:ph type="sldNum" sz="quarter" idx="4"/>
          </p:nvPr>
        </p:nvSpPr>
        <p:spPr>
          <a:xfrm>
            <a:off x="3500438" y="6492875"/>
            <a:ext cx="2133600" cy="222250"/>
          </a:xfrm>
          <a:prstGeom prst="rect">
            <a:avLst/>
          </a:prstGeom>
        </p:spPr>
        <p:txBody>
          <a:bodyPr vert="horz" wrap="square" lIns="91440" tIns="45720" rIns="91440" bIns="45720" numCol="1" anchor="t" anchorCtr="0" compatLnSpc="1">
            <a:prstTxWarp prst="textNoShape">
              <a:avLst/>
            </a:prstTxWarp>
          </a:bodyPr>
          <a:lstStyle>
            <a:lvl1pPr algn="ctr" latinLnBrk="1">
              <a:defRPr kumimoji="0" sz="1200" b="1">
                <a:solidFill>
                  <a:srgbClr val="000000"/>
                </a:solidFill>
                <a:latin typeface="Malgun Gothic" pitchFamily="34" charset="-127"/>
                <a:ea typeface="Malgun Gothic" pitchFamily="34" charset="-127"/>
              </a:defRPr>
            </a:lvl1pPr>
          </a:lstStyle>
          <a:p>
            <a:pPr>
              <a:defRPr/>
            </a:pPr>
            <a:fld id="{5BAE00EC-C374-4979-8E08-AEBAC6206018}" type="slidenum">
              <a:rPr lang="ko-KR" altLang="en-US"/>
              <a:pPr>
                <a:defRPr/>
              </a:pPr>
              <a:t>‹#›</a:t>
            </a:fld>
            <a:endParaRPr lang="ko-KR" altLang="en-US"/>
          </a:p>
        </p:txBody>
      </p:sp>
      <p:pic>
        <p:nvPicPr>
          <p:cNvPr id="1027" name="그림 5" descr="sk_02.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2788" y="6423025"/>
            <a:ext cx="5762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Lst>
  <p:hf sldNum="0" hdr="0" ftr="0" dt="0"/>
  <p:txStyles>
    <p:titleStyle>
      <a:lvl1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cs typeface="+mj-cs"/>
        </a:defRPr>
      </a:lvl1pPr>
      <a:lvl2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2pPr>
      <a:lvl3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3pPr>
      <a:lvl4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4pPr>
      <a:lvl5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5pPr>
      <a:lvl6pPr marL="4572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6pPr>
      <a:lvl7pPr marL="9144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7pPr>
      <a:lvl8pPr marL="13716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8pPr>
      <a:lvl9pPr marL="18288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1" fontAlgn="base" latinLnBrk="1" hangingPunct="1">
        <a:spcBef>
          <a:spcPct val="20000"/>
        </a:spcBef>
        <a:spcAft>
          <a:spcPct val="0"/>
        </a:spcAft>
        <a:buChar char="•"/>
        <a:defRPr kumimoji="1" sz="3200">
          <a:solidFill>
            <a:schemeClr val="tx1"/>
          </a:solidFill>
          <a:latin typeface="굴림" pitchFamily="34" charset="-127"/>
          <a:ea typeface="굴림" pitchFamily="34" charset="-127"/>
          <a:cs typeface="+mn-cs"/>
        </a:defRPr>
      </a:lvl1pPr>
      <a:lvl2pPr marL="742950" indent="-285750" algn="l" rtl="0" eaLnBrk="1" fontAlgn="base" latinLnBrk="1" hangingPunct="1">
        <a:spcBef>
          <a:spcPct val="20000"/>
        </a:spcBef>
        <a:spcAft>
          <a:spcPct val="0"/>
        </a:spcAft>
        <a:buChar char="–"/>
        <a:defRPr kumimoji="1" sz="2800">
          <a:solidFill>
            <a:schemeClr val="tx1"/>
          </a:solidFill>
          <a:latin typeface="굴림" pitchFamily="34" charset="-127"/>
          <a:ea typeface="굴림" pitchFamily="34" charset="-127"/>
        </a:defRPr>
      </a:lvl2pPr>
      <a:lvl3pPr marL="1143000" indent="-228600" algn="l" rtl="0" eaLnBrk="1" fontAlgn="base" latinLnBrk="1" hangingPunct="1">
        <a:spcBef>
          <a:spcPct val="20000"/>
        </a:spcBef>
        <a:spcAft>
          <a:spcPct val="0"/>
        </a:spcAft>
        <a:buChar char="•"/>
        <a:defRPr kumimoji="1" sz="2400">
          <a:solidFill>
            <a:schemeClr val="tx1"/>
          </a:solidFill>
          <a:latin typeface="굴림" pitchFamily="34" charset="-127"/>
          <a:ea typeface="굴림" pitchFamily="34" charset="-127"/>
        </a:defRPr>
      </a:lvl3pPr>
      <a:lvl4pPr marL="16002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4pPr>
      <a:lvl5pPr marL="20574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图片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228600" y="7524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2052" name="Rectangle 4"/>
          <p:cNvSpPr>
            <a:spLocks noGrp="1" noChangeArrowheads="1"/>
          </p:cNvSpPr>
          <p:nvPr>
            <p:ph type="body" idx="1"/>
          </p:nvPr>
        </p:nvSpPr>
        <p:spPr bwMode="auto">
          <a:xfrm>
            <a:off x="276225" y="1597025"/>
            <a:ext cx="77724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805893"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sz="1400">
                <a:solidFill>
                  <a:srgbClr val="000000"/>
                </a:solidFill>
                <a:latin typeface="+mn-lt"/>
                <a:ea typeface="+mn-ea"/>
              </a:defRPr>
            </a:lvl1pPr>
          </a:lstStyle>
          <a:p>
            <a:pPr>
              <a:defRPr/>
            </a:pPr>
            <a:endParaRPr lang="zh-CN" altLang="en-US"/>
          </a:p>
        </p:txBody>
      </p:sp>
      <p:sp>
        <p:nvSpPr>
          <p:cNvPr id="805894"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0000"/>
                </a:solidFill>
                <a:latin typeface="+mn-lt"/>
                <a:ea typeface="+mn-ea"/>
              </a:defRPr>
            </a:lvl1pPr>
          </a:lstStyle>
          <a:p>
            <a:pPr>
              <a:defRPr/>
            </a:pPr>
            <a:endParaRPr lang="zh-CN" altLang="en-US"/>
          </a:p>
        </p:txBody>
      </p:sp>
      <p:sp>
        <p:nvSpPr>
          <p:cNvPr id="805895" name="Rectangle 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solidFill>
                  <a:srgbClr val="000000"/>
                </a:solidFill>
                <a:latin typeface="+mn-lt"/>
                <a:ea typeface="+mn-ea"/>
              </a:defRPr>
            </a:lvl1pPr>
          </a:lstStyle>
          <a:p>
            <a:pPr>
              <a:defRPr/>
            </a:pPr>
            <a:fld id="{D3183C66-675C-4668-A3D1-FB1D6EBCD701}" type="slidenum">
              <a:rPr lang="zh-CN" altLang="en-US"/>
              <a:pPr>
                <a:defRPr/>
              </a:pPr>
              <a:t>‹#›</a:t>
            </a:fld>
            <a:endParaRPr lang="zh-CN" altLang="en-US"/>
          </a:p>
        </p:txBody>
      </p:sp>
      <p:sp>
        <p:nvSpPr>
          <p:cNvPr id="1032" name="Text Box 9"/>
          <p:cNvSpPr txBox="1">
            <a:spLocks noChangeArrowheads="1"/>
          </p:cNvSpPr>
          <p:nvPr/>
        </p:nvSpPr>
        <p:spPr bwMode="auto">
          <a:xfrm>
            <a:off x="6197600" y="6418263"/>
            <a:ext cx="2060575" cy="457200"/>
          </a:xfrm>
          <a:prstGeom prst="rect">
            <a:avLst/>
          </a:prstGeom>
          <a:noFill/>
          <a:ln>
            <a:noFill/>
          </a:ln>
          <a:extLst/>
        </p:spPr>
        <p:txBody>
          <a:bodyPr>
            <a:spAutoFit/>
          </a:bodyPr>
          <a:lstStyle>
            <a:lvl1pPr>
              <a:defRPr>
                <a:solidFill>
                  <a:schemeClr val="tx1"/>
                </a:solidFill>
                <a:latin typeface="仿宋_GB2312"/>
                <a:ea typeface="宋体" pitchFamily="2" charset="-122"/>
              </a:defRPr>
            </a:lvl1pPr>
            <a:lvl2pPr marL="742950" indent="-285750">
              <a:defRPr>
                <a:solidFill>
                  <a:schemeClr val="tx1"/>
                </a:solidFill>
                <a:latin typeface="仿宋_GB2312"/>
                <a:ea typeface="宋体" pitchFamily="2" charset="-122"/>
              </a:defRPr>
            </a:lvl2pPr>
            <a:lvl3pPr marL="1143000" indent="-228600">
              <a:defRPr>
                <a:solidFill>
                  <a:schemeClr val="tx1"/>
                </a:solidFill>
                <a:latin typeface="仿宋_GB2312"/>
                <a:ea typeface="宋体" pitchFamily="2" charset="-122"/>
              </a:defRPr>
            </a:lvl3pPr>
            <a:lvl4pPr marL="1600200" indent="-228600">
              <a:defRPr>
                <a:solidFill>
                  <a:schemeClr val="tx1"/>
                </a:solidFill>
                <a:latin typeface="仿宋_GB2312"/>
                <a:ea typeface="宋体" pitchFamily="2" charset="-122"/>
              </a:defRPr>
            </a:lvl4pPr>
            <a:lvl5pPr marL="2057400" indent="-228600">
              <a:defRPr>
                <a:solidFill>
                  <a:schemeClr val="tx1"/>
                </a:solidFill>
                <a:latin typeface="仿宋_GB2312"/>
                <a:ea typeface="宋体" pitchFamily="2" charset="-122"/>
              </a:defRPr>
            </a:lvl5pPr>
            <a:lvl6pPr marL="2514600" indent="-228600" fontAlgn="base">
              <a:spcBef>
                <a:spcPct val="0"/>
              </a:spcBef>
              <a:spcAft>
                <a:spcPct val="0"/>
              </a:spcAft>
              <a:defRPr>
                <a:solidFill>
                  <a:schemeClr val="tx1"/>
                </a:solidFill>
                <a:latin typeface="仿宋_GB2312"/>
                <a:ea typeface="宋体" pitchFamily="2" charset="-122"/>
              </a:defRPr>
            </a:lvl6pPr>
            <a:lvl7pPr marL="2971800" indent="-228600" fontAlgn="base">
              <a:spcBef>
                <a:spcPct val="0"/>
              </a:spcBef>
              <a:spcAft>
                <a:spcPct val="0"/>
              </a:spcAft>
              <a:defRPr>
                <a:solidFill>
                  <a:schemeClr val="tx1"/>
                </a:solidFill>
                <a:latin typeface="仿宋_GB2312"/>
                <a:ea typeface="宋体" pitchFamily="2" charset="-122"/>
              </a:defRPr>
            </a:lvl7pPr>
            <a:lvl8pPr marL="3429000" indent="-228600" fontAlgn="base">
              <a:spcBef>
                <a:spcPct val="0"/>
              </a:spcBef>
              <a:spcAft>
                <a:spcPct val="0"/>
              </a:spcAft>
              <a:defRPr>
                <a:solidFill>
                  <a:schemeClr val="tx1"/>
                </a:solidFill>
                <a:latin typeface="仿宋_GB2312"/>
                <a:ea typeface="宋体" pitchFamily="2" charset="-122"/>
              </a:defRPr>
            </a:lvl8pPr>
            <a:lvl9pPr marL="3886200" indent="-228600" fontAlgn="base">
              <a:spcBef>
                <a:spcPct val="0"/>
              </a:spcBef>
              <a:spcAft>
                <a:spcPct val="0"/>
              </a:spcAft>
              <a:defRPr>
                <a:solidFill>
                  <a:schemeClr val="tx1"/>
                </a:solidFill>
                <a:latin typeface="仿宋_GB2312"/>
                <a:ea typeface="宋体" pitchFamily="2" charset="-122"/>
              </a:defRPr>
            </a:lvl9pPr>
          </a:lstStyle>
          <a:p>
            <a:pPr>
              <a:spcBef>
                <a:spcPct val="50000"/>
              </a:spcBef>
              <a:defRPr/>
            </a:pPr>
            <a:endParaRPr lang="zh-CN" altLang="en-US" sz="2400" smtClean="0">
              <a:solidFill>
                <a:srgbClr val="000000"/>
              </a:solidFill>
            </a:endParaRPr>
          </a:p>
        </p:txBody>
      </p:sp>
      <p:sp>
        <p:nvSpPr>
          <p:cNvPr id="2057"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1685703D-B427-47E0-80C7-5072D45385ED}" type="slidenum">
              <a:rPr lang="zh-CN" altLang="en-US" sz="1600" smtClean="0">
                <a:solidFill>
                  <a:srgbClr val="FFFFFF"/>
                </a:solidFill>
                <a:latin typeface="仿宋_GB2312" pitchFamily="49" charset="-122"/>
              </a:rPr>
              <a:pPr eaLnBrk="1" hangingPunct="1">
                <a:defRPr/>
              </a:pPr>
              <a:t>‹#›</a:t>
            </a:fld>
            <a:endParaRPr lang="en-US" altLang="zh-CN" sz="1600" smtClean="0">
              <a:solidFill>
                <a:srgbClr val="FFFFFF"/>
              </a:solidFill>
              <a:latin typeface="仿宋_GB2312" pitchFamily="49" charset="-122"/>
            </a:endParaRPr>
          </a:p>
        </p:txBody>
      </p:sp>
      <p:sp>
        <p:nvSpPr>
          <p:cNvPr id="2058" name="Line 14"/>
          <p:cNvSpPr>
            <a:spLocks noChangeShapeType="1"/>
          </p:cNvSpPr>
          <p:nvPr/>
        </p:nvSpPr>
        <p:spPr bwMode="auto">
          <a:xfrm>
            <a:off x="433388" y="131127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华文新魏" pitchFamily="2" charset="-122"/>
          <a:ea typeface="宋体" pitchFamily="2" charset="-122"/>
        </a:defRPr>
      </a:lvl2pPr>
      <a:lvl3pPr algn="l" rtl="0" eaLnBrk="1" fontAlgn="base" hangingPunct="1">
        <a:spcBef>
          <a:spcPct val="0"/>
        </a:spcBef>
        <a:spcAft>
          <a:spcPct val="0"/>
        </a:spcAft>
        <a:defRPr sz="3200" b="1">
          <a:solidFill>
            <a:schemeClr val="tx2"/>
          </a:solidFill>
          <a:latin typeface="华文新魏" pitchFamily="2" charset="-122"/>
          <a:ea typeface="宋体" pitchFamily="2" charset="-122"/>
        </a:defRPr>
      </a:lvl3pPr>
      <a:lvl4pPr algn="l" rtl="0" eaLnBrk="1" fontAlgn="base" hangingPunct="1">
        <a:spcBef>
          <a:spcPct val="0"/>
        </a:spcBef>
        <a:spcAft>
          <a:spcPct val="0"/>
        </a:spcAft>
        <a:defRPr sz="3200" b="1">
          <a:solidFill>
            <a:schemeClr val="tx2"/>
          </a:solidFill>
          <a:latin typeface="华文新魏" pitchFamily="2" charset="-122"/>
          <a:ea typeface="宋体" pitchFamily="2" charset="-122"/>
        </a:defRPr>
      </a:lvl4pPr>
      <a:lvl5pPr algn="l" rtl="0" eaLnBrk="1" fontAlgn="base" hangingPunct="1">
        <a:spcBef>
          <a:spcPct val="0"/>
        </a:spcBef>
        <a:spcAft>
          <a:spcPct val="0"/>
        </a:spcAft>
        <a:defRPr sz="3200" b="1">
          <a:solidFill>
            <a:schemeClr val="tx2"/>
          </a:solidFill>
          <a:latin typeface="华文新魏" pitchFamily="2" charset="-122"/>
          <a:ea typeface="宋体" pitchFamily="2"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407988" y="231775"/>
            <a:ext cx="7772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5" name="Rectangle 4"/>
          <p:cNvSpPr>
            <a:spLocks noGrp="1" noChangeArrowheads="1"/>
          </p:cNvSpPr>
          <p:nvPr>
            <p:ph type="body" idx="1"/>
          </p:nvPr>
        </p:nvSpPr>
        <p:spPr bwMode="auto">
          <a:xfrm>
            <a:off x="407988" y="1050925"/>
            <a:ext cx="8526462"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32" name="Text Box 9"/>
          <p:cNvSpPr txBox="1">
            <a:spLocks noChangeArrowheads="1"/>
          </p:cNvSpPr>
          <p:nvPr/>
        </p:nvSpPr>
        <p:spPr bwMode="auto">
          <a:xfrm>
            <a:off x="6197600" y="6418263"/>
            <a:ext cx="2060575" cy="457200"/>
          </a:xfrm>
          <a:prstGeom prst="rect">
            <a:avLst/>
          </a:prstGeom>
          <a:noFill/>
          <a:ln>
            <a:noFill/>
          </a:ln>
          <a:extLst/>
        </p:spPr>
        <p:txBody>
          <a:bodyPr>
            <a:spAutoFit/>
          </a:bodyPr>
          <a:lstStyle>
            <a:lvl1pPr>
              <a:defRPr>
                <a:solidFill>
                  <a:schemeClr val="tx1"/>
                </a:solidFill>
                <a:latin typeface="仿宋_GB2312"/>
                <a:ea typeface="宋体" pitchFamily="2" charset="-122"/>
              </a:defRPr>
            </a:lvl1pPr>
            <a:lvl2pPr marL="742950" indent="-285750">
              <a:defRPr>
                <a:solidFill>
                  <a:schemeClr val="tx1"/>
                </a:solidFill>
                <a:latin typeface="仿宋_GB2312"/>
                <a:ea typeface="宋体" pitchFamily="2" charset="-122"/>
              </a:defRPr>
            </a:lvl2pPr>
            <a:lvl3pPr marL="1143000" indent="-228600">
              <a:defRPr>
                <a:solidFill>
                  <a:schemeClr val="tx1"/>
                </a:solidFill>
                <a:latin typeface="仿宋_GB2312"/>
                <a:ea typeface="宋体" pitchFamily="2" charset="-122"/>
              </a:defRPr>
            </a:lvl3pPr>
            <a:lvl4pPr marL="1600200" indent="-228600">
              <a:defRPr>
                <a:solidFill>
                  <a:schemeClr val="tx1"/>
                </a:solidFill>
                <a:latin typeface="仿宋_GB2312"/>
                <a:ea typeface="宋体" pitchFamily="2" charset="-122"/>
              </a:defRPr>
            </a:lvl4pPr>
            <a:lvl5pPr marL="2057400" indent="-228600">
              <a:defRPr>
                <a:solidFill>
                  <a:schemeClr val="tx1"/>
                </a:solidFill>
                <a:latin typeface="仿宋_GB2312"/>
                <a:ea typeface="宋体" pitchFamily="2" charset="-122"/>
              </a:defRPr>
            </a:lvl5pPr>
            <a:lvl6pPr marL="2514600" indent="-228600" fontAlgn="base">
              <a:spcBef>
                <a:spcPct val="0"/>
              </a:spcBef>
              <a:spcAft>
                <a:spcPct val="0"/>
              </a:spcAft>
              <a:defRPr>
                <a:solidFill>
                  <a:schemeClr val="tx1"/>
                </a:solidFill>
                <a:latin typeface="仿宋_GB2312"/>
                <a:ea typeface="宋体" pitchFamily="2" charset="-122"/>
              </a:defRPr>
            </a:lvl6pPr>
            <a:lvl7pPr marL="2971800" indent="-228600" fontAlgn="base">
              <a:spcBef>
                <a:spcPct val="0"/>
              </a:spcBef>
              <a:spcAft>
                <a:spcPct val="0"/>
              </a:spcAft>
              <a:defRPr>
                <a:solidFill>
                  <a:schemeClr val="tx1"/>
                </a:solidFill>
                <a:latin typeface="仿宋_GB2312"/>
                <a:ea typeface="宋体" pitchFamily="2" charset="-122"/>
              </a:defRPr>
            </a:lvl7pPr>
            <a:lvl8pPr marL="3429000" indent="-228600" fontAlgn="base">
              <a:spcBef>
                <a:spcPct val="0"/>
              </a:spcBef>
              <a:spcAft>
                <a:spcPct val="0"/>
              </a:spcAft>
              <a:defRPr>
                <a:solidFill>
                  <a:schemeClr val="tx1"/>
                </a:solidFill>
                <a:latin typeface="仿宋_GB2312"/>
                <a:ea typeface="宋体" pitchFamily="2" charset="-122"/>
              </a:defRPr>
            </a:lvl8pPr>
            <a:lvl9pPr marL="3886200" indent="-228600" fontAlgn="base">
              <a:spcBef>
                <a:spcPct val="0"/>
              </a:spcBef>
              <a:spcAft>
                <a:spcPct val="0"/>
              </a:spcAft>
              <a:defRPr>
                <a:solidFill>
                  <a:schemeClr val="tx1"/>
                </a:solidFill>
                <a:latin typeface="仿宋_GB2312"/>
                <a:ea typeface="宋体" pitchFamily="2" charset="-122"/>
              </a:defRPr>
            </a:lvl9pPr>
          </a:lstStyle>
          <a:p>
            <a:pPr fontAlgn="auto">
              <a:spcBef>
                <a:spcPct val="50000"/>
              </a:spcBef>
              <a:spcAft>
                <a:spcPts val="0"/>
              </a:spcAft>
              <a:defRPr/>
            </a:pPr>
            <a:endParaRPr lang="zh-CN" altLang="en-US" sz="2400" smtClean="0">
              <a:solidFill>
                <a:srgbClr val="000000"/>
              </a:solidFill>
            </a:endParaRPr>
          </a:p>
        </p:txBody>
      </p:sp>
      <p:sp>
        <p:nvSpPr>
          <p:cNvPr id="3077"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EE934FBC-C1AE-4927-B762-95D031D15B7A}" type="slidenum">
              <a:rPr lang="zh-CN" altLang="en-US" sz="1600" smtClean="0">
                <a:solidFill>
                  <a:srgbClr val="FFFFFF"/>
                </a:solidFill>
                <a:latin typeface="仿宋_GB2312" pitchFamily="49" charset="-122"/>
              </a:rPr>
              <a:pPr eaLnBrk="1" hangingPunct="1">
                <a:defRPr/>
              </a:pPr>
              <a:t>‹#›</a:t>
            </a:fld>
            <a:endParaRPr lang="en-US" altLang="zh-CN" sz="1600" smtClean="0">
              <a:solidFill>
                <a:srgbClr val="FFFFFF"/>
              </a:solidFill>
              <a:latin typeface="仿宋_GB2312" pitchFamily="49" charset="-122"/>
            </a:endParaRPr>
          </a:p>
        </p:txBody>
      </p:sp>
      <p:sp>
        <p:nvSpPr>
          <p:cNvPr id="3078" name="Line 14"/>
          <p:cNvSpPr>
            <a:spLocks noChangeShapeType="1"/>
          </p:cNvSpPr>
          <p:nvPr/>
        </p:nvSpPr>
        <p:spPr bwMode="auto">
          <a:xfrm>
            <a:off x="407988" y="876300"/>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320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1" fontAlgn="base" hangingPunct="1">
        <a:spcBef>
          <a:spcPct val="0"/>
        </a:spcBef>
        <a:spcAft>
          <a:spcPct val="0"/>
        </a:spcAft>
        <a:defRPr sz="3200">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3200">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3200">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32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图片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581025" y="7524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Rectangle 4"/>
          <p:cNvSpPr>
            <a:spLocks noGrp="1" noChangeArrowheads="1"/>
          </p:cNvSpPr>
          <p:nvPr>
            <p:ph type="body" idx="1"/>
          </p:nvPr>
        </p:nvSpPr>
        <p:spPr bwMode="auto">
          <a:xfrm>
            <a:off x="581025" y="1427163"/>
            <a:ext cx="77724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22437"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Arial" charset="0"/>
                <a:ea typeface="宋体" charset="-122"/>
              </a:defRPr>
            </a:lvl1pPr>
          </a:lstStyle>
          <a:p>
            <a:pPr>
              <a:defRPr/>
            </a:pPr>
            <a:endParaRPr lang="en-US" altLang="zh-CN"/>
          </a:p>
        </p:txBody>
      </p:sp>
      <p:sp>
        <p:nvSpPr>
          <p:cNvPr id="232243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宋体" charset="-122"/>
              </a:defRPr>
            </a:lvl1pPr>
          </a:lstStyle>
          <a:p>
            <a:pPr>
              <a:defRPr/>
            </a:pPr>
            <a:endParaRPr lang="en-US" altLang="zh-CN"/>
          </a:p>
        </p:txBody>
      </p:sp>
      <p:sp>
        <p:nvSpPr>
          <p:cNvPr id="4103" name="Text Box 8"/>
          <p:cNvSpPr txBox="1">
            <a:spLocks noChangeArrowheads="1"/>
          </p:cNvSpPr>
          <p:nvPr/>
        </p:nvSpPr>
        <p:spPr bwMode="auto">
          <a:xfrm>
            <a:off x="6197600" y="6418263"/>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굴림" pitchFamily="34" charset="-127"/>
                <a:ea typeface="굴림" pitchFamily="34" charset="-127"/>
              </a:defRPr>
            </a:lvl1pPr>
            <a:lvl2pPr marL="742950" indent="-285750">
              <a:defRPr>
                <a:solidFill>
                  <a:schemeClr val="tx1"/>
                </a:solidFill>
                <a:latin typeface="굴림" pitchFamily="34" charset="-127"/>
                <a:ea typeface="굴림" pitchFamily="34" charset="-127"/>
              </a:defRPr>
            </a:lvl2pPr>
            <a:lvl3pPr marL="1143000" indent="-228600">
              <a:defRPr>
                <a:solidFill>
                  <a:schemeClr val="tx1"/>
                </a:solidFill>
                <a:latin typeface="굴림" pitchFamily="34" charset="-127"/>
                <a:ea typeface="굴림" pitchFamily="34" charset="-127"/>
              </a:defRPr>
            </a:lvl3pPr>
            <a:lvl4pPr marL="1600200" indent="-228600">
              <a:defRPr>
                <a:solidFill>
                  <a:schemeClr val="tx1"/>
                </a:solidFill>
                <a:latin typeface="굴림" pitchFamily="34" charset="-127"/>
                <a:ea typeface="굴림" pitchFamily="34" charset="-127"/>
              </a:defRPr>
            </a:lvl4pPr>
            <a:lvl5pPr marL="2057400" indent="-228600">
              <a:defRPr>
                <a:solidFill>
                  <a:schemeClr val="tx1"/>
                </a:solidFill>
                <a:latin typeface="굴림" pitchFamily="34" charset="-127"/>
                <a:ea typeface="굴림" pitchFamily="34" charset="-127"/>
              </a:defRPr>
            </a:lvl5pPr>
            <a:lvl6pPr marL="2514600" indent="-228600" fontAlgn="base">
              <a:spcBef>
                <a:spcPct val="0"/>
              </a:spcBef>
              <a:spcAft>
                <a:spcPct val="0"/>
              </a:spcAft>
              <a:defRPr>
                <a:solidFill>
                  <a:schemeClr val="tx1"/>
                </a:solidFill>
                <a:latin typeface="굴림" pitchFamily="34" charset="-127"/>
                <a:ea typeface="굴림" pitchFamily="34" charset="-127"/>
              </a:defRPr>
            </a:lvl6pPr>
            <a:lvl7pPr marL="2971800" indent="-228600" fontAlgn="base">
              <a:spcBef>
                <a:spcPct val="0"/>
              </a:spcBef>
              <a:spcAft>
                <a:spcPct val="0"/>
              </a:spcAft>
              <a:defRPr>
                <a:solidFill>
                  <a:schemeClr val="tx1"/>
                </a:solidFill>
                <a:latin typeface="굴림" pitchFamily="34" charset="-127"/>
                <a:ea typeface="굴림" pitchFamily="34" charset="-127"/>
              </a:defRPr>
            </a:lvl7pPr>
            <a:lvl8pPr marL="3429000" indent="-228600" fontAlgn="base">
              <a:spcBef>
                <a:spcPct val="0"/>
              </a:spcBef>
              <a:spcAft>
                <a:spcPct val="0"/>
              </a:spcAft>
              <a:defRPr>
                <a:solidFill>
                  <a:schemeClr val="tx1"/>
                </a:solidFill>
                <a:latin typeface="굴림" pitchFamily="34" charset="-127"/>
                <a:ea typeface="굴림" pitchFamily="34" charset="-127"/>
              </a:defRPr>
            </a:lvl8pPr>
            <a:lvl9pPr marL="3886200" indent="-228600" fontAlgn="base">
              <a:spcBef>
                <a:spcPct val="0"/>
              </a:spcBef>
              <a:spcAft>
                <a:spcPct val="0"/>
              </a:spcAft>
              <a:defRPr>
                <a:solidFill>
                  <a:schemeClr val="tx1"/>
                </a:solidFill>
                <a:latin typeface="굴림" pitchFamily="34" charset="-127"/>
                <a:ea typeface="굴림" pitchFamily="34" charset="-127"/>
              </a:defRPr>
            </a:lvl9pPr>
          </a:lstStyle>
          <a:p>
            <a:pPr>
              <a:spcBef>
                <a:spcPct val="50000"/>
              </a:spcBef>
              <a:defRPr/>
            </a:pPr>
            <a:endParaRPr lang="zh-CN" altLang="en-US" sz="2400" smtClean="0">
              <a:solidFill>
                <a:srgbClr val="000000"/>
              </a:solidFill>
              <a:latin typeface="Arial" pitchFamily="34" charset="0"/>
              <a:ea typeface="宋体" pitchFamily="2" charset="-122"/>
            </a:endParaRPr>
          </a:p>
        </p:txBody>
      </p:sp>
      <p:sp>
        <p:nvSpPr>
          <p:cNvPr id="4104" name="Rectangle 10"/>
          <p:cNvSpPr>
            <a:spLocks noChangeArrowheads="1"/>
          </p:cNvSpPr>
          <p:nvPr/>
        </p:nvSpPr>
        <p:spPr bwMode="auto">
          <a:xfrm>
            <a:off x="0" y="6521450"/>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D3721156-6469-44B5-AEFA-B1F9D614767E}" type="slidenum">
              <a:rPr lang="zh-CN" altLang="en-US" sz="1600" smtClean="0">
                <a:solidFill>
                  <a:srgbClr val="000000"/>
                </a:solidFill>
                <a:latin typeface="Arial" pitchFamily="34" charset="0"/>
              </a:rPr>
              <a:pPr eaLnBrk="1" hangingPunct="1">
                <a:defRPr/>
              </a:pPr>
              <a:t>‹#›</a:t>
            </a:fld>
            <a:endParaRPr lang="en-US" altLang="zh-CN" sz="1600" smtClean="0">
              <a:solidFill>
                <a:srgbClr val="000000"/>
              </a:solidFill>
              <a:latin typeface="Arial" pitchFamily="34" charset="0"/>
            </a:endParaRPr>
          </a:p>
        </p:txBody>
      </p:sp>
      <p:sp>
        <p:nvSpPr>
          <p:cNvPr id="4105" name="Line 11"/>
          <p:cNvSpPr>
            <a:spLocks noChangeShapeType="1"/>
          </p:cNvSpPr>
          <p:nvPr/>
        </p:nvSpPr>
        <p:spPr bwMode="auto">
          <a:xfrm>
            <a:off x="433388" y="131127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wipe dir="r"/>
  </p:transition>
  <p:hf sldNum="0"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2pPr>
      <a:lvl3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3pPr>
      <a:lvl4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4pPr>
      <a:lvl5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5pPr>
      <a:lvl6pPr marL="4572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6pPr>
      <a:lvl7pPr marL="9144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7pPr>
      <a:lvl8pPr marL="13716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8pPr>
      <a:lvl9pPr marL="18288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rgbClr val="000099"/>
          </a:solidFill>
          <a:latin typeface="+mn-lt"/>
          <a:ea typeface="宋体" charset="-122"/>
        </a:defRPr>
      </a:lvl2pPr>
      <a:lvl3pPr marL="1143000" indent="-228600" algn="l" rtl="0" eaLnBrk="1" fontAlgn="base" hangingPunct="1">
        <a:lnSpc>
          <a:spcPct val="90000"/>
        </a:lnSpc>
        <a:spcBef>
          <a:spcPct val="25000"/>
        </a:spcBef>
        <a:spcAft>
          <a:spcPct val="0"/>
        </a:spcAft>
        <a:buClr>
          <a:srgbClr val="336699"/>
        </a:buClr>
        <a:buChar char="–"/>
        <a:defRPr sz="2000" b="1">
          <a:solidFill>
            <a:srgbClr val="5F5F5F"/>
          </a:solidFill>
          <a:latin typeface="+mn-lt"/>
          <a:ea typeface="宋体" charset="-122"/>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宋体" charset="-122"/>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pic>
        <p:nvPicPr>
          <p:cNvPr id="5122" name="Picture 22" descr="SK"/>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5675" y="6427788"/>
            <a:ext cx="504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1"/>
          <p:cNvSpPr>
            <a:spLocks noChangeArrowheads="1"/>
          </p:cNvSpPr>
          <p:nvPr/>
        </p:nvSpPr>
        <p:spPr bwMode="gray">
          <a:xfrm>
            <a:off x="4332288" y="6480175"/>
            <a:ext cx="45878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algn="ctr">
              <a:spcBef>
                <a:spcPct val="50000"/>
              </a:spcBef>
              <a:defRPr/>
            </a:pPr>
            <a:fld id="{AA3E2405-A8D7-433C-B849-816D5C9BF348}" type="slidenum">
              <a:rPr lang="en-US" altLang="en-US" sz="1000" b="1" smtClean="0">
                <a:solidFill>
                  <a:srgbClr val="000000"/>
                </a:solidFill>
                <a:latin typeface="Tahoma" pitchFamily="34" charset="0"/>
                <a:ea typeface="가는각진제목체"/>
                <a:cs typeface="가는각진제목체"/>
              </a:rPr>
              <a:pPr algn="ctr">
                <a:spcBef>
                  <a:spcPct val="50000"/>
                </a:spcBef>
                <a:defRPr/>
              </a:pPr>
              <a:t>‹#›</a:t>
            </a:fld>
            <a:endParaRPr lang="en-US" altLang="en-US" sz="900" smtClean="0">
              <a:solidFill>
                <a:srgbClr val="000000"/>
              </a:solidFill>
              <a:latin typeface="Tahoma" pitchFamily="34" charset="0"/>
              <a:ea typeface="가는각진제목체"/>
              <a:cs typeface="가는각진제목체"/>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Lst>
  <p:transition>
    <p:wipe dir="r"/>
  </p:transition>
  <p:timing>
    <p:tnLst>
      <p:par>
        <p:cTn id="1" dur="indefinite" restart="never" nodeType="tmRoot"/>
      </p:par>
    </p:tnLst>
  </p:timing>
  <p:hf sldNum="0" hdr="0" ftr="0" dt="0"/>
  <p:txStyles>
    <p:titleStyle>
      <a:lvl1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cs typeface="+mj-cs"/>
        </a:defRPr>
      </a:lvl1pPr>
      <a:lvl2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2pPr>
      <a:lvl3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3pPr>
      <a:lvl4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4pPr>
      <a:lvl5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5pPr>
      <a:lvl6pPr marL="4572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6pPr>
      <a:lvl7pPr marL="9144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7pPr>
      <a:lvl8pPr marL="13716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8pPr>
      <a:lvl9pPr marL="18288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1" fontAlgn="base" latinLnBrk="1" hangingPunct="1">
        <a:spcBef>
          <a:spcPct val="20000"/>
        </a:spcBef>
        <a:spcAft>
          <a:spcPct val="0"/>
        </a:spcAft>
        <a:buChar char="•"/>
        <a:defRPr kumimoji="1" sz="3200">
          <a:solidFill>
            <a:schemeClr val="tx1"/>
          </a:solidFill>
          <a:latin typeface="굴림" pitchFamily="34" charset="-127"/>
          <a:ea typeface="굴림" pitchFamily="34" charset="-127"/>
          <a:cs typeface="+mn-cs"/>
        </a:defRPr>
      </a:lvl1pPr>
      <a:lvl2pPr marL="742950" indent="-285750" algn="l" rtl="0" eaLnBrk="1" fontAlgn="base" latinLnBrk="1" hangingPunct="1">
        <a:spcBef>
          <a:spcPct val="20000"/>
        </a:spcBef>
        <a:spcAft>
          <a:spcPct val="0"/>
        </a:spcAft>
        <a:buChar char="–"/>
        <a:defRPr kumimoji="1" sz="2800">
          <a:solidFill>
            <a:schemeClr val="tx1"/>
          </a:solidFill>
          <a:latin typeface="굴림" pitchFamily="34" charset="-127"/>
          <a:ea typeface="굴림" pitchFamily="34" charset="-127"/>
        </a:defRPr>
      </a:lvl2pPr>
      <a:lvl3pPr marL="1143000" indent="-228600" algn="l" rtl="0" eaLnBrk="1" fontAlgn="base" latinLnBrk="1" hangingPunct="1">
        <a:spcBef>
          <a:spcPct val="20000"/>
        </a:spcBef>
        <a:spcAft>
          <a:spcPct val="0"/>
        </a:spcAft>
        <a:buChar char="•"/>
        <a:defRPr kumimoji="1" sz="2400">
          <a:solidFill>
            <a:schemeClr val="tx1"/>
          </a:solidFill>
          <a:latin typeface="굴림" pitchFamily="34" charset="-127"/>
          <a:ea typeface="굴림" pitchFamily="34" charset="-127"/>
        </a:defRPr>
      </a:lvl3pPr>
      <a:lvl4pPr marL="16002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4pPr>
      <a:lvl5pPr marL="20574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407988" y="231775"/>
            <a:ext cx="7772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7171" name="Rectangle 4"/>
          <p:cNvSpPr>
            <a:spLocks noGrp="1" noChangeArrowheads="1"/>
          </p:cNvSpPr>
          <p:nvPr>
            <p:ph type="body" idx="1"/>
          </p:nvPr>
        </p:nvSpPr>
        <p:spPr bwMode="auto">
          <a:xfrm>
            <a:off x="407988" y="1050925"/>
            <a:ext cx="8526462"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32" name="Text Box 9"/>
          <p:cNvSpPr txBox="1">
            <a:spLocks noChangeArrowheads="1"/>
          </p:cNvSpPr>
          <p:nvPr/>
        </p:nvSpPr>
        <p:spPr bwMode="auto">
          <a:xfrm>
            <a:off x="6197600" y="6418263"/>
            <a:ext cx="2060575" cy="457200"/>
          </a:xfrm>
          <a:prstGeom prst="rect">
            <a:avLst/>
          </a:prstGeom>
          <a:noFill/>
          <a:ln>
            <a:noFill/>
          </a:ln>
          <a:extLst/>
        </p:spPr>
        <p:txBody>
          <a:bodyPr>
            <a:spAutoFit/>
          </a:bodyPr>
          <a:lstStyle>
            <a:lvl1pPr>
              <a:defRPr>
                <a:solidFill>
                  <a:schemeClr val="tx1"/>
                </a:solidFill>
                <a:latin typeface="仿宋_GB2312"/>
                <a:ea typeface="宋体" pitchFamily="2" charset="-122"/>
              </a:defRPr>
            </a:lvl1pPr>
            <a:lvl2pPr marL="742950" indent="-285750">
              <a:defRPr>
                <a:solidFill>
                  <a:schemeClr val="tx1"/>
                </a:solidFill>
                <a:latin typeface="仿宋_GB2312"/>
                <a:ea typeface="宋体" pitchFamily="2" charset="-122"/>
              </a:defRPr>
            </a:lvl2pPr>
            <a:lvl3pPr marL="1143000" indent="-228600">
              <a:defRPr>
                <a:solidFill>
                  <a:schemeClr val="tx1"/>
                </a:solidFill>
                <a:latin typeface="仿宋_GB2312"/>
                <a:ea typeface="宋体" pitchFamily="2" charset="-122"/>
              </a:defRPr>
            </a:lvl3pPr>
            <a:lvl4pPr marL="1600200" indent="-228600">
              <a:defRPr>
                <a:solidFill>
                  <a:schemeClr val="tx1"/>
                </a:solidFill>
                <a:latin typeface="仿宋_GB2312"/>
                <a:ea typeface="宋体" pitchFamily="2" charset="-122"/>
              </a:defRPr>
            </a:lvl4pPr>
            <a:lvl5pPr marL="2057400" indent="-228600">
              <a:defRPr>
                <a:solidFill>
                  <a:schemeClr val="tx1"/>
                </a:solidFill>
                <a:latin typeface="仿宋_GB2312"/>
                <a:ea typeface="宋体" pitchFamily="2" charset="-122"/>
              </a:defRPr>
            </a:lvl5pPr>
            <a:lvl6pPr marL="2514600" indent="-228600" fontAlgn="base">
              <a:spcBef>
                <a:spcPct val="0"/>
              </a:spcBef>
              <a:spcAft>
                <a:spcPct val="0"/>
              </a:spcAft>
              <a:defRPr>
                <a:solidFill>
                  <a:schemeClr val="tx1"/>
                </a:solidFill>
                <a:latin typeface="仿宋_GB2312"/>
                <a:ea typeface="宋体" pitchFamily="2" charset="-122"/>
              </a:defRPr>
            </a:lvl6pPr>
            <a:lvl7pPr marL="2971800" indent="-228600" fontAlgn="base">
              <a:spcBef>
                <a:spcPct val="0"/>
              </a:spcBef>
              <a:spcAft>
                <a:spcPct val="0"/>
              </a:spcAft>
              <a:defRPr>
                <a:solidFill>
                  <a:schemeClr val="tx1"/>
                </a:solidFill>
                <a:latin typeface="仿宋_GB2312"/>
                <a:ea typeface="宋体" pitchFamily="2" charset="-122"/>
              </a:defRPr>
            </a:lvl7pPr>
            <a:lvl8pPr marL="3429000" indent="-228600" fontAlgn="base">
              <a:spcBef>
                <a:spcPct val="0"/>
              </a:spcBef>
              <a:spcAft>
                <a:spcPct val="0"/>
              </a:spcAft>
              <a:defRPr>
                <a:solidFill>
                  <a:schemeClr val="tx1"/>
                </a:solidFill>
                <a:latin typeface="仿宋_GB2312"/>
                <a:ea typeface="宋体" pitchFamily="2" charset="-122"/>
              </a:defRPr>
            </a:lvl8pPr>
            <a:lvl9pPr marL="3886200" indent="-228600" fontAlgn="base">
              <a:spcBef>
                <a:spcPct val="0"/>
              </a:spcBef>
              <a:spcAft>
                <a:spcPct val="0"/>
              </a:spcAft>
              <a:defRPr>
                <a:solidFill>
                  <a:schemeClr val="tx1"/>
                </a:solidFill>
                <a:latin typeface="仿宋_GB2312"/>
                <a:ea typeface="宋体" pitchFamily="2" charset="-122"/>
              </a:defRPr>
            </a:lvl9pPr>
          </a:lstStyle>
          <a:p>
            <a:pPr fontAlgn="auto">
              <a:spcBef>
                <a:spcPct val="50000"/>
              </a:spcBef>
              <a:spcAft>
                <a:spcPts val="0"/>
              </a:spcAft>
              <a:defRPr/>
            </a:pPr>
            <a:endParaRPr lang="zh-CN" altLang="en-US" sz="2400" smtClean="0">
              <a:solidFill>
                <a:srgbClr val="000000"/>
              </a:solidFill>
            </a:endParaRPr>
          </a:p>
        </p:txBody>
      </p:sp>
      <p:sp>
        <p:nvSpPr>
          <p:cNvPr id="7173"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A5A00E3A-0453-4D7E-9769-03136F50341F}" type="slidenum">
              <a:rPr lang="zh-CN" altLang="en-US" sz="1600" smtClean="0">
                <a:solidFill>
                  <a:srgbClr val="FFFFFF"/>
                </a:solidFill>
                <a:latin typeface="仿宋_GB2312" pitchFamily="49" charset="-122"/>
              </a:rPr>
              <a:pPr eaLnBrk="1" hangingPunct="1">
                <a:defRPr/>
              </a:pPr>
              <a:t>‹#›</a:t>
            </a:fld>
            <a:endParaRPr lang="en-US" altLang="zh-CN" sz="1600" smtClean="0">
              <a:solidFill>
                <a:srgbClr val="FFFFFF"/>
              </a:solidFill>
              <a:latin typeface="仿宋_GB2312" pitchFamily="49" charset="-122"/>
            </a:endParaRPr>
          </a:p>
        </p:txBody>
      </p:sp>
      <p:sp>
        <p:nvSpPr>
          <p:cNvPr id="7174" name="Line 14"/>
          <p:cNvSpPr>
            <a:spLocks noChangeShapeType="1"/>
          </p:cNvSpPr>
          <p:nvPr/>
        </p:nvSpPr>
        <p:spPr bwMode="auto">
          <a:xfrm>
            <a:off x="407988" y="876300"/>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320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1" fontAlgn="base" hangingPunct="1">
        <a:spcBef>
          <a:spcPct val="0"/>
        </a:spcBef>
        <a:spcAft>
          <a:spcPct val="0"/>
        </a:spcAft>
        <a:defRPr sz="3200">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3200">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3200">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32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j-ea"/>
                <a:ea typeface="+mj-ea"/>
              </a:rPr>
              <a:t>F</a:t>
            </a:r>
            <a:r>
              <a:rPr lang="zh-CN" altLang="en-US" dirty="0" smtClean="0">
                <a:latin typeface="+mj-ea"/>
                <a:ea typeface="+mj-ea"/>
              </a:rPr>
              <a:t>组</a:t>
            </a:r>
            <a:r>
              <a:rPr lang="en-US" altLang="zh-CN" dirty="0" smtClean="0">
                <a:latin typeface="+mj-ea"/>
                <a:ea typeface="+mj-ea"/>
              </a:rPr>
              <a:t>-Spring</a:t>
            </a:r>
            <a:r>
              <a:rPr lang="zh-CN" altLang="en-US" dirty="0" smtClean="0">
                <a:latin typeface="+mj-ea"/>
                <a:ea typeface="+mj-ea"/>
              </a:rPr>
              <a:t>改进与展示方案</a:t>
            </a:r>
            <a:endParaRPr lang="zh-CN" altLang="en-US" dirty="0">
              <a:latin typeface="+mj-ea"/>
              <a:ea typeface="+mj-ea"/>
            </a:endParaRPr>
          </a:p>
        </p:txBody>
      </p:sp>
      <p:sp>
        <p:nvSpPr>
          <p:cNvPr id="6" name="矩形 5"/>
          <p:cNvSpPr/>
          <p:nvPr/>
        </p:nvSpPr>
        <p:spPr>
          <a:xfrm>
            <a:off x="4932040" y="4365104"/>
            <a:ext cx="1915909" cy="369332"/>
          </a:xfrm>
          <a:prstGeom prst="rect">
            <a:avLst/>
          </a:prstGeom>
        </p:spPr>
        <p:txBody>
          <a:bodyPr wrap="none">
            <a:spAutoFit/>
          </a:bodyPr>
          <a:lstStyle/>
          <a:p>
            <a:r>
              <a:rPr lang="zh-CN" altLang="en-US" dirty="0">
                <a:solidFill>
                  <a:schemeClr val="bg1"/>
                </a:solidFill>
              </a:rPr>
              <a:t>王昕  </a:t>
            </a:r>
            <a:r>
              <a:rPr lang="en-US" altLang="zh-CN" dirty="0">
                <a:solidFill>
                  <a:schemeClr val="bg1"/>
                </a:solidFill>
              </a:rPr>
              <a:t>SY1506415</a:t>
            </a:r>
            <a:endParaRPr lang="zh-CN" altLang="en-US" dirty="0">
              <a:solidFill>
                <a:schemeClr val="bg1"/>
              </a:solidFill>
            </a:endParaRPr>
          </a:p>
        </p:txBody>
      </p:sp>
      <p:sp>
        <p:nvSpPr>
          <p:cNvPr id="7" name="矩形 6"/>
          <p:cNvSpPr/>
          <p:nvPr/>
        </p:nvSpPr>
        <p:spPr>
          <a:xfrm>
            <a:off x="4903053" y="4734436"/>
            <a:ext cx="2146742" cy="369332"/>
          </a:xfrm>
          <a:prstGeom prst="rect">
            <a:avLst/>
          </a:prstGeom>
        </p:spPr>
        <p:txBody>
          <a:bodyPr wrap="none">
            <a:spAutoFit/>
          </a:bodyPr>
          <a:lstStyle/>
          <a:p>
            <a:r>
              <a:rPr lang="zh-CN" altLang="en-US" dirty="0">
                <a:solidFill>
                  <a:schemeClr val="bg1"/>
                </a:solidFill>
              </a:rPr>
              <a:t>王旭辰  </a:t>
            </a:r>
            <a:r>
              <a:rPr lang="en-US" altLang="zh-CN" dirty="0">
                <a:solidFill>
                  <a:schemeClr val="bg1"/>
                </a:solidFill>
              </a:rPr>
              <a:t>SY1506413</a:t>
            </a:r>
            <a:endParaRPr lang="zh-CN" altLang="en-US" dirty="0">
              <a:solidFill>
                <a:schemeClr val="bg1"/>
              </a:solidFill>
            </a:endParaRPr>
          </a:p>
        </p:txBody>
      </p:sp>
      <p:sp>
        <p:nvSpPr>
          <p:cNvPr id="8" name="矩形 7"/>
          <p:cNvSpPr/>
          <p:nvPr/>
        </p:nvSpPr>
        <p:spPr>
          <a:xfrm>
            <a:off x="4932040" y="5103768"/>
            <a:ext cx="1915909" cy="369332"/>
          </a:xfrm>
          <a:prstGeom prst="rect">
            <a:avLst/>
          </a:prstGeom>
        </p:spPr>
        <p:txBody>
          <a:bodyPr wrap="none">
            <a:spAutoFit/>
          </a:bodyPr>
          <a:lstStyle/>
          <a:p>
            <a:r>
              <a:rPr lang="zh-CN" altLang="en-US" dirty="0">
                <a:solidFill>
                  <a:schemeClr val="bg1"/>
                </a:solidFill>
              </a:rPr>
              <a:t>林森  </a:t>
            </a:r>
            <a:r>
              <a:rPr lang="en-US" altLang="zh-CN" dirty="0">
                <a:solidFill>
                  <a:schemeClr val="bg1"/>
                </a:solidFill>
              </a:rPr>
              <a:t>SY1506416</a:t>
            </a:r>
            <a:endParaRPr lang="zh-CN" altLang="en-US" dirty="0">
              <a:solidFill>
                <a:schemeClr val="bg1"/>
              </a:solidFill>
            </a:endParaRPr>
          </a:p>
        </p:txBody>
      </p:sp>
      <p:sp>
        <p:nvSpPr>
          <p:cNvPr id="9" name="矩形 8"/>
          <p:cNvSpPr/>
          <p:nvPr/>
        </p:nvSpPr>
        <p:spPr>
          <a:xfrm>
            <a:off x="4932040" y="5473210"/>
            <a:ext cx="2146742" cy="369332"/>
          </a:xfrm>
          <a:prstGeom prst="rect">
            <a:avLst/>
          </a:prstGeom>
        </p:spPr>
        <p:txBody>
          <a:bodyPr wrap="none">
            <a:spAutoFit/>
          </a:bodyPr>
          <a:lstStyle/>
          <a:p>
            <a:r>
              <a:rPr lang="zh-CN" altLang="en-US" dirty="0">
                <a:solidFill>
                  <a:schemeClr val="bg1"/>
                </a:solidFill>
              </a:rPr>
              <a:t>李勃    </a:t>
            </a:r>
            <a:r>
              <a:rPr lang="en-US" altLang="zh-CN" dirty="0">
                <a:solidFill>
                  <a:schemeClr val="bg1"/>
                </a:solidFill>
              </a:rPr>
              <a:t>SY1506402</a:t>
            </a:r>
            <a:endParaRPr lang="zh-CN" altLang="en-US" dirty="0">
              <a:solidFill>
                <a:schemeClr val="bg1"/>
              </a:solidFill>
            </a:endParaRPr>
          </a:p>
        </p:txBody>
      </p:sp>
    </p:spTree>
    <p:extLst>
      <p:ext uri="{BB962C8B-B14F-4D97-AF65-F5344CB8AC3E}">
        <p14:creationId xmlns:p14="http://schemas.microsoft.com/office/powerpoint/2010/main" val="19861427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3</a:t>
            </a:r>
            <a:r>
              <a:rPr lang="zh-CN" altLang="en-US" dirty="0" smtClean="0"/>
              <a:t>）</a:t>
            </a:r>
            <a:r>
              <a:rPr lang="en-US" altLang="zh-CN" dirty="0" err="1" smtClean="0"/>
              <a:t>DataContext</a:t>
            </a:r>
            <a:r>
              <a:rPr lang="zh-CN" altLang="en-US" dirty="0"/>
              <a:t>的</a:t>
            </a:r>
            <a:r>
              <a:rPr lang="zh-CN" altLang="en-US" dirty="0" smtClean="0"/>
              <a:t>接口</a:t>
            </a:r>
            <a:endParaRPr lang="en-US" altLang="zh-CN" dirty="0" smtClean="0"/>
          </a:p>
          <a:p>
            <a:r>
              <a:rPr lang="en-US" altLang="zh-CN" dirty="0" err="1"/>
              <a:t>IDataContext</a:t>
            </a:r>
            <a:r>
              <a:rPr lang="zh-CN" altLang="en-US" dirty="0"/>
              <a:t>定义了存储区域应该有的方法，两个实现，</a:t>
            </a:r>
            <a:r>
              <a:rPr lang="en-US" altLang="zh-CN" dirty="0" err="1"/>
              <a:t>DefaultBeanDefinitionContext</a:t>
            </a:r>
            <a:r>
              <a:rPr lang="zh-CN" altLang="en-US" dirty="0"/>
              <a:t>是服务提供者描述信息存储的默认实现；</a:t>
            </a:r>
            <a:r>
              <a:rPr lang="en-US" altLang="zh-CN" dirty="0" err="1"/>
              <a:t>DefaultBeanCacheContext</a:t>
            </a:r>
            <a:r>
              <a:rPr lang="zh-CN" altLang="en-US" dirty="0"/>
              <a:t>是服务提供者实例存储的</a:t>
            </a:r>
            <a:r>
              <a:rPr lang="zh-CN" altLang="en-US" dirty="0" smtClean="0"/>
              <a:t>默认实现。</a:t>
            </a:r>
            <a:endParaRPr lang="zh-CN" altLang="en-US" dirty="0"/>
          </a:p>
        </p:txBody>
      </p:sp>
      <p:pic>
        <p:nvPicPr>
          <p:cNvPr id="5" name="图片 4"/>
          <p:cNvPicPr>
            <a:picLocks noChangeAspect="1"/>
          </p:cNvPicPr>
          <p:nvPr/>
        </p:nvPicPr>
        <p:blipFill>
          <a:blip r:embed="rId2"/>
          <a:stretch>
            <a:fillRect/>
          </a:stretch>
        </p:blipFill>
        <p:spPr>
          <a:xfrm>
            <a:off x="1043608" y="4293096"/>
            <a:ext cx="7292504" cy="1258441"/>
          </a:xfrm>
          <a:prstGeom prst="rect">
            <a:avLst/>
          </a:prstGeom>
        </p:spPr>
      </p:pic>
    </p:spTree>
    <p:extLst>
      <p:ext uri="{BB962C8B-B14F-4D97-AF65-F5344CB8AC3E}">
        <p14:creationId xmlns:p14="http://schemas.microsoft.com/office/powerpoint/2010/main" val="118984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4</a:t>
            </a:r>
            <a:r>
              <a:rPr lang="zh-CN" altLang="en-US" dirty="0" smtClean="0"/>
              <a:t>）</a:t>
            </a:r>
            <a:r>
              <a:rPr lang="en-US" altLang="zh-CN" dirty="0" smtClean="0"/>
              <a:t>Handler</a:t>
            </a:r>
            <a:r>
              <a:rPr lang="zh-CN" altLang="en-US" dirty="0" smtClean="0"/>
              <a:t>接口</a:t>
            </a:r>
          </a:p>
          <a:p>
            <a:pPr marL="0" indent="0">
              <a:buNone/>
            </a:pPr>
            <a:endParaRPr lang="zh-CN" altLang="en-US" dirty="0"/>
          </a:p>
        </p:txBody>
      </p:sp>
      <p:pic>
        <p:nvPicPr>
          <p:cNvPr id="4" name="图片 3"/>
          <p:cNvPicPr>
            <a:picLocks noChangeAspect="1"/>
          </p:cNvPicPr>
          <p:nvPr/>
        </p:nvPicPr>
        <p:blipFill>
          <a:blip r:embed="rId2"/>
          <a:stretch>
            <a:fillRect/>
          </a:stretch>
        </p:blipFill>
        <p:spPr>
          <a:xfrm>
            <a:off x="971601" y="1988841"/>
            <a:ext cx="3240360" cy="1824404"/>
          </a:xfrm>
          <a:prstGeom prst="rect">
            <a:avLst/>
          </a:prstGeom>
        </p:spPr>
      </p:pic>
      <p:sp>
        <p:nvSpPr>
          <p:cNvPr id="5" name="文本框 4"/>
          <p:cNvSpPr txBox="1"/>
          <p:nvPr/>
        </p:nvSpPr>
        <p:spPr>
          <a:xfrm>
            <a:off x="971601" y="4149080"/>
            <a:ext cx="7200799" cy="1477328"/>
          </a:xfrm>
          <a:prstGeom prst="rect">
            <a:avLst/>
          </a:prstGeom>
          <a:noFill/>
        </p:spPr>
        <p:txBody>
          <a:bodyPr wrap="square" rtlCol="0">
            <a:spAutoFit/>
          </a:bodyPr>
          <a:lstStyle/>
          <a:p>
            <a:r>
              <a:rPr lang="zh-CN" altLang="en-US" dirty="0"/>
              <a:t>这里采用了一个装饰者模式，默认提供了一个注解装饰者</a:t>
            </a:r>
            <a:r>
              <a:rPr lang="en-US" altLang="zh-CN" dirty="0" err="1"/>
              <a:t>DefaultAnnotationHandler</a:t>
            </a:r>
            <a:r>
              <a:rPr lang="zh-CN" altLang="en-US" dirty="0"/>
              <a:t>，来把元数据中注解信息转换为服务提供者定义信息。其他开发者可继承</a:t>
            </a:r>
            <a:r>
              <a:rPr lang="en-US" altLang="zh-CN" dirty="0" err="1"/>
              <a:t>HandlerDecorator</a:t>
            </a:r>
            <a:r>
              <a:rPr lang="zh-CN" altLang="en-US" dirty="0"/>
              <a:t>，来实现自己的装饰者，例如把</a:t>
            </a:r>
            <a:r>
              <a:rPr lang="en-US" altLang="zh-CN" dirty="0"/>
              <a:t>xml</a:t>
            </a:r>
            <a:r>
              <a:rPr lang="zh-CN" altLang="en-US" dirty="0"/>
              <a:t>信息转换为服务提供者定义信息的</a:t>
            </a:r>
            <a:r>
              <a:rPr lang="en-US" altLang="zh-CN" dirty="0" err="1"/>
              <a:t>Xmlhandler</a:t>
            </a:r>
            <a:r>
              <a:rPr lang="zh-CN" altLang="en-US" dirty="0"/>
              <a:t>。工厂会依次实现这些装饰者解析元数据。这是扩展点四。</a:t>
            </a:r>
          </a:p>
        </p:txBody>
      </p:sp>
    </p:spTree>
    <p:extLst>
      <p:ext uri="{BB962C8B-B14F-4D97-AF65-F5344CB8AC3E}">
        <p14:creationId xmlns:p14="http://schemas.microsoft.com/office/powerpoint/2010/main" val="13177132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5</a:t>
            </a:r>
            <a:r>
              <a:rPr lang="zh-CN" altLang="en-US" dirty="0"/>
              <a:t>）</a:t>
            </a:r>
            <a:r>
              <a:rPr lang="en-US" altLang="zh-CN" dirty="0"/>
              <a:t>Annotation</a:t>
            </a:r>
          </a:p>
          <a:p>
            <a:pPr marL="0" indent="0">
              <a:buNone/>
            </a:pPr>
            <a:r>
              <a:rPr lang="zh-CN" altLang="en-US" dirty="0"/>
              <a:t>这里提供了三个注解来描述服务提供者的元数据，</a:t>
            </a:r>
            <a:r>
              <a:rPr lang="en-US" altLang="zh-CN" dirty="0"/>
              <a:t>handler</a:t>
            </a:r>
            <a:r>
              <a:rPr lang="zh-CN" altLang="en-US" dirty="0"/>
              <a:t>据此将元数据转换为服务提供者定义信息。其他开发者可扩展该</a:t>
            </a:r>
            <a:r>
              <a:rPr lang="en-US" altLang="zh-CN" dirty="0"/>
              <a:t>Annotation</a:t>
            </a:r>
            <a:r>
              <a:rPr lang="zh-CN" altLang="en-US" dirty="0"/>
              <a:t>，实现自己的</a:t>
            </a:r>
            <a:r>
              <a:rPr lang="en-US" altLang="zh-CN" dirty="0"/>
              <a:t>Annotation</a:t>
            </a:r>
            <a:r>
              <a:rPr lang="zh-CN" altLang="en-US" dirty="0"/>
              <a:t>，然后自定义解析的</a:t>
            </a:r>
            <a:r>
              <a:rPr lang="en-US" altLang="zh-CN" dirty="0"/>
              <a:t>handler</a:t>
            </a:r>
            <a:r>
              <a:rPr lang="zh-CN" altLang="en-US" dirty="0"/>
              <a:t>，重写</a:t>
            </a:r>
            <a:r>
              <a:rPr lang="en-US" altLang="zh-CN" dirty="0"/>
              <a:t>factory</a:t>
            </a:r>
            <a:r>
              <a:rPr lang="zh-CN" altLang="en-US" dirty="0"/>
              <a:t>的</a:t>
            </a:r>
            <a:r>
              <a:rPr lang="en-US" altLang="zh-CN" dirty="0" err="1"/>
              <a:t>createBean</a:t>
            </a:r>
            <a:r>
              <a:rPr lang="zh-CN" altLang="en-US" dirty="0"/>
              <a:t>方法即可。这是扩展点五。</a:t>
            </a:r>
          </a:p>
        </p:txBody>
      </p:sp>
    </p:spTree>
    <p:extLst>
      <p:ext uri="{BB962C8B-B14F-4D97-AF65-F5344CB8AC3E}">
        <p14:creationId xmlns:p14="http://schemas.microsoft.com/office/powerpoint/2010/main" val="148387248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a:t>
            </a:r>
            <a:r>
              <a:rPr lang="en-US" altLang="zh-CN" dirty="0"/>
              <a:t>6</a:t>
            </a:r>
            <a:r>
              <a:rPr lang="zh-CN" altLang="en-US" dirty="0"/>
              <a:t>）定义数据结构，存储服务定义信息</a:t>
            </a:r>
          </a:p>
          <a:p>
            <a:pPr marL="0" indent="0">
              <a:buNone/>
            </a:pPr>
            <a:endParaRPr lang="zh-CN" altLang="en-US" dirty="0"/>
          </a:p>
        </p:txBody>
      </p:sp>
      <p:pic>
        <p:nvPicPr>
          <p:cNvPr id="4" name="图片 3"/>
          <p:cNvPicPr>
            <a:picLocks noChangeAspect="1"/>
          </p:cNvPicPr>
          <p:nvPr/>
        </p:nvPicPr>
        <p:blipFill>
          <a:blip r:embed="rId2"/>
          <a:stretch>
            <a:fillRect/>
          </a:stretch>
        </p:blipFill>
        <p:spPr>
          <a:xfrm>
            <a:off x="1187624" y="2132856"/>
            <a:ext cx="5095875" cy="1219200"/>
          </a:xfrm>
          <a:prstGeom prst="rect">
            <a:avLst/>
          </a:prstGeom>
        </p:spPr>
      </p:pic>
    </p:spTree>
    <p:extLst>
      <p:ext uri="{BB962C8B-B14F-4D97-AF65-F5344CB8AC3E}">
        <p14:creationId xmlns:p14="http://schemas.microsoft.com/office/powerpoint/2010/main" val="183188096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7</a:t>
            </a:r>
            <a:r>
              <a:rPr lang="zh-CN" altLang="en-US" dirty="0"/>
              <a:t>）反射</a:t>
            </a:r>
            <a:r>
              <a:rPr lang="en-US" altLang="zh-CN" dirty="0" err="1"/>
              <a:t>Util</a:t>
            </a:r>
            <a:r>
              <a:rPr lang="zh-CN" altLang="en-US" dirty="0"/>
              <a:t>，热加载监听器</a:t>
            </a:r>
          </a:p>
          <a:p>
            <a:pPr marL="0" indent="0">
              <a:buNone/>
            </a:pPr>
            <a:r>
              <a:rPr lang="zh-CN" altLang="en-US" dirty="0" smtClean="0"/>
              <a:t>放射</a:t>
            </a:r>
            <a:r>
              <a:rPr lang="en-US" altLang="zh-CN" dirty="0" err="1" smtClean="0"/>
              <a:t>Util</a:t>
            </a:r>
            <a:r>
              <a:rPr lang="zh-CN" altLang="en-US" dirty="0" smtClean="0"/>
              <a:t>是</a:t>
            </a:r>
            <a:r>
              <a:rPr lang="en-US" altLang="zh-CN" dirty="0"/>
              <a:t>Java</a:t>
            </a:r>
            <a:r>
              <a:rPr lang="zh-CN" altLang="en-US" dirty="0"/>
              <a:t>反射的工具类，封装了一些反射常用</a:t>
            </a:r>
            <a:r>
              <a:rPr lang="zh-CN" altLang="en-US" dirty="0" smtClean="0"/>
              <a:t>方法</a:t>
            </a:r>
            <a:r>
              <a:rPr lang="en-US" altLang="zh-CN" dirty="0" smtClean="0"/>
              <a:t>,</a:t>
            </a:r>
            <a:r>
              <a:rPr lang="zh-CN" altLang="en-US" dirty="0" smtClean="0"/>
              <a:t>监听器将</a:t>
            </a:r>
            <a:r>
              <a:rPr lang="zh-CN" altLang="en-US" dirty="0"/>
              <a:t>监听某个位置，如果加入新的服务提供者元数据，将被容器热加载。</a:t>
            </a:r>
          </a:p>
        </p:txBody>
      </p:sp>
    </p:spTree>
    <p:extLst>
      <p:ext uri="{BB962C8B-B14F-4D97-AF65-F5344CB8AC3E}">
        <p14:creationId xmlns:p14="http://schemas.microsoft.com/office/powerpoint/2010/main" val="85370859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47664" y="3212976"/>
            <a:ext cx="5760640" cy="769441"/>
          </a:xfrm>
          <a:prstGeom prst="rect">
            <a:avLst/>
          </a:prstGeom>
          <a:noFill/>
        </p:spPr>
        <p:txBody>
          <a:bodyPr wrap="square" rtlCol="0">
            <a:spAutoFit/>
          </a:bodyPr>
          <a:lstStyle/>
          <a:p>
            <a:pPr algn="ctr"/>
            <a:r>
              <a:rPr lang="zh-CN" altLang="en-US" sz="4400" dirty="0" smtClean="0"/>
              <a:t>谢谢大家！</a:t>
            </a:r>
            <a:endParaRPr lang="zh-CN" altLang="en-US" sz="4400" dirty="0"/>
          </a:p>
        </p:txBody>
      </p:sp>
    </p:spTree>
    <p:extLst>
      <p:ext uri="{BB962C8B-B14F-4D97-AF65-F5344CB8AC3E}">
        <p14:creationId xmlns:p14="http://schemas.microsoft.com/office/powerpoint/2010/main" val="3063357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634082"/>
          </a:xfrm>
        </p:spPr>
        <p:txBody>
          <a:bodyPr>
            <a:normAutofit/>
          </a:bodyPr>
          <a:lstStyle/>
          <a:p>
            <a:pPr algn="l"/>
            <a:r>
              <a:rPr lang="zh-CN" altLang="en-US" sz="2800" dirty="0" smtClean="0">
                <a:latin typeface="黑体" panose="02010609060101010101" pitchFamily="49" charset="-122"/>
                <a:ea typeface="黑体" panose="02010609060101010101" pitchFamily="49" charset="-122"/>
              </a:rPr>
              <a:t>主要内容</a:t>
            </a:r>
            <a:endParaRPr lang="zh-CN" altLang="en-US" sz="2800" dirty="0">
              <a:latin typeface="黑体" panose="02010609060101010101" pitchFamily="49" charset="-122"/>
              <a:ea typeface="黑体" panose="02010609060101010101" pitchFamily="49" charset="-122"/>
            </a:endParaRPr>
          </a:p>
        </p:txBody>
      </p:sp>
      <p:grpSp>
        <p:nvGrpSpPr>
          <p:cNvPr id="4" name="Group 51"/>
          <p:cNvGrpSpPr>
            <a:grpSpLocks/>
          </p:cNvGrpSpPr>
          <p:nvPr/>
        </p:nvGrpSpPr>
        <p:grpSpPr bwMode="auto">
          <a:xfrm>
            <a:off x="1001713" y="1634827"/>
            <a:ext cx="7315200" cy="936625"/>
            <a:chOff x="1296" y="1824"/>
            <a:chExt cx="2095" cy="432"/>
          </a:xfrm>
        </p:grpSpPr>
        <p:sp>
          <p:nvSpPr>
            <p:cNvPr id="5" name="AutoShape 52"/>
            <p:cNvSpPr>
              <a:spLocks noChangeArrowheads="1"/>
            </p:cNvSpPr>
            <p:nvPr/>
          </p:nvSpPr>
          <p:spPr bwMode="gray">
            <a:xfrm>
              <a:off x="1667" y="1899"/>
              <a:ext cx="1724" cy="288"/>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lvl="2">
                <a:defRPr/>
              </a:pPr>
              <a:r>
                <a:rPr lang="zh-CN" altLang="en-US" sz="2400" b="1" kern="0" dirty="0" smtClean="0">
                  <a:solidFill>
                    <a:srgbClr val="FFFFFF"/>
                  </a:solidFill>
                  <a:latin typeface="Times New Roman" pitchFamily="18" charset="0"/>
                  <a:cs typeface="Times New Roman" pitchFamily="18" charset="0"/>
                </a:rPr>
                <a:t>实验方案简述</a:t>
              </a:r>
              <a:endParaRPr lang="zh-CN" altLang="en-US" sz="2400" b="1" kern="0" dirty="0">
                <a:solidFill>
                  <a:srgbClr val="FFFFFF"/>
                </a:solidFill>
                <a:latin typeface="Times New Roman" pitchFamily="18" charset="0"/>
                <a:cs typeface="Times New Roman" pitchFamily="18" charset="0"/>
              </a:endParaRPr>
            </a:p>
          </p:txBody>
        </p:sp>
        <p:sp>
          <p:nvSpPr>
            <p:cNvPr id="6" name="AutoShape 53"/>
            <p:cNvSpPr>
              <a:spLocks noChangeArrowheads="1"/>
            </p:cNvSpPr>
            <p:nvPr/>
          </p:nvSpPr>
          <p:spPr bwMode="gray">
            <a:xfrm>
              <a:off x="1296" y="1824"/>
              <a:ext cx="409" cy="432"/>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altLang="zh-CN" sz="3200" b="1" dirty="0">
                  <a:solidFill>
                    <a:srgbClr val="FFFFFF"/>
                  </a:solidFill>
                  <a:latin typeface="Times New Roman" pitchFamily="18" charset="0"/>
                  <a:cs typeface="Times New Roman" pitchFamily="18" charset="0"/>
                </a:rPr>
                <a:t>1</a:t>
              </a:r>
              <a:endParaRPr lang="zh-CN" altLang="en-US" sz="3200" b="1" dirty="0">
                <a:solidFill>
                  <a:srgbClr val="FFFFFF"/>
                </a:solidFill>
                <a:latin typeface="Times New Roman" pitchFamily="18" charset="0"/>
                <a:cs typeface="Times New Roman" pitchFamily="18" charset="0"/>
              </a:endParaRPr>
            </a:p>
          </p:txBody>
        </p:sp>
      </p:grpSp>
      <p:grpSp>
        <p:nvGrpSpPr>
          <p:cNvPr id="7" name="Group 51"/>
          <p:cNvGrpSpPr>
            <a:grpSpLocks/>
          </p:cNvGrpSpPr>
          <p:nvPr/>
        </p:nvGrpSpPr>
        <p:grpSpPr bwMode="auto">
          <a:xfrm>
            <a:off x="1043608" y="2672283"/>
            <a:ext cx="7388225" cy="936625"/>
            <a:chOff x="1296" y="1824"/>
            <a:chExt cx="2089" cy="432"/>
          </a:xfrm>
        </p:grpSpPr>
        <p:sp>
          <p:nvSpPr>
            <p:cNvPr id="8" name="AutoShape 52"/>
            <p:cNvSpPr>
              <a:spLocks noChangeArrowheads="1"/>
            </p:cNvSpPr>
            <p:nvPr/>
          </p:nvSpPr>
          <p:spPr bwMode="gray">
            <a:xfrm>
              <a:off x="1656" y="1899"/>
              <a:ext cx="1729" cy="288"/>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lvl="2" indent="-255588" eaLnBrk="0" fontAlgn="ctr" hangingPunct="0">
                <a:buClr>
                  <a:srgbClr val="FF0000"/>
                </a:buClr>
                <a:buSzPct val="70000"/>
                <a:tabLst>
                  <a:tab pos="136525" algn="l"/>
                </a:tabLst>
                <a:defRPr/>
              </a:pPr>
              <a:r>
                <a:rPr lang="zh-CN" altLang="en-US" sz="2400" b="1" kern="0" dirty="0" smtClean="0">
                  <a:solidFill>
                    <a:srgbClr val="FFFFFF"/>
                  </a:solidFill>
                  <a:latin typeface="Times New Roman" pitchFamily="18" charset="0"/>
                  <a:cs typeface="Times New Roman" pitchFamily="18" charset="0"/>
                </a:rPr>
                <a:t>程序流程</a:t>
              </a:r>
              <a:endParaRPr lang="zh-CN" altLang="en-US" sz="2400" b="1" kern="0" dirty="0">
                <a:solidFill>
                  <a:srgbClr val="FFFFFF"/>
                </a:solidFill>
                <a:latin typeface="Times New Roman" pitchFamily="18" charset="0"/>
                <a:cs typeface="Times New Roman" pitchFamily="18" charset="0"/>
              </a:endParaRPr>
            </a:p>
          </p:txBody>
        </p:sp>
        <p:sp>
          <p:nvSpPr>
            <p:cNvPr id="9" name="AutoShape 53"/>
            <p:cNvSpPr>
              <a:spLocks noChangeArrowheads="1"/>
            </p:cNvSpPr>
            <p:nvPr/>
          </p:nvSpPr>
          <p:spPr bwMode="gray">
            <a:xfrm>
              <a:off x="1296" y="1824"/>
              <a:ext cx="396" cy="432"/>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altLang="zh-CN" sz="3200" b="1" dirty="0">
                  <a:solidFill>
                    <a:srgbClr val="FFFFFF"/>
                  </a:solidFill>
                  <a:latin typeface="Times New Roman" pitchFamily="18" charset="0"/>
                  <a:cs typeface="Times New Roman" pitchFamily="18" charset="0"/>
                </a:rPr>
                <a:t>2</a:t>
              </a:r>
              <a:endParaRPr lang="zh-CN" altLang="en-US" sz="3200" b="1" dirty="0">
                <a:solidFill>
                  <a:srgbClr val="FFFFFF"/>
                </a:solidFill>
                <a:latin typeface="Times New Roman" pitchFamily="18" charset="0"/>
                <a:cs typeface="Times New Roman" pitchFamily="18" charset="0"/>
              </a:endParaRPr>
            </a:p>
          </p:txBody>
        </p:sp>
      </p:grpSp>
      <p:grpSp>
        <p:nvGrpSpPr>
          <p:cNvPr id="10" name="Group 51"/>
          <p:cNvGrpSpPr>
            <a:grpSpLocks/>
          </p:cNvGrpSpPr>
          <p:nvPr/>
        </p:nvGrpSpPr>
        <p:grpSpPr bwMode="auto">
          <a:xfrm>
            <a:off x="1000125" y="3644602"/>
            <a:ext cx="7361238" cy="936625"/>
            <a:chOff x="1296" y="1824"/>
            <a:chExt cx="2108" cy="432"/>
          </a:xfrm>
        </p:grpSpPr>
        <p:sp>
          <p:nvSpPr>
            <p:cNvPr id="11" name="AutoShape 52"/>
            <p:cNvSpPr>
              <a:spLocks noChangeArrowheads="1"/>
            </p:cNvSpPr>
            <p:nvPr/>
          </p:nvSpPr>
          <p:spPr bwMode="gray">
            <a:xfrm>
              <a:off x="1680" y="1899"/>
              <a:ext cx="1724" cy="288"/>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lvl="2" indent="-255588" eaLnBrk="0" fontAlgn="ctr" hangingPunct="0">
                <a:buClr>
                  <a:srgbClr val="FF0000"/>
                </a:buClr>
                <a:buSzPct val="70000"/>
                <a:tabLst>
                  <a:tab pos="136525" algn="l"/>
                </a:tabLst>
                <a:defRPr/>
              </a:pPr>
              <a:r>
                <a:rPr lang="zh-CN" altLang="en-US" sz="2400" b="1" kern="0" dirty="0" smtClean="0">
                  <a:solidFill>
                    <a:srgbClr val="FFFFFF"/>
                  </a:solidFill>
                  <a:latin typeface="Times New Roman" pitchFamily="18" charset="0"/>
                  <a:cs typeface="Times New Roman" pitchFamily="18" charset="0"/>
                </a:rPr>
                <a:t>接口设计</a:t>
              </a:r>
              <a:endParaRPr lang="zh-CN" altLang="en-US" sz="2400" b="1" kern="0" dirty="0">
                <a:solidFill>
                  <a:srgbClr val="FFFFFF"/>
                </a:solidFill>
                <a:latin typeface="Times New Roman" pitchFamily="18" charset="0"/>
                <a:cs typeface="Times New Roman" pitchFamily="18" charset="0"/>
              </a:endParaRPr>
            </a:p>
          </p:txBody>
        </p:sp>
        <p:sp>
          <p:nvSpPr>
            <p:cNvPr id="12" name="AutoShape 53"/>
            <p:cNvSpPr>
              <a:spLocks noChangeArrowheads="1"/>
            </p:cNvSpPr>
            <p:nvPr/>
          </p:nvSpPr>
          <p:spPr bwMode="gray">
            <a:xfrm>
              <a:off x="1296" y="1824"/>
              <a:ext cx="409" cy="432"/>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altLang="zh-CN" sz="3200" b="1" dirty="0">
                  <a:solidFill>
                    <a:srgbClr val="FFFFFF"/>
                  </a:solidFill>
                  <a:latin typeface="Times New Roman" pitchFamily="18" charset="0"/>
                  <a:cs typeface="Times New Roman" pitchFamily="18" charset="0"/>
                </a:rPr>
                <a:t>3</a:t>
              </a:r>
              <a:endParaRPr lang="zh-CN" altLang="en-US" sz="3200" b="1" dirty="0">
                <a:solidFill>
                  <a:srgbClr val="FFFFFF"/>
                </a:solidFill>
                <a:latin typeface="Times New Roman" pitchFamily="18" charset="0"/>
                <a:cs typeface="Times New Roman" pitchFamily="18" charset="0"/>
              </a:endParaRPr>
            </a:p>
          </p:txBody>
        </p:sp>
      </p:grpSp>
    </p:spTree>
    <p:custDataLst>
      <p:tags r:id="rId1"/>
    </p:custDataLst>
    <p:extLst>
      <p:ext uri="{BB962C8B-B14F-4D97-AF65-F5344CB8AC3E}">
        <p14:creationId xmlns:p14="http://schemas.microsoft.com/office/powerpoint/2010/main" val="2485471636"/>
      </p:ext>
    </p:extLst>
  </p:cSld>
  <p:clrMapOvr>
    <a:masterClrMapping/>
  </p:clrMapOvr>
  <p:transition advTm="136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实验方案</a:t>
            </a:r>
            <a:endParaRPr lang="zh-CN" altLang="en-US" dirty="0"/>
          </a:p>
        </p:txBody>
      </p:sp>
      <p:sp>
        <p:nvSpPr>
          <p:cNvPr id="3" name="内容占位符 2"/>
          <p:cNvSpPr>
            <a:spLocks noGrp="1"/>
          </p:cNvSpPr>
          <p:nvPr>
            <p:ph idx="1"/>
          </p:nvPr>
        </p:nvSpPr>
        <p:spPr/>
        <p:txBody>
          <a:bodyPr/>
          <a:lstStyle/>
          <a:p>
            <a:r>
              <a:rPr lang="zh-CN" altLang="en-US" dirty="0" smtClean="0"/>
              <a:t>自己动手实现</a:t>
            </a:r>
            <a:r>
              <a:rPr lang="zh-CN" altLang="en-US" dirty="0"/>
              <a:t>一</a:t>
            </a:r>
            <a:r>
              <a:rPr lang="zh-CN" altLang="en-US" dirty="0" smtClean="0"/>
              <a:t>个简单的</a:t>
            </a:r>
            <a:r>
              <a:rPr lang="en-US" altLang="zh-CN" dirty="0" smtClean="0"/>
              <a:t>IOC</a:t>
            </a:r>
            <a:r>
              <a:rPr lang="zh-CN" altLang="en-US" dirty="0" smtClean="0"/>
              <a:t>容器</a:t>
            </a:r>
            <a:endParaRPr lang="en-US" altLang="zh-CN" dirty="0" smtClean="0"/>
          </a:p>
          <a:p>
            <a:r>
              <a:rPr lang="en-US" altLang="zh-CN" dirty="0" smtClean="0"/>
              <a:t>IOC</a:t>
            </a:r>
            <a:r>
              <a:rPr lang="zh-CN" altLang="en-US" dirty="0"/>
              <a:t>是控制反转的</a:t>
            </a:r>
            <a:r>
              <a:rPr lang="zh-CN" altLang="en-US" dirty="0" smtClean="0"/>
              <a:t>意思。一</a:t>
            </a:r>
            <a:r>
              <a:rPr lang="zh-CN" altLang="en-US" dirty="0"/>
              <a:t>个设计运行良好的系统是由各个对象互相作用而成，当一个对象需要另一个对象时，这个对象自己闭门造车的方式是不可取的，这会使对象和对象间的耦合降低到代码层次，通常我们可以采用面向接口的编程方式和工厂方法来解决对象间的耦合关系，</a:t>
            </a:r>
            <a:r>
              <a:rPr lang="en-US" altLang="zh-CN" dirty="0" smtClean="0"/>
              <a:t>IOC</a:t>
            </a:r>
            <a:r>
              <a:rPr lang="zh-CN" altLang="en-US" dirty="0"/>
              <a:t>也是如此，</a:t>
            </a:r>
            <a:r>
              <a:rPr lang="en-US" altLang="zh-CN" dirty="0" smtClean="0"/>
              <a:t>IOC</a:t>
            </a:r>
            <a:r>
              <a:rPr lang="zh-CN" altLang="en-US" dirty="0" smtClean="0"/>
              <a:t>是</a:t>
            </a:r>
            <a:r>
              <a:rPr lang="zh-CN" altLang="en-US" dirty="0"/>
              <a:t>一个万能工厂，或者</a:t>
            </a:r>
            <a:r>
              <a:rPr lang="zh-CN" altLang="en-US" dirty="0" smtClean="0"/>
              <a:t>说</a:t>
            </a:r>
            <a:r>
              <a:rPr lang="en-US" altLang="zh-CN" dirty="0"/>
              <a:t>IO</a:t>
            </a:r>
            <a:r>
              <a:rPr lang="en-US" altLang="zh-CN" dirty="0" smtClean="0"/>
              <a:t>C</a:t>
            </a:r>
            <a:r>
              <a:rPr lang="zh-CN" altLang="en-US" dirty="0"/>
              <a:t>更像一个百货商场，你要什么，它都有，充分发挥拿来主义。</a:t>
            </a:r>
          </a:p>
        </p:txBody>
      </p:sp>
    </p:spTree>
    <p:extLst>
      <p:ext uri="{BB962C8B-B14F-4D97-AF65-F5344CB8AC3E}">
        <p14:creationId xmlns:p14="http://schemas.microsoft.com/office/powerpoint/2010/main" val="23301666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需求描述</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8" y="1412875"/>
            <a:ext cx="7597769" cy="4778375"/>
          </a:xfrm>
        </p:spPr>
      </p:pic>
    </p:spTree>
    <p:extLst>
      <p:ext uri="{BB962C8B-B14F-4D97-AF65-F5344CB8AC3E}">
        <p14:creationId xmlns:p14="http://schemas.microsoft.com/office/powerpoint/2010/main" val="19136378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流程描述</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）创建容器</a:t>
            </a:r>
            <a:endParaRPr lang="en-US" altLang="zh-CN" dirty="0" smtClean="0"/>
          </a:p>
          <a:p>
            <a:r>
              <a:rPr lang="zh-CN" altLang="en-US" dirty="0" smtClean="0"/>
              <a:t>（</a:t>
            </a:r>
            <a:r>
              <a:rPr lang="en-US" altLang="zh-CN" dirty="0" smtClean="0"/>
              <a:t>2</a:t>
            </a:r>
            <a:r>
              <a:rPr lang="zh-CN" altLang="en-US" dirty="0" smtClean="0"/>
              <a:t>）调用服务者提供的方法</a:t>
            </a:r>
            <a:endParaRPr lang="en-US" altLang="zh-CN" dirty="0" smtClean="0"/>
          </a:p>
          <a:p>
            <a:r>
              <a:rPr lang="zh-CN" altLang="en-US" dirty="0" smtClean="0"/>
              <a:t>（</a:t>
            </a:r>
            <a:r>
              <a:rPr lang="en-US" altLang="zh-CN" dirty="0" smtClean="0"/>
              <a:t>3</a:t>
            </a:r>
            <a:r>
              <a:rPr lang="zh-CN" altLang="en-US" dirty="0" smtClean="0"/>
              <a:t>）扩展流程</a:t>
            </a:r>
            <a:endParaRPr lang="en-US" altLang="zh-CN" dirty="0" smtClean="0"/>
          </a:p>
          <a:p>
            <a:pPr marL="0" indent="0">
              <a:buNone/>
            </a:pPr>
            <a:r>
              <a:rPr lang="en-US" altLang="zh-CN" dirty="0" smtClean="0"/>
              <a:t>     1</a:t>
            </a:r>
            <a:r>
              <a:rPr lang="zh-CN" altLang="en-US" dirty="0"/>
              <a:t>）获取所有服务提供者定义信息；</a:t>
            </a:r>
          </a:p>
          <a:p>
            <a:pPr marL="0" indent="0">
              <a:buNone/>
            </a:pPr>
            <a:r>
              <a:rPr lang="zh-CN" altLang="en-US" dirty="0"/>
              <a:t>     </a:t>
            </a:r>
            <a:r>
              <a:rPr lang="en-US" altLang="zh-CN" dirty="0"/>
              <a:t>2</a:t>
            </a:r>
            <a:r>
              <a:rPr lang="zh-CN" altLang="en-US" dirty="0"/>
              <a:t>）获取所有服务提供者实例；</a:t>
            </a:r>
          </a:p>
          <a:p>
            <a:pPr marL="0" indent="0">
              <a:buNone/>
            </a:pPr>
            <a:r>
              <a:rPr lang="zh-CN" altLang="en-US" dirty="0"/>
              <a:t>     </a:t>
            </a:r>
            <a:r>
              <a:rPr lang="en-US" altLang="zh-CN" dirty="0"/>
              <a:t>3</a:t>
            </a:r>
            <a:r>
              <a:rPr lang="zh-CN" altLang="en-US" dirty="0"/>
              <a:t>）获取某个服务提供者实例；</a:t>
            </a:r>
          </a:p>
          <a:p>
            <a:pPr marL="0" indent="0">
              <a:buNone/>
            </a:pPr>
            <a:r>
              <a:rPr lang="zh-CN" altLang="en-US" dirty="0"/>
              <a:t>     </a:t>
            </a:r>
            <a:r>
              <a:rPr lang="en-US" altLang="zh-CN" dirty="0"/>
              <a:t>4</a:t>
            </a:r>
            <a:r>
              <a:rPr lang="zh-CN" altLang="en-US" dirty="0"/>
              <a:t>）热加载新的服务提供者。</a:t>
            </a:r>
          </a:p>
        </p:txBody>
      </p:sp>
    </p:spTree>
    <p:extLst>
      <p:ext uri="{BB962C8B-B14F-4D97-AF65-F5344CB8AC3E}">
        <p14:creationId xmlns:p14="http://schemas.microsoft.com/office/powerpoint/2010/main" val="3009851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IOC</a:t>
            </a:r>
            <a:r>
              <a:rPr lang="zh-CN" altLang="en-US" dirty="0" smtClean="0"/>
              <a:t>设计类图</a:t>
            </a:r>
            <a:endParaRPr lang="zh-CN" altLang="en-US" dirty="0"/>
          </a:p>
        </p:txBody>
      </p:sp>
      <p:pic>
        <p:nvPicPr>
          <p:cNvPr id="6" name="内容占位符 5"/>
          <p:cNvPicPr>
            <a:picLocks noGrp="1" noChangeAspect="1"/>
          </p:cNvPicPr>
          <p:nvPr>
            <p:ph idx="1"/>
          </p:nvPr>
        </p:nvPicPr>
        <p:blipFill>
          <a:blip r:embed="rId2"/>
          <a:stretch>
            <a:fillRect/>
          </a:stretch>
        </p:blipFill>
        <p:spPr>
          <a:xfrm>
            <a:off x="684213" y="1911242"/>
            <a:ext cx="7772400" cy="4398078"/>
          </a:xfrm>
          <a:prstGeom prst="rect">
            <a:avLst/>
          </a:prstGeom>
        </p:spPr>
      </p:pic>
    </p:spTree>
    <p:extLst>
      <p:ext uri="{BB962C8B-B14F-4D97-AF65-F5344CB8AC3E}">
        <p14:creationId xmlns:p14="http://schemas.microsoft.com/office/powerpoint/2010/main" val="75188475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a:t>
            </a:r>
            <a:r>
              <a:rPr lang="en-US" altLang="zh-CN" dirty="0"/>
              <a:t>Container</a:t>
            </a:r>
            <a:r>
              <a:rPr lang="zh-CN" altLang="en-US" dirty="0" smtClean="0"/>
              <a:t>接口</a:t>
            </a:r>
            <a:endParaRPr lang="en-US" altLang="zh-CN" dirty="0" smtClean="0"/>
          </a:p>
          <a:p>
            <a:r>
              <a:rPr lang="zh-CN" altLang="en-US" dirty="0"/>
              <a:t>（</a:t>
            </a:r>
            <a:r>
              <a:rPr lang="en-US" altLang="zh-CN" dirty="0"/>
              <a:t>2</a:t>
            </a:r>
            <a:r>
              <a:rPr lang="zh-CN" altLang="en-US" dirty="0"/>
              <a:t>）</a:t>
            </a:r>
            <a:r>
              <a:rPr lang="en-US" altLang="zh-CN" dirty="0"/>
              <a:t>Factory</a:t>
            </a:r>
            <a:r>
              <a:rPr lang="zh-CN" altLang="en-US" dirty="0" smtClean="0"/>
              <a:t>接口</a:t>
            </a:r>
            <a:endParaRPr lang="en-US" altLang="zh-CN" dirty="0" smtClean="0"/>
          </a:p>
          <a:p>
            <a:r>
              <a:rPr lang="zh-CN" altLang="en-US" dirty="0"/>
              <a:t>（</a:t>
            </a:r>
            <a:r>
              <a:rPr lang="en-US" altLang="zh-CN" dirty="0"/>
              <a:t>3</a:t>
            </a:r>
            <a:r>
              <a:rPr lang="zh-CN" altLang="en-US" dirty="0"/>
              <a:t>）</a:t>
            </a:r>
            <a:r>
              <a:rPr lang="en-US" altLang="zh-CN" dirty="0" err="1"/>
              <a:t>DataContext</a:t>
            </a:r>
            <a:r>
              <a:rPr lang="zh-CN" altLang="en-US" dirty="0"/>
              <a:t>的</a:t>
            </a:r>
            <a:r>
              <a:rPr lang="zh-CN" altLang="en-US" dirty="0" smtClean="0"/>
              <a:t>接口</a:t>
            </a:r>
            <a:endParaRPr lang="en-US" altLang="zh-CN" dirty="0" smtClean="0"/>
          </a:p>
          <a:p>
            <a:r>
              <a:rPr lang="zh-CN" altLang="en-US" dirty="0"/>
              <a:t>（</a:t>
            </a:r>
            <a:r>
              <a:rPr lang="en-US" altLang="zh-CN" dirty="0"/>
              <a:t>4</a:t>
            </a:r>
            <a:r>
              <a:rPr lang="zh-CN" altLang="en-US" dirty="0"/>
              <a:t>）</a:t>
            </a:r>
            <a:r>
              <a:rPr lang="en-US" altLang="zh-CN" dirty="0"/>
              <a:t>Handler</a:t>
            </a:r>
            <a:r>
              <a:rPr lang="zh-CN" altLang="en-US" dirty="0" smtClean="0"/>
              <a:t>接口</a:t>
            </a:r>
            <a:endParaRPr lang="en-US" altLang="zh-CN" dirty="0" smtClean="0"/>
          </a:p>
          <a:p>
            <a:r>
              <a:rPr lang="zh-CN" altLang="en-US" dirty="0"/>
              <a:t>（</a:t>
            </a:r>
            <a:r>
              <a:rPr lang="en-US" altLang="zh-CN" dirty="0"/>
              <a:t>5</a:t>
            </a:r>
            <a:r>
              <a:rPr lang="zh-CN" altLang="en-US" dirty="0"/>
              <a:t>）</a:t>
            </a:r>
            <a:r>
              <a:rPr lang="en-US" altLang="zh-CN" dirty="0" smtClean="0"/>
              <a:t>Annotation</a:t>
            </a:r>
          </a:p>
          <a:p>
            <a:r>
              <a:rPr lang="zh-CN" altLang="en-US" dirty="0" smtClean="0"/>
              <a:t>（</a:t>
            </a:r>
            <a:r>
              <a:rPr lang="en-US" altLang="zh-CN" dirty="0" smtClean="0"/>
              <a:t>6</a:t>
            </a:r>
            <a:r>
              <a:rPr lang="zh-CN" altLang="en-US" dirty="0" smtClean="0"/>
              <a:t>）</a:t>
            </a:r>
            <a:r>
              <a:rPr lang="zh-CN" altLang="en-US" dirty="0"/>
              <a:t>定义数据结构，存储服务定义</a:t>
            </a:r>
            <a:r>
              <a:rPr lang="zh-CN" altLang="en-US" dirty="0" smtClean="0"/>
              <a:t>信息</a:t>
            </a:r>
            <a:endParaRPr lang="en-US" altLang="zh-CN" dirty="0" smtClean="0"/>
          </a:p>
          <a:p>
            <a:r>
              <a:rPr lang="zh-CN" altLang="en-US" dirty="0" smtClean="0"/>
              <a:t>（</a:t>
            </a:r>
            <a:r>
              <a:rPr lang="en-US" altLang="zh-CN" dirty="0"/>
              <a:t>7</a:t>
            </a:r>
            <a:r>
              <a:rPr lang="zh-CN" altLang="en-US" dirty="0" smtClean="0"/>
              <a:t>）</a:t>
            </a:r>
            <a:r>
              <a:rPr lang="zh-CN" altLang="en-US" dirty="0"/>
              <a:t>反射</a:t>
            </a:r>
            <a:r>
              <a:rPr lang="en-US" altLang="zh-CN" dirty="0" err="1" smtClean="0"/>
              <a:t>Util</a:t>
            </a:r>
            <a:r>
              <a:rPr lang="zh-CN" altLang="en-US" dirty="0"/>
              <a:t>，热加载监听器</a:t>
            </a:r>
          </a:p>
        </p:txBody>
      </p:sp>
    </p:spTree>
    <p:extLst>
      <p:ext uri="{BB962C8B-B14F-4D97-AF65-F5344CB8AC3E}">
        <p14:creationId xmlns:p14="http://schemas.microsoft.com/office/powerpoint/2010/main" val="152372858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a:t>
            </a:r>
            <a:r>
              <a:rPr lang="en-US" altLang="zh-CN" dirty="0" smtClean="0"/>
              <a:t>Container</a:t>
            </a:r>
            <a:r>
              <a:rPr lang="zh-CN" altLang="en-US" dirty="0" smtClean="0"/>
              <a:t>接口</a:t>
            </a:r>
            <a:endParaRPr lang="en-US" altLang="zh-CN" dirty="0" smtClean="0"/>
          </a:p>
          <a:p>
            <a:pPr marL="0" indent="0">
              <a:buNone/>
            </a:pPr>
            <a:r>
              <a:rPr lang="en-US" altLang="zh-CN" dirty="0"/>
              <a:t>Container</a:t>
            </a:r>
            <a:r>
              <a:rPr lang="zh-CN" altLang="en-US" dirty="0"/>
              <a:t>采用外观模式，充当</a:t>
            </a:r>
            <a:r>
              <a:rPr lang="en-US" altLang="zh-CN" dirty="0"/>
              <a:t>Factory</a:t>
            </a:r>
            <a:r>
              <a:rPr lang="zh-CN" altLang="en-US" dirty="0"/>
              <a:t>的外观层。</a:t>
            </a:r>
            <a:r>
              <a:rPr lang="en-US" altLang="zh-CN" dirty="0"/>
              <a:t>Container</a:t>
            </a:r>
            <a:r>
              <a:rPr lang="zh-CN" altLang="en-US" dirty="0"/>
              <a:t>可以自定义实现，这是扩展点一。而且使用了工厂模式和策略模式实现容器内部具体工厂的动态</a:t>
            </a:r>
            <a:r>
              <a:rPr lang="zh-CN" altLang="en-US" dirty="0" smtClean="0"/>
              <a:t>加载。</a:t>
            </a:r>
            <a:endParaRPr lang="en-US" altLang="zh-CN" dirty="0"/>
          </a:p>
        </p:txBody>
      </p:sp>
      <p:pic>
        <p:nvPicPr>
          <p:cNvPr id="4" name="图片 3"/>
          <p:cNvPicPr>
            <a:picLocks noChangeAspect="1"/>
          </p:cNvPicPr>
          <p:nvPr/>
        </p:nvPicPr>
        <p:blipFill>
          <a:blip r:embed="rId2"/>
          <a:stretch>
            <a:fillRect/>
          </a:stretch>
        </p:blipFill>
        <p:spPr>
          <a:xfrm>
            <a:off x="1403648" y="3861048"/>
            <a:ext cx="6264696" cy="2099165"/>
          </a:xfrm>
          <a:prstGeom prst="rect">
            <a:avLst/>
          </a:prstGeom>
        </p:spPr>
      </p:pic>
    </p:spTree>
    <p:extLst>
      <p:ext uri="{BB962C8B-B14F-4D97-AF65-F5344CB8AC3E}">
        <p14:creationId xmlns:p14="http://schemas.microsoft.com/office/powerpoint/2010/main" val="3302592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接口设计</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2</a:t>
            </a:r>
            <a:r>
              <a:rPr lang="zh-CN" altLang="en-US" dirty="0" smtClean="0"/>
              <a:t>）</a:t>
            </a:r>
            <a:r>
              <a:rPr lang="en-US" altLang="zh-CN" dirty="0" smtClean="0"/>
              <a:t>Factory</a:t>
            </a:r>
            <a:r>
              <a:rPr lang="zh-CN" altLang="en-US" dirty="0" smtClean="0"/>
              <a:t>接口</a:t>
            </a:r>
            <a:endParaRPr lang="en-US" altLang="zh-CN" dirty="0" smtClean="0"/>
          </a:p>
          <a:p>
            <a:r>
              <a:rPr lang="en-US" altLang="zh-CN" dirty="0" err="1"/>
              <a:t>AbstractBeanFactory</a:t>
            </a:r>
            <a:r>
              <a:rPr lang="zh-CN" altLang="en-US" dirty="0"/>
              <a:t>定义了初始化服务定义信息和获取服务提供者实例两个模板方法，定义了算法的骨架。模板方法依赖的方法的实现交给子类去完成</a:t>
            </a:r>
            <a:r>
              <a:rPr lang="zh-CN" altLang="en-US" b="0" dirty="0"/>
              <a:t>。</a:t>
            </a: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803700" y="4005064"/>
            <a:ext cx="7554660" cy="1637531"/>
          </a:xfrm>
          <a:prstGeom prst="rect">
            <a:avLst/>
          </a:prstGeom>
        </p:spPr>
      </p:pic>
    </p:spTree>
    <p:extLst>
      <p:ext uri="{BB962C8B-B14F-4D97-AF65-F5344CB8AC3E}">
        <p14:creationId xmlns:p14="http://schemas.microsoft.com/office/powerpoint/2010/main" val="1813566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主题1">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软件开发环境国家重点实验室">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软件开发环境国家重点实验室">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uaa">
  <a:themeElements>
    <a:clrScheme name="赵永望-计算机新技术研究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赵永望-计算机新技术研究所">
      <a:majorFont>
        <a:latin typeface="Arial Narrow"/>
        <a:ea typeface="华文中宋"/>
        <a:cs typeface=""/>
      </a:majorFont>
      <a:minorFont>
        <a:latin typeface="Times New Roman"/>
        <a:ea typeface="黑体"/>
        <a:cs typeface=""/>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赵永望-计算机新技术研究所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赵永望-计算机新技术研究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赵永望-计算机新技术研究所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赵永望-计算机新技术研究所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赵永望-计算机新技术研究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赵永望-计算机新技术研究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赵永望-计算机新技术研究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테마1">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软件开发环境国家重点实验室">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2500</TotalTime>
  <Words>613</Words>
  <Application>Microsoft Office PowerPoint</Application>
  <PresentationFormat>全屏显示(4:3)</PresentationFormat>
  <Paragraphs>53</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15</vt:i4>
      </vt:variant>
    </vt:vector>
  </HeadingPairs>
  <TitlesOfParts>
    <vt:vector size="39" baseType="lpstr">
      <vt:lpstr>굴림</vt:lpstr>
      <vt:lpstr>맑은 고딕</vt:lpstr>
      <vt:lpstr>맑은 고딕</vt:lpstr>
      <vt:lpstr>가는각진제목체</vt:lpstr>
      <vt:lpstr>仿宋_GB2312</vt:lpstr>
      <vt:lpstr>黑体</vt:lpstr>
      <vt:lpstr>华文行楷</vt:lpstr>
      <vt:lpstr>华文新魏</vt:lpstr>
      <vt:lpstr>华文中宋</vt:lpstr>
      <vt:lpstr>宋体</vt:lpstr>
      <vt:lpstr>微软雅黑</vt:lpstr>
      <vt:lpstr>Arial</vt:lpstr>
      <vt:lpstr>Arial Narrow</vt:lpstr>
      <vt:lpstr>Calibri</vt:lpstr>
      <vt:lpstr>Tahoma</vt:lpstr>
      <vt:lpstr>Times New Roman</vt:lpstr>
      <vt:lpstr>Wingdings</vt:lpstr>
      <vt:lpstr>主题1</vt:lpstr>
      <vt:lpstr>기본 디자인</vt:lpstr>
      <vt:lpstr>软件开发环境国家重点实验室</vt:lpstr>
      <vt:lpstr>1_软件开发环境国家重点实验室</vt:lpstr>
      <vt:lpstr>buaa</vt:lpstr>
      <vt:lpstr>테마1</vt:lpstr>
      <vt:lpstr>3_软件开发环境国家重点实验室</vt:lpstr>
      <vt:lpstr>F组-Spring改进与展示方案</vt:lpstr>
      <vt:lpstr>主要内容</vt:lpstr>
      <vt:lpstr>实验方案</vt:lpstr>
      <vt:lpstr>需求描述</vt:lpstr>
      <vt:lpstr>流程描述</vt:lpstr>
      <vt:lpstr>IOC设计类图</vt:lpstr>
      <vt:lpstr>接口设计</vt:lpstr>
      <vt:lpstr>接口设计</vt:lpstr>
      <vt:lpstr>接口设计</vt:lpstr>
      <vt:lpstr>接口设计</vt:lpstr>
      <vt:lpstr>接口设计</vt:lpstr>
      <vt:lpstr>接口设计</vt:lpstr>
      <vt:lpstr>PowerPoint 演示文稿</vt:lpstr>
      <vt:lpstr>接口设计</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内涵逻辑</dc:title>
  <dc:creator>changbing</dc:creator>
  <cp:lastModifiedBy>w</cp:lastModifiedBy>
  <cp:revision>301</cp:revision>
  <dcterms:created xsi:type="dcterms:W3CDTF">2013-12-02T04:21:01Z</dcterms:created>
  <dcterms:modified xsi:type="dcterms:W3CDTF">2016-04-20T12:22:20Z</dcterms:modified>
</cp:coreProperties>
</file>