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88" r:id="rId4"/>
    <p:sldMasterId id="2147483700" r:id="rId5"/>
    <p:sldMasterId id="2147483712" r:id="rId6"/>
    <p:sldMasterId id="2147483715" r:id="rId7"/>
  </p:sldMasterIdLst>
  <p:notesMasterIdLst>
    <p:notesMasterId r:id="rId17"/>
  </p:notesMasterIdLst>
  <p:handoutMasterIdLst>
    <p:handoutMasterId r:id="rId18"/>
  </p:handoutMasterIdLst>
  <p:sldIdLst>
    <p:sldId id="256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90792" autoAdjust="0"/>
  </p:normalViewPr>
  <p:slideViewPr>
    <p:cSldViewPr>
      <p:cViewPr varScale="1">
        <p:scale>
          <a:sx n="112" d="100"/>
          <a:sy n="112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C6AF-FD90-4A9A-AA56-1638DDA81D7C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北航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18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0324-277F-4FC8-AE87-CF27A3B5CB7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北航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C297C20-F0F7-4014-B142-09F6728AA6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28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4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52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0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K cac Comm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62638"/>
            <a:ext cx="143986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A28191A-1F0C-4317-9035-EA73CB6D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3DF4-2CEF-4B53-AE1D-476678135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597025"/>
            <a:ext cx="77724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2885-E80D-4D24-AB56-F4CC7854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0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BC61-CE21-4F38-A7D9-94B11E51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3D56-D473-4474-B353-2EFD9B3F2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62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EFFEA-B226-4C52-9C25-128A7A19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40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7E05-80E0-4A12-8CC1-F9256AB2D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982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401F-2A75-44A4-8340-93912B01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39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7A22-FE4C-4FE2-8330-3E8BC9613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46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E8BB-0AB4-42A4-B22C-29B2380F3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2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225A-E10E-423A-9AF2-8DADE6ED1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0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8056-A200-45CA-9B7A-46E85B7FC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07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883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B7F71-DA13-4BD2-BCA7-1EBBD761C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62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73B217-7A39-4FE8-954D-49EAC8EFD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237312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FAD4AD-BB25-4343-9EAC-CF0B5EFAD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86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950EDF-C941-4C4C-B124-B149331B7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67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18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4C04-F195-42D0-B718-E9823CB3D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8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94717-51B2-4074-8B6C-284ACD339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73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B2D0A-EE73-474D-A4DB-4502A49C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BC900-1BA7-46E4-AAE4-AA6496075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9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E2D70D-772B-4C6B-AB33-E515E6045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76348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469832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172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6864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4533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1423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4463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51775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04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350089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5932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944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8799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115" y="191886"/>
            <a:ext cx="5852691" cy="532732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1951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85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20828B-BD36-4CAD-B140-522F9E75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3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F64EB-8270-473E-81BD-F81E83689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94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8A296A-BE06-4467-AEA1-9F794E9C4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00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DC753-81E6-40F8-A6E1-7F86672D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46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148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65015-5354-460B-8539-7D350DE8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27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E52A43-ACC9-4924-8902-14ABEB77C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8CF9DE-DF7C-42C3-A0BE-BB7FFC9E7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9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218E8A-C193-4634-8B8B-BF2A2461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86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1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4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" y="1588"/>
            <a:ext cx="914188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8D231C6-BA8A-4D89-B859-A955B7847E51}" type="slidenum">
              <a:rPr lang="zh-CN" altLang="en-US" sz="1600" b="0" smtClean="0">
                <a:solidFill>
                  <a:schemeClr val="tx1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b="0" dirty="0" smtClean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0" sz="1200" b="1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pPr>
              <a:defRPr/>
            </a:pPr>
            <a:fld id="{5BAE00EC-C374-4979-8E08-AEBAC6206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7" name="그림 5" descr="sk_0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423025"/>
            <a:ext cx="5762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183C66-675C-4668-A3D1-FB1D6EBCD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685703D-B427-47E0-80C7-5072D45385ED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E934FBC-C1AE-4927-B762-95D031D15B7A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3078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721156-6469-44B5-AEFA-B1F9D614767E}" type="slidenum">
              <a:rPr lang="zh-CN" altLang="en-US" sz="16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r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S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642778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1"/>
          <p:cNvSpPr>
            <a:spLocks noChangeArrowheads="1"/>
          </p:cNvSpPr>
          <p:nvPr/>
        </p:nvSpPr>
        <p:spPr bwMode="gray">
          <a:xfrm>
            <a:off x="4332288" y="6480175"/>
            <a:ext cx="4587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A3E2405-A8D7-433C-B849-816D5C9BF348}" type="slidenum">
              <a:rPr lang="en-US" altLang="en-US" sz="1000" b="1" smtClean="0">
                <a:solidFill>
                  <a:srgbClr val="000000"/>
                </a:solidFill>
                <a:latin typeface="Tahoma" pitchFamily="34" charset="0"/>
                <a:ea typeface="가는각진제목체"/>
                <a:cs typeface="가는각진제목체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  <a:latin typeface="Tahoma" pitchFamily="34" charset="0"/>
              <a:ea typeface="가는각진제목체"/>
              <a:cs typeface="가는각진제목체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A00E3A-0453-4D7E-9769-03136F50341F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smtClean="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F</a:t>
            </a:r>
            <a:r>
              <a:rPr lang="zh-CN" altLang="en-US" dirty="0" smtClean="0">
                <a:latin typeface="+mj-ea"/>
                <a:ea typeface="+mj-ea"/>
              </a:rPr>
              <a:t>组</a:t>
            </a:r>
            <a:r>
              <a:rPr lang="en-US" altLang="zh-CN" dirty="0" smtClean="0">
                <a:latin typeface="+mj-ea"/>
                <a:ea typeface="+mj-ea"/>
              </a:rPr>
              <a:t>-</a:t>
            </a:r>
            <a:r>
              <a:rPr lang="zh-CN" altLang="en-US" dirty="0" smtClean="0">
                <a:latin typeface="+mj-ea"/>
                <a:ea typeface="+mj-ea"/>
              </a:rPr>
              <a:t>软件需求规格说明书复评审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365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王昕  </a:t>
            </a:r>
            <a:r>
              <a:rPr lang="en-US" altLang="zh-CN" dirty="0">
                <a:solidFill>
                  <a:schemeClr val="bg1"/>
                </a:solidFill>
              </a:rPr>
              <a:t>SY1506415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053" y="473443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王旭辰  </a:t>
            </a:r>
            <a:r>
              <a:rPr lang="en-US" altLang="zh-CN" dirty="0">
                <a:solidFill>
                  <a:schemeClr val="bg1"/>
                </a:solidFill>
              </a:rPr>
              <a:t>SY1506413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103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林森  </a:t>
            </a:r>
            <a:r>
              <a:rPr lang="en-US" altLang="zh-CN" dirty="0">
                <a:solidFill>
                  <a:schemeClr val="bg1"/>
                </a:solidFill>
              </a:rPr>
              <a:t>SY1506416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54732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李勃    </a:t>
            </a:r>
            <a:r>
              <a:rPr lang="en-US" altLang="zh-CN" dirty="0">
                <a:solidFill>
                  <a:schemeClr val="bg1"/>
                </a:solidFill>
              </a:rPr>
              <a:t>SY1506402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001713" y="1634827"/>
            <a:ext cx="7315200" cy="936625"/>
            <a:chOff x="1296" y="1824"/>
            <a:chExt cx="2095" cy="432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667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文档格式改进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000125" y="2636540"/>
            <a:ext cx="7388225" cy="936625"/>
            <a:chOff x="1296" y="1824"/>
            <a:chExt cx="2089" cy="432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56" y="1899"/>
              <a:ext cx="1729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添加典型应用场景分析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396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000125" y="3644602"/>
            <a:ext cx="7361238" cy="936625"/>
            <a:chOff x="1296" y="1824"/>
            <a:chExt cx="2108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680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功能性需求的细化与描述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1000125" y="4652615"/>
            <a:ext cx="7388225" cy="936625"/>
            <a:chOff x="1296" y="1824"/>
            <a:chExt cx="2116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688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统计分析实验方法设计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0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5471636"/>
      </p:ext>
    </p:extLst>
  </p:cSld>
  <p:clrMapOvr>
    <a:masterClrMapping/>
  </p:clrMapOvr>
  <p:transition advTm="1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文档格式改进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7772400" cy="4778474"/>
          </a:xfrm>
        </p:spPr>
        <p:txBody>
          <a:bodyPr/>
          <a:lstStyle/>
          <a:p>
            <a:r>
              <a:rPr lang="zh-CN" altLang="en-US" dirty="0" smtClean="0"/>
              <a:t>段落统一为小四号字体，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倍行距</a:t>
            </a:r>
            <a:endParaRPr lang="en-US" altLang="zh-CN" dirty="0" smtClean="0"/>
          </a:p>
          <a:p>
            <a:r>
              <a:rPr lang="zh-CN" altLang="en-US" dirty="0" smtClean="0"/>
              <a:t>一级标题为二号字体，二级标题为三号字体</a:t>
            </a:r>
            <a:endParaRPr lang="en-US" altLang="zh-CN" dirty="0" smtClean="0"/>
          </a:p>
          <a:p>
            <a:r>
              <a:rPr lang="zh-CN" altLang="en-US" dirty="0" smtClean="0"/>
              <a:t>为文档中的配图添加了编号和文字说明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01008"/>
            <a:ext cx="6257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添加典型应用场景分析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7772400" cy="4778474"/>
          </a:xfrm>
        </p:spPr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典型应用场景分析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为从</a:t>
            </a:r>
            <a:r>
              <a:rPr lang="en-US" altLang="zh-CN" dirty="0" smtClean="0"/>
              <a:t>WEB UI</a:t>
            </a:r>
            <a:r>
              <a:rPr lang="zh-CN" altLang="en-US" dirty="0" smtClean="0"/>
              <a:t>到数据库操作提供支持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集成其他</a:t>
            </a:r>
            <a:r>
              <a:rPr lang="zh-CN" altLang="en-US" dirty="0"/>
              <a:t>的</a:t>
            </a:r>
            <a:r>
              <a:rPr lang="en-US" altLang="zh-CN" dirty="0"/>
              <a:t>J2EE</a:t>
            </a:r>
            <a:r>
              <a:rPr lang="zh-CN" altLang="en-US" dirty="0"/>
              <a:t>服务，如</a:t>
            </a:r>
            <a:r>
              <a:rPr lang="en-US" altLang="zh-CN" dirty="0" err="1" smtClean="0"/>
              <a:t>JavaMail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平台，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平台基本特性使用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0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非功能性典型应用场景分析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772400" cy="4778474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可以</a:t>
            </a:r>
            <a:r>
              <a:rPr lang="zh-CN" altLang="en-US" dirty="0" smtClean="0"/>
              <a:t>帮助选择</a:t>
            </a:r>
            <a:r>
              <a:rPr lang="zh-CN" altLang="en-US" dirty="0"/>
              <a:t>不同的技术实现，比如从</a:t>
            </a:r>
            <a:r>
              <a:rPr lang="en-US" altLang="zh-CN" dirty="0" err="1"/>
              <a:t>Hiberante</a:t>
            </a:r>
            <a:r>
              <a:rPr lang="zh-CN" altLang="en-US" dirty="0"/>
              <a:t>切换到其他</a:t>
            </a:r>
            <a:r>
              <a:rPr lang="en-US" altLang="zh-CN" dirty="0"/>
              <a:t>ORM</a:t>
            </a:r>
            <a:r>
              <a:rPr lang="zh-CN" altLang="en-US" dirty="0"/>
              <a:t>工具，从</a:t>
            </a:r>
            <a:r>
              <a:rPr lang="en-US" altLang="zh-CN" dirty="0"/>
              <a:t>Struts</a:t>
            </a:r>
            <a:r>
              <a:rPr lang="zh-CN" altLang="en-US" dirty="0"/>
              <a:t>切换到</a:t>
            </a:r>
            <a:r>
              <a:rPr lang="en-US" altLang="zh-CN" dirty="0"/>
              <a:t>Spring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安全性完整解决方案，比如用户认证和用户授权等。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559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功能性需求细化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增加了两个用例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9" y="1556792"/>
            <a:ext cx="8333361" cy="458650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1547664" y="5013176"/>
            <a:ext cx="1440160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804248" y="4509120"/>
            <a:ext cx="1152128" cy="8280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082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增加部分用例的用例描述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读取配置文件本质上是获取指向配置文件的输入流。解析配置文件模块从流中获取用户定义的元素，每个元素对应</a:t>
            </a:r>
            <a:r>
              <a:rPr lang="en-US" altLang="zh-CN" sz="2000" dirty="0"/>
              <a:t>JAVA</a:t>
            </a:r>
            <a:r>
              <a:rPr lang="zh-CN" altLang="en-US" sz="2000" dirty="0"/>
              <a:t>源文件中的一个类，对元素的属性解析本质上是对对应类的属性进行解析。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39347"/>
            <a:ext cx="4896544" cy="44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统计分析实验与方法设计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产品改进与展示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825287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47664" y="321297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谢谢大家！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633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主题1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2211</TotalTime>
  <Words>248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Gulim</vt:lpstr>
      <vt:lpstr>Malgun Gothic</vt:lpstr>
      <vt:lpstr>Malgun Gothic</vt:lpstr>
      <vt:lpstr>가는각진제목체</vt:lpstr>
      <vt:lpstr>仿宋_GB2312</vt:lpstr>
      <vt:lpstr>黑体</vt:lpstr>
      <vt:lpstr>华文行楷</vt:lpstr>
      <vt:lpstr>华文新魏</vt:lpstr>
      <vt:lpstr>华文中宋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Wingdings</vt:lpstr>
      <vt:lpstr>主题1</vt:lpstr>
      <vt:lpstr>기본 디자인</vt:lpstr>
      <vt:lpstr>软件开发环境国家重点实验室</vt:lpstr>
      <vt:lpstr>1_软件开发环境国家重点实验室</vt:lpstr>
      <vt:lpstr>buaa</vt:lpstr>
      <vt:lpstr>테마1</vt:lpstr>
      <vt:lpstr>3_软件开发环境国家重点实验室</vt:lpstr>
      <vt:lpstr>F组-软件需求规格说明书复评审</vt:lpstr>
      <vt:lpstr>主要内容</vt:lpstr>
      <vt:lpstr>文档格式改进</vt:lpstr>
      <vt:lpstr>添加典型应用场景分析</vt:lpstr>
      <vt:lpstr>非功能性典型应用场景分析</vt:lpstr>
      <vt:lpstr>功能性需求细化-增加了两个用例</vt:lpstr>
      <vt:lpstr>增加部分用例的用例描述</vt:lpstr>
      <vt:lpstr>统计分析实验与方法设计-产品改进与展示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内涵逻辑</dc:title>
  <dc:creator>changbing</dc:creator>
  <cp:lastModifiedBy>w</cp:lastModifiedBy>
  <cp:revision>285</cp:revision>
  <dcterms:created xsi:type="dcterms:W3CDTF">2013-12-02T04:21:01Z</dcterms:created>
  <dcterms:modified xsi:type="dcterms:W3CDTF">2016-04-08T09:18:43Z</dcterms:modified>
</cp:coreProperties>
</file>