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3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4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5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6.xml" ContentType="application/vnd.openxmlformats-officedocument.theme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  <p:sldMasterId id="2147483676" r:id="rId3"/>
    <p:sldMasterId id="2147483688" r:id="rId4"/>
    <p:sldMasterId id="2147483700" r:id="rId5"/>
    <p:sldMasterId id="2147483712" r:id="rId6"/>
    <p:sldMasterId id="2147483715" r:id="rId7"/>
  </p:sldMasterIdLst>
  <p:notesMasterIdLst>
    <p:notesMasterId r:id="rId19"/>
  </p:notesMasterIdLst>
  <p:handoutMasterIdLst>
    <p:handoutMasterId r:id="rId20"/>
  </p:handoutMasterIdLst>
  <p:sldIdLst>
    <p:sldId id="256" r:id="rId8"/>
    <p:sldId id="258" r:id="rId9"/>
    <p:sldId id="265" r:id="rId10"/>
    <p:sldId id="274" r:id="rId11"/>
    <p:sldId id="278" r:id="rId12"/>
    <p:sldId id="284" r:id="rId13"/>
    <p:sldId id="285" r:id="rId14"/>
    <p:sldId id="287" r:id="rId15"/>
    <p:sldId id="286" r:id="rId16"/>
    <p:sldId id="288" r:id="rId17"/>
    <p:sldId id="283" r:id="rId1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浅色样式 2 - 强调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F2DE63D5-997A-4646-A377-4702673A728D}" styleName="浅色样式 2 - 强调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81" autoAdjust="0"/>
    <p:restoredTop sz="90792" autoAdjust="0"/>
  </p:normalViewPr>
  <p:slideViewPr>
    <p:cSldViewPr>
      <p:cViewPr varScale="1">
        <p:scale>
          <a:sx n="116" d="100"/>
          <a:sy n="116" d="100"/>
        </p:scale>
        <p:origin x="1686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292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theme" Target="theme/theme1.xml"/><Relationship Id="rId10" Type="http://schemas.openxmlformats.org/officeDocument/2006/relationships/slide" Target="slides/slide3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16C6AF-FD90-4A9A-AA56-1638DDA81D7C}" type="datetimeFigureOut">
              <a:rPr lang="zh-CN" altLang="en-US" smtClean="0"/>
              <a:t>2016/4/22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zh-CN" altLang="en-US"/>
              <a:t>北航</a:t>
            </a:r>
          </a:p>
        </p:txBody>
      </p:sp>
    </p:spTree>
    <p:extLst>
      <p:ext uri="{BB962C8B-B14F-4D97-AF65-F5344CB8AC3E}">
        <p14:creationId xmlns:p14="http://schemas.microsoft.com/office/powerpoint/2010/main" val="247951835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2C0324-277F-4FC8-AE87-CF27A3B5CB7F}" type="datetimeFigureOut">
              <a:rPr lang="zh-CN" altLang="en-US" smtClean="0"/>
              <a:t>2016/4/22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zh-CN" altLang="en-US"/>
              <a:t>北航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1">
                <a:solidFill>
                  <a:schemeClr val="tx1"/>
                </a:solidFill>
              </a:defRPr>
            </a:lvl1pPr>
          </a:lstStyle>
          <a:p>
            <a:fld id="{0C297C20-F0F7-4014-B142-09F6728AA6C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728341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7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杜博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9"/>
          <p:cNvSpPr>
            <a:spLocks noChangeShapeType="1"/>
          </p:cNvSpPr>
          <p:nvPr/>
        </p:nvSpPr>
        <p:spPr bwMode="auto">
          <a:xfrm>
            <a:off x="0" y="723900"/>
            <a:ext cx="9144000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" name="Line 11"/>
          <p:cNvSpPr>
            <a:spLocks noChangeShapeType="1"/>
          </p:cNvSpPr>
          <p:nvPr/>
        </p:nvSpPr>
        <p:spPr bwMode="auto">
          <a:xfrm>
            <a:off x="376238" y="1296988"/>
            <a:ext cx="8767762" cy="14287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6" name="Picture 15" descr="未标题-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06500"/>
            <a:ext cx="9144000" cy="565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69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 sz="3600">
                <a:solidFill>
                  <a:schemeClr val="accent2">
                    <a:lumMod val="50000"/>
                  </a:schemeClr>
                </a:solidFill>
                <a:latin typeface="华文行楷" pitchFamily="2" charset="-122"/>
                <a:ea typeface="华文行楷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8069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/>
              <a:t>单击此处编辑母版副标题样式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56546674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126911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094413" y="752475"/>
            <a:ext cx="1954212" cy="54387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28600" y="752475"/>
            <a:ext cx="5713413" cy="54387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9445235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76250"/>
            <a:ext cx="8229600" cy="7207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r>
              <a:rPr lang="zh-CN" altLang="en-US" noProof="0"/>
              <a:t>单击图标添加表格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1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66069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SK cac Comm 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188" y="5862638"/>
            <a:ext cx="1439862" cy="995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24671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ea typeface="+mn-ea"/>
              </a:defRPr>
            </a:lvl1pPr>
          </a:lstStyle>
          <a:p>
            <a:pPr>
              <a:defRPr/>
            </a:pPr>
            <a:fld id="{DA28191A-1F0C-4317-9035-EA73CB6D950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82819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9"/>
          <p:cNvSpPr>
            <a:spLocks noChangeShapeType="1"/>
          </p:cNvSpPr>
          <p:nvPr/>
        </p:nvSpPr>
        <p:spPr bwMode="auto">
          <a:xfrm>
            <a:off x="0" y="723900"/>
            <a:ext cx="9144000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" name="Line 11"/>
          <p:cNvSpPr>
            <a:spLocks noChangeShapeType="1"/>
          </p:cNvSpPr>
          <p:nvPr/>
        </p:nvSpPr>
        <p:spPr bwMode="auto">
          <a:xfrm>
            <a:off x="376238" y="1296988"/>
            <a:ext cx="8767762" cy="14287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6" name="Picture 15" descr="未标题-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06500"/>
            <a:ext cx="9144000" cy="565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69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>
                <a:latin typeface="华文行楷" pitchFamily="2" charset="-122"/>
                <a:ea typeface="华文行楷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8069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  <a:endParaRPr lang="en-US" altLang="zh-CN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763DF4-2CEF-4B53-AE1D-47667813568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7134354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4830" y="752475"/>
            <a:ext cx="7772400" cy="533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1112" y="1597025"/>
            <a:ext cx="7772400" cy="45942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5F2885-E80D-4D24-AB56-F4CC785413B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9130775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DDBC61-CE21-4F38-A7D9-94B11E51086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7000122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76225" y="1597025"/>
            <a:ext cx="3810000" cy="45942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238625" y="1597025"/>
            <a:ext cx="3810000" cy="45942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CF3D56-D473-4474-B353-2EFD9B3F2AB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9566265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0EFFEA-B226-4C52-9C25-128A7A198B8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7312047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4830" y="752475"/>
            <a:ext cx="7772400" cy="533400"/>
          </a:xfrm>
        </p:spPr>
        <p:txBody>
          <a:bodyPr/>
          <a:lstStyle>
            <a:lvl1pPr>
              <a:defRPr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412776"/>
            <a:ext cx="7772400" cy="4778474"/>
          </a:xfrm>
        </p:spPr>
        <p:txBody>
          <a:bodyPr/>
          <a:lstStyle>
            <a:lvl1pPr marL="266700" indent="-2667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Font typeface="Wingdings" pitchFamily="2" charset="2"/>
              <a:buChar char="n"/>
              <a:defRPr sz="2800"/>
            </a:lvl1pPr>
            <a:lvl2pPr marL="534988" indent="-268288">
              <a:lnSpc>
                <a:spcPct val="100000"/>
              </a:lnSpc>
              <a:spcBef>
                <a:spcPts val="600"/>
              </a:spcBef>
              <a:buSzPct val="80000"/>
              <a:buFont typeface="Wingdings" pitchFamily="2" charset="2"/>
              <a:buChar char="l"/>
              <a:defRPr/>
            </a:lvl2pPr>
            <a:lvl3pPr marL="987425" indent="-368300" defTabSz="900113">
              <a:lnSpc>
                <a:spcPct val="100000"/>
              </a:lnSpc>
              <a:buSzPct val="80000"/>
              <a:buFont typeface="Wingdings" pitchFamily="2" charset="2"/>
              <a:buChar char="p"/>
              <a:defRPr/>
            </a:lvl3pPr>
            <a:lvl4pPr marL="1249363" indent="-228600">
              <a:lnSpc>
                <a:spcPct val="100000"/>
              </a:lnSpc>
              <a:spcBef>
                <a:spcPts val="600"/>
              </a:spcBef>
              <a:defRPr/>
            </a:lvl4pPr>
            <a:lvl5pPr marL="1704975" indent="-228600" defTabSz="787400">
              <a:lnSpc>
                <a:spcPct val="100000"/>
              </a:lnSpc>
              <a:spcBef>
                <a:spcPts val="600"/>
              </a:spcBef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0340580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杜博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AB7E05-80E0-4A12-8CC1-F9256AB2DE6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5298255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77401F-2A75-44A4-8340-93912B011B5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8339501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507A22-FE4C-4FE2-8330-3E8BC96133C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1414689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26E8BB-0AB4-42A4-B22C-29B2380F31F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4507292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DA225A-E10E-423A-9AF2-8DADE6ED176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3201819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094413" y="752475"/>
            <a:ext cx="1954212" cy="54387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28600" y="752475"/>
            <a:ext cx="5713413" cy="54387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258056-A200-45CA-9B7A-46E85B7FC0B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973126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9"/>
          <p:cNvSpPr>
            <a:spLocks noChangeShapeType="1"/>
          </p:cNvSpPr>
          <p:nvPr/>
        </p:nvSpPr>
        <p:spPr bwMode="auto">
          <a:xfrm>
            <a:off x="0" y="723900"/>
            <a:ext cx="9144000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" name="Line 11"/>
          <p:cNvSpPr>
            <a:spLocks noChangeShapeType="1"/>
          </p:cNvSpPr>
          <p:nvPr/>
        </p:nvSpPr>
        <p:spPr bwMode="auto">
          <a:xfrm>
            <a:off x="376238" y="1296988"/>
            <a:ext cx="8767762" cy="14287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6" name="Picture 15" descr="未标题-1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69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04850" y="1570867"/>
            <a:ext cx="7772400" cy="1470025"/>
          </a:xfrm>
        </p:spPr>
        <p:txBody>
          <a:bodyPr/>
          <a:lstStyle>
            <a:lvl1pPr algn="ctr">
              <a:defRPr sz="3600">
                <a:solidFill>
                  <a:schemeClr val="accent2">
                    <a:lumMod val="50000"/>
                  </a:schemeClr>
                </a:solidFill>
                <a:latin typeface="华文行楷" pitchFamily="2" charset="-122"/>
                <a:ea typeface="华文行楷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8069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59719" y="3080982"/>
            <a:ext cx="6400800" cy="1249577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/>
              <a:t>单击此处编辑母版副标题样式</a:t>
            </a:r>
            <a:endParaRPr lang="en-US" altLang="zh-CN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517900" y="6240463"/>
            <a:ext cx="2133600" cy="307975"/>
          </a:xfrm>
          <a:prstGeom prst="rect">
            <a:avLst/>
          </a:prstGeo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sz="2000" b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6170705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4830" y="302099"/>
            <a:ext cx="7772400" cy="533400"/>
          </a:xfrm>
        </p:spPr>
        <p:txBody>
          <a:bodyPr/>
          <a:lstStyle>
            <a:lvl1pPr>
              <a:defRPr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1112" y="1153470"/>
            <a:ext cx="7772400" cy="4778474"/>
          </a:xfrm>
        </p:spPr>
        <p:txBody>
          <a:bodyPr/>
          <a:lstStyle>
            <a:lvl1pPr marL="266700" indent="-2667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Font typeface="Wingdings" pitchFamily="2" charset="2"/>
              <a:buChar char="n"/>
              <a:defRPr sz="2800"/>
            </a:lvl1pPr>
            <a:lvl2pPr marL="534988" indent="-268288">
              <a:lnSpc>
                <a:spcPct val="100000"/>
              </a:lnSpc>
              <a:spcBef>
                <a:spcPts val="600"/>
              </a:spcBef>
              <a:buSzPct val="80000"/>
              <a:buFont typeface="Wingdings" pitchFamily="2" charset="2"/>
              <a:buChar char="l"/>
              <a:defRPr/>
            </a:lvl2pPr>
            <a:lvl3pPr marL="987425" indent="-368300" defTabSz="900113">
              <a:lnSpc>
                <a:spcPct val="100000"/>
              </a:lnSpc>
              <a:buSzPct val="80000"/>
              <a:buFont typeface="Wingdings" pitchFamily="2" charset="2"/>
              <a:buChar char="p"/>
              <a:defRPr/>
            </a:lvl3pPr>
            <a:lvl4pPr marL="1249363" indent="-228600">
              <a:lnSpc>
                <a:spcPct val="100000"/>
              </a:lnSpc>
              <a:spcBef>
                <a:spcPts val="600"/>
              </a:spcBef>
              <a:defRPr/>
            </a:lvl4pPr>
            <a:lvl5pPr marL="1704975" indent="-228600" defTabSz="787400">
              <a:lnSpc>
                <a:spcPct val="100000"/>
              </a:lnSpc>
              <a:spcBef>
                <a:spcPts val="600"/>
              </a:spcBef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6488314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8DB7F71-DA13-4BD2-BCA7-1EBBD761CC5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1906241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76225" y="1597025"/>
            <a:ext cx="3810000" cy="45942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238625" y="1597025"/>
            <a:ext cx="3810000" cy="45942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8D73B217-7A39-4FE8-954D-49EAC8EFDED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1207563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16216" y="6237312"/>
            <a:ext cx="1905000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1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1590709"/>
      </p:ext>
    </p:extLst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A0FAD4AD-BB25-4343-9EAC-CF0B5EFAD6E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1358680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7950EDF-C941-4C4C-B124-B149331B7E8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0266741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8818374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3564C04-F195-42D0-B718-E9823CB3DA8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2652858"/>
      </p:ext>
    </p:extLst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1094717-51B2-4074-8B6C-284ACD3392F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9227320"/>
      </p:ext>
    </p:extLst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B7B2D0A-EE73-474D-A4DB-4502A49C315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015635"/>
      </p:ext>
    </p:extLst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094413" y="752475"/>
            <a:ext cx="1954212" cy="54387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28600" y="752475"/>
            <a:ext cx="5713413" cy="54387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B9BC900-1BA7-46E4-AAE4-AA6496075DC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091966"/>
      </p:ext>
    </p:extLst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0" y="723900"/>
            <a:ext cx="9144000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376238" y="1296988"/>
            <a:ext cx="8767762" cy="14287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6" name="Picture 9" descr="未标题-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" descr="1"/>
          <p:cNvPicPr>
            <a:picLocks noChangeAspect="1" noChangeArrowheads="1"/>
          </p:cNvPicPr>
          <p:nvPr/>
        </p:nvPicPr>
        <p:blipFill>
          <a:blip r:embed="rId3">
            <a:lum bright="36000" contrast="-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9" b="5481"/>
          <a:stretch>
            <a:fillRect/>
          </a:stretch>
        </p:blipFill>
        <p:spPr bwMode="auto">
          <a:xfrm>
            <a:off x="0" y="1206500"/>
            <a:ext cx="9144000" cy="565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234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华文行楷" pitchFamily="2" charset="-122"/>
                <a:ea typeface="华文行楷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23234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000000"/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B9E2D70D-772B-4C6B-AB33-E515E60458C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33276348"/>
      </p:ext>
    </p:extLst>
  </p:cSld>
  <p:clrMapOvr>
    <a:masterClrMapping/>
  </p:clrMapOvr>
  <p:transition>
    <p:wipe dir="r"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73469832"/>
      </p:ext>
    </p:extLst>
  </p:cSld>
  <p:clrMapOvr>
    <a:masterClrMapping/>
  </p:clrMapOvr>
  <p:transition>
    <p:wipe dir="r"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03717297"/>
      </p:ext>
    </p:extLst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76225" y="1597025"/>
            <a:ext cx="3810000" cy="45942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238625" y="1597025"/>
            <a:ext cx="3810000" cy="45942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1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256476"/>
      </p:ext>
    </p:extLst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81025" y="1427163"/>
            <a:ext cx="3810000" cy="4764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43425" y="1427163"/>
            <a:ext cx="3810000" cy="4764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35468648"/>
      </p:ext>
    </p:extLst>
  </p:cSld>
  <p:clrMapOvr>
    <a:masterClrMapping/>
  </p:clrMapOvr>
  <p:transition>
    <p:wipe dir="r"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61545337"/>
      </p:ext>
    </p:extLst>
  </p:cSld>
  <p:clrMapOvr>
    <a:masterClrMapping/>
  </p:clrMapOvr>
  <p:transition>
    <p:wipe dir="r"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58214234"/>
      </p:ext>
    </p:extLst>
  </p:cSld>
  <p:clrMapOvr>
    <a:masterClrMapping/>
  </p:clrMapOvr>
  <p:transition>
    <p:wipe dir="r"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93944637"/>
      </p:ext>
    </p:extLst>
  </p:cSld>
  <p:clrMapOvr>
    <a:masterClrMapping/>
  </p:clrMapOvr>
  <p:transition>
    <p:wipe dir="r"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66251775"/>
      </p:ext>
    </p:extLst>
  </p:cSld>
  <p:clrMapOvr>
    <a:masterClrMapping/>
  </p:clrMapOvr>
  <p:transition>
    <p:wipe dir="r"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27204014"/>
      </p:ext>
    </p:extLst>
  </p:cSld>
  <p:clrMapOvr>
    <a:masterClrMapping/>
  </p:clrMapOvr>
  <p:transition>
    <p:wipe dir="r"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98350089"/>
      </p:ext>
    </p:extLst>
  </p:cSld>
  <p:clrMapOvr>
    <a:masterClrMapping/>
  </p:clrMapOvr>
  <p:transition>
    <p:wipe dir="r"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10325" y="752475"/>
            <a:ext cx="1943100" cy="54387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81025" y="752475"/>
            <a:ext cx="5676900" cy="54387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89559326"/>
      </p:ext>
    </p:extLst>
  </p:cSld>
  <p:clrMapOvr>
    <a:masterClrMapping/>
  </p:clrMapOvr>
  <p:transition>
    <p:wipe dir="r"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2" descr="SK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59500"/>
            <a:ext cx="944563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6008799"/>
      </p:ext>
    </p:extLst>
  </p:cSld>
  <p:clrMapOvr>
    <a:masterClrMapping/>
  </p:clrMapOvr>
  <p:transition>
    <p:wipe dir="r"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91115" y="191886"/>
            <a:ext cx="5852691" cy="532732"/>
          </a:xfrm>
          <a:prstGeom prst="rect">
            <a:avLst/>
          </a:prstGeom>
        </p:spPr>
        <p:txBody>
          <a:bodyPr/>
          <a:lstStyle>
            <a:lvl1pPr algn="l">
              <a:defRPr sz="2800">
                <a:latin typeface="맑은 고딕" pitchFamily="50" charset="-127"/>
                <a:ea typeface="맑은 고딕" pitchFamily="50" charset="-127"/>
                <a:cs typeface="Tahoma" pitchFamily="34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4964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3940705"/>
      </p:ext>
    </p:extLst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9"/>
          <p:cNvSpPr>
            <a:spLocks noChangeShapeType="1"/>
          </p:cNvSpPr>
          <p:nvPr/>
        </p:nvSpPr>
        <p:spPr bwMode="auto">
          <a:xfrm>
            <a:off x="0" y="723900"/>
            <a:ext cx="9144000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" name="Line 11"/>
          <p:cNvSpPr>
            <a:spLocks noChangeShapeType="1"/>
          </p:cNvSpPr>
          <p:nvPr/>
        </p:nvSpPr>
        <p:spPr bwMode="auto">
          <a:xfrm>
            <a:off x="376238" y="1296988"/>
            <a:ext cx="8767762" cy="14287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6" name="Picture 15" descr="未标题-1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69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04850" y="1570867"/>
            <a:ext cx="7772400" cy="1470025"/>
          </a:xfrm>
        </p:spPr>
        <p:txBody>
          <a:bodyPr/>
          <a:lstStyle>
            <a:lvl1pPr algn="ctr">
              <a:defRPr sz="3600">
                <a:solidFill>
                  <a:schemeClr val="accent2">
                    <a:lumMod val="50000"/>
                  </a:schemeClr>
                </a:solidFill>
                <a:latin typeface="华文行楷" pitchFamily="2" charset="-122"/>
                <a:ea typeface="华文行楷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8069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59719" y="3080982"/>
            <a:ext cx="6400800" cy="1249577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/>
              <a:t>单击此处编辑母版副标题样式</a:t>
            </a:r>
            <a:endParaRPr lang="en-US" altLang="zh-CN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517900" y="6240463"/>
            <a:ext cx="2133600" cy="307975"/>
          </a:xfrm>
          <a:prstGeom prst="rect">
            <a:avLst/>
          </a:prstGeo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sz="2000" b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2719518"/>
      </p:ext>
    </p:extLst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4830" y="302099"/>
            <a:ext cx="7772400" cy="533400"/>
          </a:xfrm>
        </p:spPr>
        <p:txBody>
          <a:bodyPr/>
          <a:lstStyle>
            <a:lvl1pPr>
              <a:defRPr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1112" y="1153470"/>
            <a:ext cx="7772400" cy="4778474"/>
          </a:xfrm>
        </p:spPr>
        <p:txBody>
          <a:bodyPr/>
          <a:lstStyle>
            <a:lvl1pPr marL="266700" indent="-2667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Font typeface="Wingdings" pitchFamily="2" charset="2"/>
              <a:buChar char="n"/>
              <a:defRPr sz="2800"/>
            </a:lvl1pPr>
            <a:lvl2pPr marL="534988" indent="-268288">
              <a:lnSpc>
                <a:spcPct val="100000"/>
              </a:lnSpc>
              <a:spcBef>
                <a:spcPts val="600"/>
              </a:spcBef>
              <a:buSzPct val="80000"/>
              <a:buFont typeface="Wingdings" pitchFamily="2" charset="2"/>
              <a:buChar char="l"/>
              <a:defRPr/>
            </a:lvl2pPr>
            <a:lvl3pPr marL="987425" indent="-368300" defTabSz="900113">
              <a:lnSpc>
                <a:spcPct val="100000"/>
              </a:lnSpc>
              <a:buSzPct val="80000"/>
              <a:buFont typeface="Wingdings" pitchFamily="2" charset="2"/>
              <a:buChar char="p"/>
              <a:defRPr/>
            </a:lvl3pPr>
            <a:lvl4pPr marL="1249363" indent="-228600">
              <a:lnSpc>
                <a:spcPct val="100000"/>
              </a:lnSpc>
              <a:spcBef>
                <a:spcPts val="600"/>
              </a:spcBef>
              <a:defRPr/>
            </a:lvl4pPr>
            <a:lvl5pPr marL="1704975" indent="-228600" defTabSz="787400">
              <a:lnSpc>
                <a:spcPct val="100000"/>
              </a:lnSpc>
              <a:spcBef>
                <a:spcPts val="600"/>
              </a:spcBef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9035850"/>
      </p:ext>
    </p:extLst>
  </p:cSld>
  <p:clrMapOvr>
    <a:masterClrMapping/>
  </p:clrMapOvr>
  <p:transition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820828B-BD36-4CAD-B140-522F9E75163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371316"/>
      </p:ext>
    </p:extLst>
  </p:cSld>
  <p:clrMapOvr>
    <a:masterClrMapping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76225" y="1597025"/>
            <a:ext cx="3810000" cy="45942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238625" y="1597025"/>
            <a:ext cx="3810000" cy="45942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DDF64EB-8270-473E-81BD-F81E8368949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0329485"/>
      </p:ext>
    </p:extLst>
  </p:cSld>
  <p:clrMapOvr>
    <a:masterClrMapping/>
  </p:clrMapOvr>
  <p:transition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28A296A-BE06-4467-AEA1-9F794E9C4DB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6880080"/>
      </p:ext>
    </p:extLst>
  </p:cSld>
  <p:clrMapOvr>
    <a:masterClrMapping/>
  </p:clrMapOvr>
  <p:transition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FBDC753-81E6-40F8-A6E1-7F86672D670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5244640"/>
      </p:ext>
    </p:extLst>
  </p:cSld>
  <p:clrMapOvr>
    <a:masterClrMapping/>
  </p:clrMapOvr>
  <p:transition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7011481"/>
      </p:ext>
    </p:extLst>
  </p:cSld>
  <p:clrMapOvr>
    <a:masterClrMapping/>
  </p:clrMapOvr>
  <p:transition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4265015-5354-460B-8539-7D350DE8311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1927600"/>
      </p:ext>
    </p:extLst>
  </p:cSld>
  <p:clrMapOvr>
    <a:masterClrMapping/>
  </p:clrMapOvr>
  <p:transition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CE52A43-ACC9-4924-8902-14ABEB77C08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2400757"/>
      </p:ext>
    </p:extLst>
  </p:cSld>
  <p:clrMapOvr>
    <a:masterClrMapping/>
  </p:clrMapOvr>
  <p:transition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08CF9DE-DF7C-42C3-A0BE-BB7FFC9E72C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6992798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1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7790519"/>
      </p:ext>
    </p:extLst>
  </p:cSld>
  <p:clrMapOvr>
    <a:masterClrMapping/>
  </p:clrMapOvr>
  <p:transition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094413" y="752475"/>
            <a:ext cx="1954212" cy="54387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28600" y="752475"/>
            <a:ext cx="5713413" cy="54387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9D218E8A-C193-4634-8B8B-BF2A2461C4F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0186210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22547833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7871552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1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6246255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image" Target="../media/image8.png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image" Target="../media/image8.png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theme" Target="../theme/theme6.xml"/><Relationship Id="rId2" Type="http://schemas.openxmlformats.org/officeDocument/2006/relationships/slideLayout" Target="../slideLayouts/slideLayout49.xml"/><Relationship Id="rId1" Type="http://schemas.openxmlformats.org/officeDocument/2006/relationships/slideLayout" Target="../slideLayouts/slideLayout48.xml"/><Relationship Id="rId5" Type="http://schemas.openxmlformats.org/officeDocument/2006/relationships/image" Target="../media/image10.png"/><Relationship Id="rId4" Type="http://schemas.openxmlformats.org/officeDocument/2006/relationships/image" Target="../media/image4.jpe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7.xml"/><Relationship Id="rId3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6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51.xml"/><Relationship Id="rId1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5.xml"/><Relationship Id="rId11" Type="http://schemas.openxmlformats.org/officeDocument/2006/relationships/slideLayout" Target="../slideLayouts/slideLayout60.xml"/><Relationship Id="rId5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59.xml"/><Relationship Id="rId4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5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5" y="1588"/>
            <a:ext cx="9141883" cy="685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752475"/>
            <a:ext cx="7772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6225" y="1597025"/>
            <a:ext cx="7772400" cy="459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6150" name="Rectangle 11"/>
          <p:cNvSpPr>
            <a:spLocks noChangeArrowheads="1"/>
          </p:cNvSpPr>
          <p:nvPr/>
        </p:nvSpPr>
        <p:spPr bwMode="auto">
          <a:xfrm>
            <a:off x="8394700" y="6488113"/>
            <a:ext cx="539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굴림" pitchFamily="34" charset="-127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굴림" pitchFamily="34" charset="-127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굴림" pitchFamily="34" charset="-127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굴림" pitchFamily="34" charset="-127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굴림" pitchFamily="34" charset="-127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itchFamily="34" charset="-127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itchFamily="34" charset="-127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itchFamily="34" charset="-127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itchFamily="34" charset="-127"/>
                <a:ea typeface="宋体" pitchFamily="2" charset="-122"/>
              </a:defRPr>
            </a:lvl9pPr>
          </a:lstStyle>
          <a:p>
            <a:pPr eaLnBrk="1" hangingPunct="1">
              <a:defRPr/>
            </a:pPr>
            <a:fld id="{88D231C6-BA8A-4D89-B859-A955B7847E51}" type="slidenum">
              <a:rPr lang="zh-CN" altLang="en-US" sz="1600" b="0" smtClean="0">
                <a:solidFill>
                  <a:schemeClr val="tx1"/>
                </a:solidFill>
                <a:latin typeface="仿宋_GB2312" pitchFamily="49" charset="-122"/>
              </a:rPr>
              <a:pPr eaLnBrk="1" hangingPunct="1">
                <a:defRPr/>
              </a:pPr>
              <a:t>‹#›</a:t>
            </a:fld>
            <a:endParaRPr lang="en-US" altLang="zh-CN" sz="1600" b="0" dirty="0">
              <a:solidFill>
                <a:schemeClr val="tx1"/>
              </a:solidFill>
              <a:latin typeface="仿宋_GB2312" pitchFamily="49" charset="-122"/>
            </a:endParaRPr>
          </a:p>
        </p:txBody>
      </p:sp>
      <p:sp>
        <p:nvSpPr>
          <p:cNvPr id="6151" name="Line 14"/>
          <p:cNvSpPr>
            <a:spLocks noChangeShapeType="1"/>
          </p:cNvSpPr>
          <p:nvPr/>
        </p:nvSpPr>
        <p:spPr bwMode="auto">
          <a:xfrm>
            <a:off x="433388" y="1311275"/>
            <a:ext cx="8710612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/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华文新魏" pitchFamily="2" charset="-122"/>
          <a:ea typeface="宋体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华文新魏" pitchFamily="2" charset="-122"/>
          <a:ea typeface="宋体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华文新魏" pitchFamily="2" charset="-122"/>
          <a:ea typeface="宋体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华文新魏" pitchFamily="2" charset="-122"/>
          <a:ea typeface="宋体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华文新魏" pitchFamily="2" charset="-122"/>
          <a:ea typeface="宋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华文新魏" pitchFamily="2" charset="-122"/>
          <a:ea typeface="宋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华文新魏" pitchFamily="2" charset="-122"/>
          <a:ea typeface="宋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华文新魏" pitchFamily="2" charset="-122"/>
          <a:ea typeface="宋体" pitchFamily="2" charset="-122"/>
        </a:defRPr>
      </a:lvl9pPr>
    </p:titleStyle>
    <p:bodyStyle>
      <a:lvl1pPr marL="342900" indent="-342900" algn="l" rtl="0" eaLnBrk="1" fontAlgn="base" hangingPunct="1">
        <a:lnSpc>
          <a:spcPct val="90000"/>
        </a:lnSpc>
        <a:spcBef>
          <a:spcPct val="25000"/>
        </a:spcBef>
        <a:spcAft>
          <a:spcPct val="20000"/>
        </a:spcAft>
        <a:buClr>
          <a:srgbClr val="336699"/>
        </a:buClr>
        <a:buFont typeface="Wingdings" pitchFamily="2" charset="2"/>
        <a:buChar char="§"/>
        <a:defRPr sz="26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Char char="•"/>
        <a:defRPr sz="24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Char char="–"/>
        <a:defRPr sz="20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Char char="»"/>
        <a:defRPr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Font typeface="Wingdings" pitchFamily="2" charset="2"/>
        <a:buChar char="§"/>
        <a:defRPr sz="1600" b="1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Font typeface="Wingdings" pitchFamily="2" charset="2"/>
        <a:buChar char="§"/>
        <a:defRPr sz="1600" b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Font typeface="Wingdings" pitchFamily="2" charset="2"/>
        <a:buChar char="§"/>
        <a:defRPr sz="1600" b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Font typeface="Wingdings" pitchFamily="2" charset="2"/>
        <a:buChar char="§"/>
        <a:defRPr sz="1600" b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Font typeface="Wingdings" pitchFamily="2" charset="2"/>
        <a:buChar char="§"/>
        <a:defRPr sz="16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3500438" y="6492875"/>
            <a:ext cx="2133600" cy="222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latinLnBrk="1">
              <a:defRPr kumimoji="0" sz="1200" b="1">
                <a:solidFill>
                  <a:srgbClr val="000000"/>
                </a:solidFill>
                <a:latin typeface="Malgun Gothic" pitchFamily="34" charset="-127"/>
                <a:ea typeface="Malgun Gothic" pitchFamily="34" charset="-127"/>
              </a:defRPr>
            </a:lvl1pPr>
          </a:lstStyle>
          <a:p>
            <a:pPr>
              <a:defRPr/>
            </a:pPr>
            <a:fld id="{5BAE00EC-C374-4979-8E08-AEBAC620601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pic>
        <p:nvPicPr>
          <p:cNvPr id="1027" name="그림 5" descr="sk_02.gif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2788" y="6423025"/>
            <a:ext cx="576262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</p:sldLayoutIdLst>
  <p:hf sldNum="0" hdr="0" ftr="0" dt="0"/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34" charset="-127"/>
          <a:ea typeface="굴림" pitchFamily="34" charset="-127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34" charset="-127"/>
          <a:ea typeface="굴림" pitchFamily="34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34" charset="-127"/>
          <a:ea typeface="굴림" pitchFamily="34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34" charset="-127"/>
          <a:ea typeface="굴림" pitchFamily="34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34" charset="-127"/>
          <a:ea typeface="굴림" pitchFamily="34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굴림" pitchFamily="34" charset="-127"/>
          <a:ea typeface="굴림" pitchFamily="34" charset="-127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굴림" pitchFamily="34" charset="-127"/>
          <a:ea typeface="굴림" pitchFamily="34" charset="-127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굴림" pitchFamily="34" charset="-127"/>
          <a:ea typeface="굴림" pitchFamily="34" charset="-127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굴림" pitchFamily="34" charset="-127"/>
          <a:ea typeface="굴림" pitchFamily="34" charset="-127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34" charset="-127"/>
          <a:ea typeface="굴림" pitchFamily="34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5" descr="图片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9142413" cy="685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752475"/>
            <a:ext cx="7772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6225" y="1597025"/>
            <a:ext cx="7772400" cy="459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805893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fontAlgn="auto">
              <a:spcBef>
                <a:spcPts val="0"/>
              </a:spcBef>
              <a:spcAft>
                <a:spcPts val="0"/>
              </a:spcAft>
              <a:defRPr sz="140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05894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0589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3183C66-675C-4668-A3D1-FB1D6EBCD70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1032" name="Text Box 9"/>
          <p:cNvSpPr txBox="1">
            <a:spLocks noChangeArrowheads="1"/>
          </p:cNvSpPr>
          <p:nvPr/>
        </p:nvSpPr>
        <p:spPr bwMode="auto">
          <a:xfrm>
            <a:off x="6197600" y="6418263"/>
            <a:ext cx="2060575" cy="457200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仿宋_GB2312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仿宋_GB2312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仿宋_GB2312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仿宋_GB2312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仿宋_GB2312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仿宋_GB2312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仿宋_GB2312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仿宋_GB2312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仿宋_GB2312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defRPr/>
            </a:pPr>
            <a:endParaRPr lang="zh-CN" altLang="en-US" sz="2400">
              <a:solidFill>
                <a:srgbClr val="000000"/>
              </a:solidFill>
            </a:endParaRPr>
          </a:p>
        </p:txBody>
      </p:sp>
      <p:sp>
        <p:nvSpPr>
          <p:cNvPr id="2057" name="Rectangle 11"/>
          <p:cNvSpPr>
            <a:spLocks noChangeArrowheads="1"/>
          </p:cNvSpPr>
          <p:nvPr/>
        </p:nvSpPr>
        <p:spPr bwMode="auto">
          <a:xfrm>
            <a:off x="8394700" y="6488113"/>
            <a:ext cx="539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굴림" pitchFamily="34" charset="-127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굴림" pitchFamily="34" charset="-127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굴림" pitchFamily="34" charset="-127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굴림" pitchFamily="34" charset="-127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굴림" pitchFamily="34" charset="-127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itchFamily="34" charset="-127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itchFamily="34" charset="-127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itchFamily="34" charset="-127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itchFamily="34" charset="-127"/>
                <a:ea typeface="宋体" pitchFamily="2" charset="-122"/>
              </a:defRPr>
            </a:lvl9pPr>
          </a:lstStyle>
          <a:p>
            <a:pPr eaLnBrk="1" hangingPunct="1">
              <a:defRPr/>
            </a:pPr>
            <a:fld id="{1685703D-B427-47E0-80C7-5072D45385ED}" type="slidenum">
              <a:rPr lang="zh-CN" altLang="en-US" sz="1600" smtClean="0">
                <a:solidFill>
                  <a:srgbClr val="FFFFFF"/>
                </a:solidFill>
                <a:latin typeface="仿宋_GB2312" pitchFamily="49" charset="-122"/>
              </a:rPr>
              <a:pPr eaLnBrk="1" hangingPunct="1">
                <a:defRPr/>
              </a:pPr>
              <a:t>‹#›</a:t>
            </a:fld>
            <a:endParaRPr lang="en-US" altLang="zh-CN" sz="1600">
              <a:solidFill>
                <a:srgbClr val="FFFFFF"/>
              </a:solidFill>
              <a:latin typeface="仿宋_GB2312" pitchFamily="49" charset="-122"/>
            </a:endParaRPr>
          </a:p>
        </p:txBody>
      </p:sp>
      <p:sp>
        <p:nvSpPr>
          <p:cNvPr id="2058" name="Line 14"/>
          <p:cNvSpPr>
            <a:spLocks noChangeShapeType="1"/>
          </p:cNvSpPr>
          <p:nvPr/>
        </p:nvSpPr>
        <p:spPr bwMode="auto">
          <a:xfrm>
            <a:off x="433388" y="1311275"/>
            <a:ext cx="8710612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transition/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华文新魏" pitchFamily="2" charset="-122"/>
          <a:ea typeface="宋体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华文新魏" pitchFamily="2" charset="-122"/>
          <a:ea typeface="宋体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华文新魏" pitchFamily="2" charset="-122"/>
          <a:ea typeface="宋体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华文新魏" pitchFamily="2" charset="-122"/>
          <a:ea typeface="宋体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华文新魏" pitchFamily="2" charset="-122"/>
          <a:ea typeface="宋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华文新魏" pitchFamily="2" charset="-122"/>
          <a:ea typeface="宋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华文新魏" pitchFamily="2" charset="-122"/>
          <a:ea typeface="宋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华文新魏" pitchFamily="2" charset="-122"/>
          <a:ea typeface="宋体" pitchFamily="2" charset="-122"/>
        </a:defRPr>
      </a:lvl9pPr>
    </p:titleStyle>
    <p:bodyStyle>
      <a:lvl1pPr marL="342900" indent="-342900" algn="l" rtl="0" eaLnBrk="1" fontAlgn="base" hangingPunct="1">
        <a:lnSpc>
          <a:spcPct val="90000"/>
        </a:lnSpc>
        <a:spcBef>
          <a:spcPct val="25000"/>
        </a:spcBef>
        <a:spcAft>
          <a:spcPct val="20000"/>
        </a:spcAft>
        <a:buClr>
          <a:srgbClr val="336699"/>
        </a:buClr>
        <a:buFont typeface="Wingdings" pitchFamily="2" charset="2"/>
        <a:buChar char="§"/>
        <a:defRPr sz="26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Char char="•"/>
        <a:defRPr sz="24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Char char="–"/>
        <a:defRPr sz="20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Char char="»"/>
        <a:defRPr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Font typeface="Wingdings" pitchFamily="2" charset="2"/>
        <a:buChar char="§"/>
        <a:defRPr sz="1600" b="1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Font typeface="Wingdings" pitchFamily="2" charset="2"/>
        <a:buChar char="§"/>
        <a:defRPr sz="1600" b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Font typeface="Wingdings" pitchFamily="2" charset="2"/>
        <a:buChar char="§"/>
        <a:defRPr sz="1600" b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Font typeface="Wingdings" pitchFamily="2" charset="2"/>
        <a:buChar char="§"/>
        <a:defRPr sz="1600" b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Font typeface="Wingdings" pitchFamily="2" charset="2"/>
        <a:buChar char="§"/>
        <a:defRPr sz="16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07988" y="231775"/>
            <a:ext cx="7772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3075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7988" y="1050925"/>
            <a:ext cx="8526462" cy="559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1032" name="Text Box 9"/>
          <p:cNvSpPr txBox="1">
            <a:spLocks noChangeArrowheads="1"/>
          </p:cNvSpPr>
          <p:nvPr/>
        </p:nvSpPr>
        <p:spPr bwMode="auto">
          <a:xfrm>
            <a:off x="6197600" y="6418263"/>
            <a:ext cx="2060575" cy="457200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仿宋_GB2312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仿宋_GB2312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仿宋_GB2312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仿宋_GB2312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仿宋_GB2312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仿宋_GB2312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仿宋_GB2312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仿宋_GB2312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仿宋_GB2312"/>
                <a:ea typeface="宋体" pitchFamily="2" charset="-122"/>
              </a:defRPr>
            </a:lvl9pPr>
          </a:lstStyle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endParaRPr lang="zh-CN" altLang="en-US" sz="2400">
              <a:solidFill>
                <a:srgbClr val="000000"/>
              </a:solidFill>
            </a:endParaRPr>
          </a:p>
        </p:txBody>
      </p:sp>
      <p:sp>
        <p:nvSpPr>
          <p:cNvPr id="3077" name="Rectangle 11"/>
          <p:cNvSpPr>
            <a:spLocks noChangeArrowheads="1"/>
          </p:cNvSpPr>
          <p:nvPr/>
        </p:nvSpPr>
        <p:spPr bwMode="auto">
          <a:xfrm>
            <a:off x="8394700" y="6488113"/>
            <a:ext cx="539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굴림" pitchFamily="34" charset="-127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굴림" pitchFamily="34" charset="-127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굴림" pitchFamily="34" charset="-127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굴림" pitchFamily="34" charset="-127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굴림" pitchFamily="34" charset="-127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itchFamily="34" charset="-127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itchFamily="34" charset="-127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itchFamily="34" charset="-127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itchFamily="34" charset="-127"/>
                <a:ea typeface="宋体" pitchFamily="2" charset="-122"/>
              </a:defRPr>
            </a:lvl9pPr>
          </a:lstStyle>
          <a:p>
            <a:pPr eaLnBrk="1" hangingPunct="1">
              <a:defRPr/>
            </a:pPr>
            <a:fld id="{EE934FBC-C1AE-4927-B762-95D031D15B7A}" type="slidenum">
              <a:rPr lang="zh-CN" altLang="en-US" sz="1600" smtClean="0">
                <a:solidFill>
                  <a:srgbClr val="FFFFFF"/>
                </a:solidFill>
                <a:latin typeface="仿宋_GB2312" pitchFamily="49" charset="-122"/>
              </a:rPr>
              <a:pPr eaLnBrk="1" hangingPunct="1">
                <a:defRPr/>
              </a:pPr>
              <a:t>‹#›</a:t>
            </a:fld>
            <a:endParaRPr lang="en-US" altLang="zh-CN" sz="1600">
              <a:solidFill>
                <a:srgbClr val="FFFFFF"/>
              </a:solidFill>
              <a:latin typeface="仿宋_GB2312" pitchFamily="49" charset="-122"/>
            </a:endParaRPr>
          </a:p>
        </p:txBody>
      </p:sp>
      <p:sp>
        <p:nvSpPr>
          <p:cNvPr id="3078" name="Line 14"/>
          <p:cNvSpPr>
            <a:spLocks noChangeShapeType="1"/>
          </p:cNvSpPr>
          <p:nvPr/>
        </p:nvSpPr>
        <p:spPr bwMode="auto">
          <a:xfrm>
            <a:off x="407988" y="876300"/>
            <a:ext cx="8710612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</p:sldLayoutIdLst>
  <p:transition/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微软雅黑" pitchFamily="34" charset="-122"/>
          <a:ea typeface="微软雅黑" pitchFamily="34" charset="-122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微软雅黑" pitchFamily="34" charset="-122"/>
          <a:ea typeface="微软雅黑" pitchFamily="34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微软雅黑" pitchFamily="34" charset="-122"/>
          <a:ea typeface="微软雅黑" pitchFamily="34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微软雅黑" pitchFamily="34" charset="-122"/>
          <a:ea typeface="微软雅黑" pitchFamily="34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微软雅黑" pitchFamily="34" charset="-122"/>
          <a:ea typeface="微软雅黑" pitchFamily="34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华文新魏" pitchFamily="2" charset="-122"/>
          <a:ea typeface="宋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华文新魏" pitchFamily="2" charset="-122"/>
          <a:ea typeface="宋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华文新魏" pitchFamily="2" charset="-122"/>
          <a:ea typeface="宋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华文新魏" pitchFamily="2" charset="-122"/>
          <a:ea typeface="宋体" pitchFamily="2" charset="-122"/>
        </a:defRPr>
      </a:lvl9pPr>
    </p:titleStyle>
    <p:bodyStyle>
      <a:lvl1pPr marL="342900" indent="-342900" algn="l" rtl="0" eaLnBrk="1" fontAlgn="base" hangingPunct="1">
        <a:lnSpc>
          <a:spcPct val="90000"/>
        </a:lnSpc>
        <a:spcBef>
          <a:spcPct val="25000"/>
        </a:spcBef>
        <a:spcAft>
          <a:spcPct val="20000"/>
        </a:spcAft>
        <a:buClr>
          <a:srgbClr val="336699"/>
        </a:buClr>
        <a:buFont typeface="Wingdings" pitchFamily="2" charset="2"/>
        <a:buChar char="§"/>
        <a:defRPr sz="26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Char char="•"/>
        <a:defRPr sz="24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Char char="–"/>
        <a:defRPr sz="20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Char char="»"/>
        <a:defRPr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Font typeface="Wingdings" pitchFamily="2" charset="2"/>
        <a:buChar char="§"/>
        <a:defRPr sz="1600" b="1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Font typeface="Wingdings" pitchFamily="2" charset="2"/>
        <a:buChar char="§"/>
        <a:defRPr sz="1600" b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Font typeface="Wingdings" pitchFamily="2" charset="2"/>
        <a:buChar char="§"/>
        <a:defRPr sz="1600" b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Font typeface="Wingdings" pitchFamily="2" charset="2"/>
        <a:buChar char="§"/>
        <a:defRPr sz="1600" b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Font typeface="Wingdings" pitchFamily="2" charset="2"/>
        <a:buChar char="§"/>
        <a:defRPr sz="16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图片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9142413" cy="685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81025" y="752475"/>
            <a:ext cx="7772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81025" y="1427163"/>
            <a:ext cx="7772400" cy="476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322437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solidFill>
                  <a:srgbClr val="000000"/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32243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000000"/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3" name="Text Box 8"/>
          <p:cNvSpPr txBox="1">
            <a:spLocks noChangeArrowheads="1"/>
          </p:cNvSpPr>
          <p:nvPr/>
        </p:nvSpPr>
        <p:spPr bwMode="auto">
          <a:xfrm>
            <a:off x="6197600" y="6418263"/>
            <a:ext cx="20605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>
              <a:spcBef>
                <a:spcPct val="50000"/>
              </a:spcBef>
              <a:defRPr/>
            </a:pPr>
            <a:endParaRPr lang="zh-CN" altLang="en-US" sz="2400">
              <a:solidFill>
                <a:srgbClr val="000000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4104" name="Rectangle 10"/>
          <p:cNvSpPr>
            <a:spLocks noChangeArrowheads="1"/>
          </p:cNvSpPr>
          <p:nvPr/>
        </p:nvSpPr>
        <p:spPr bwMode="auto">
          <a:xfrm>
            <a:off x="0" y="6521450"/>
            <a:ext cx="539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굴림" pitchFamily="34" charset="-127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굴림" pitchFamily="34" charset="-127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굴림" pitchFamily="34" charset="-127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굴림" pitchFamily="34" charset="-127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굴림" pitchFamily="34" charset="-127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itchFamily="34" charset="-127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itchFamily="34" charset="-127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itchFamily="34" charset="-127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itchFamily="34" charset="-127"/>
                <a:ea typeface="宋体" pitchFamily="2" charset="-122"/>
              </a:defRPr>
            </a:lvl9pPr>
          </a:lstStyle>
          <a:p>
            <a:pPr eaLnBrk="1" hangingPunct="1">
              <a:defRPr/>
            </a:pPr>
            <a:fld id="{D3721156-6469-44B5-AEFA-B1F9D614767E}" type="slidenum">
              <a:rPr lang="zh-CN" altLang="en-US" sz="1600" smtClean="0">
                <a:solidFill>
                  <a:srgbClr val="000000"/>
                </a:solidFill>
                <a:latin typeface="Arial" pitchFamily="34" charset="0"/>
              </a:rPr>
              <a:pPr eaLnBrk="1" hangingPunct="1">
                <a:defRPr/>
              </a:pPr>
              <a:t>‹#›</a:t>
            </a:fld>
            <a:endParaRPr lang="en-US" altLang="zh-CN" sz="160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4105" name="Line 11"/>
          <p:cNvSpPr>
            <a:spLocks noChangeShapeType="1"/>
          </p:cNvSpPr>
          <p:nvPr/>
        </p:nvSpPr>
        <p:spPr bwMode="auto">
          <a:xfrm>
            <a:off x="433388" y="1311275"/>
            <a:ext cx="8710612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transition>
    <p:wipe dir="r"/>
  </p:transition>
  <p:hf sldNum="0"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  <a:ea typeface="华文中宋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  <a:ea typeface="华文中宋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  <a:ea typeface="华文中宋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  <a:ea typeface="华文中宋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  <a:ea typeface="华文中宋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  <a:ea typeface="华文中宋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  <a:ea typeface="华文中宋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  <a:ea typeface="华文中宋" pitchFamily="2" charset="-122"/>
        </a:defRPr>
      </a:lvl9pPr>
    </p:titleStyle>
    <p:bodyStyle>
      <a:lvl1pPr marL="342900" indent="-342900" algn="l" rtl="0" eaLnBrk="1" fontAlgn="base" hangingPunct="1">
        <a:lnSpc>
          <a:spcPct val="90000"/>
        </a:lnSpc>
        <a:spcBef>
          <a:spcPct val="25000"/>
        </a:spcBef>
        <a:spcAft>
          <a:spcPct val="20000"/>
        </a:spcAft>
        <a:buClr>
          <a:srgbClr val="336699"/>
        </a:buClr>
        <a:buFont typeface="Wingdings" pitchFamily="2" charset="2"/>
        <a:buChar char="§"/>
        <a:defRPr sz="26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Char char="•"/>
        <a:defRPr sz="2400" b="1">
          <a:solidFill>
            <a:srgbClr val="000099"/>
          </a:solidFill>
          <a:latin typeface="+mn-lt"/>
          <a:ea typeface="宋体" charset="-122"/>
        </a:defRPr>
      </a:lvl2pPr>
      <a:lvl3pPr marL="1143000" indent="-2286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Char char="–"/>
        <a:defRPr sz="2000" b="1">
          <a:solidFill>
            <a:srgbClr val="5F5F5F"/>
          </a:solidFill>
          <a:latin typeface="+mn-lt"/>
          <a:ea typeface="宋体" charset="-122"/>
        </a:defRPr>
      </a:lvl3pPr>
      <a:lvl4pPr marL="1600200" indent="-2286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Char char="»"/>
        <a:defRPr sz="2000" b="1">
          <a:solidFill>
            <a:schemeClr val="tx1"/>
          </a:solidFill>
          <a:latin typeface="+mn-lt"/>
          <a:ea typeface="宋体" charset="-122"/>
        </a:defRPr>
      </a:lvl4pPr>
      <a:lvl5pPr marL="2057400" indent="-2286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Font typeface="Wingdings" pitchFamily="2" charset="2"/>
        <a:buChar char="§"/>
        <a:defRPr sz="1600" b="1">
          <a:solidFill>
            <a:schemeClr val="tx1"/>
          </a:solidFill>
          <a:latin typeface="+mn-lt"/>
          <a:ea typeface="宋体" charset="-122"/>
        </a:defRPr>
      </a:lvl5pPr>
      <a:lvl6pPr marL="2514600" indent="-2286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Font typeface="Wingdings" pitchFamily="2" charset="2"/>
        <a:buChar char="§"/>
        <a:defRPr sz="1600" b="1">
          <a:solidFill>
            <a:schemeClr val="tx1"/>
          </a:solidFill>
          <a:latin typeface="+mn-lt"/>
          <a:ea typeface="宋体" charset="-122"/>
        </a:defRPr>
      </a:lvl6pPr>
      <a:lvl7pPr marL="2971800" indent="-2286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Font typeface="Wingdings" pitchFamily="2" charset="2"/>
        <a:buChar char="§"/>
        <a:defRPr sz="1600" b="1">
          <a:solidFill>
            <a:schemeClr val="tx1"/>
          </a:solidFill>
          <a:latin typeface="+mn-lt"/>
          <a:ea typeface="宋体" charset="-122"/>
        </a:defRPr>
      </a:lvl7pPr>
      <a:lvl8pPr marL="3429000" indent="-2286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Font typeface="Wingdings" pitchFamily="2" charset="2"/>
        <a:buChar char="§"/>
        <a:defRPr sz="1600" b="1">
          <a:solidFill>
            <a:schemeClr val="tx1"/>
          </a:solidFill>
          <a:latin typeface="+mn-lt"/>
          <a:ea typeface="宋体" charset="-122"/>
        </a:defRPr>
      </a:lvl8pPr>
      <a:lvl9pPr marL="3886200" indent="-2286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Font typeface="Wingdings" pitchFamily="2" charset="2"/>
        <a:buChar char="§"/>
        <a:defRPr sz="1600" b="1">
          <a:solidFill>
            <a:schemeClr val="tx1"/>
          </a:solidFill>
          <a:latin typeface="+mn-lt"/>
          <a:ea typeface="宋体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2" descr="SK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5675" y="6427788"/>
            <a:ext cx="504825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Rectangle 31"/>
          <p:cNvSpPr>
            <a:spLocks noChangeArrowheads="1"/>
          </p:cNvSpPr>
          <p:nvPr/>
        </p:nvSpPr>
        <p:spPr bwMode="gray">
          <a:xfrm>
            <a:off x="4332288" y="6480175"/>
            <a:ext cx="458787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굴림" pitchFamily="34" charset="-127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굴림" pitchFamily="34" charset="-127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굴림" pitchFamily="34" charset="-127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굴림" pitchFamily="34" charset="-127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굴림" pitchFamily="34" charset="-127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itchFamily="34" charset="-127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itchFamily="34" charset="-127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itchFamily="34" charset="-127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itchFamily="34" charset="-127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  <a:defRPr/>
            </a:pPr>
            <a:fld id="{AA3E2405-A8D7-433C-B849-816D5C9BF348}" type="slidenum">
              <a:rPr lang="en-US" altLang="en-US" sz="1000" b="1" smtClean="0">
                <a:solidFill>
                  <a:srgbClr val="000000"/>
                </a:solidFill>
                <a:latin typeface="Tahoma" pitchFamily="34" charset="0"/>
                <a:ea typeface="가는각진제목체"/>
                <a:cs typeface="가는각진제목체"/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en-US" sz="900">
              <a:solidFill>
                <a:srgbClr val="000000"/>
              </a:solidFill>
              <a:latin typeface="Tahoma" pitchFamily="34" charset="0"/>
              <a:ea typeface="가는각진제목체"/>
              <a:cs typeface="가는각진제목체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</p:sldLayoutIdLst>
  <p:transition>
    <p:wipe dir="r"/>
  </p:transition>
  <p:hf sldNum="0" hdr="0" ftr="0" dt="0"/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34" charset="-127"/>
          <a:ea typeface="굴림" pitchFamily="34" charset="-127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34" charset="-127"/>
          <a:ea typeface="굴림" pitchFamily="34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34" charset="-127"/>
          <a:ea typeface="굴림" pitchFamily="34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34" charset="-127"/>
          <a:ea typeface="굴림" pitchFamily="34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34" charset="-127"/>
          <a:ea typeface="굴림" pitchFamily="34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굴림" pitchFamily="34" charset="-127"/>
          <a:ea typeface="굴림" pitchFamily="34" charset="-127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굴림" pitchFamily="34" charset="-127"/>
          <a:ea typeface="굴림" pitchFamily="34" charset="-127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굴림" pitchFamily="34" charset="-127"/>
          <a:ea typeface="굴림" pitchFamily="34" charset="-127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굴림" pitchFamily="34" charset="-127"/>
          <a:ea typeface="굴림" pitchFamily="34" charset="-127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34" charset="-127"/>
          <a:ea typeface="굴림" pitchFamily="34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07988" y="231775"/>
            <a:ext cx="7772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7171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7988" y="1050925"/>
            <a:ext cx="8526462" cy="559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1032" name="Text Box 9"/>
          <p:cNvSpPr txBox="1">
            <a:spLocks noChangeArrowheads="1"/>
          </p:cNvSpPr>
          <p:nvPr/>
        </p:nvSpPr>
        <p:spPr bwMode="auto">
          <a:xfrm>
            <a:off x="6197600" y="6418263"/>
            <a:ext cx="2060575" cy="457200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仿宋_GB2312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仿宋_GB2312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仿宋_GB2312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仿宋_GB2312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仿宋_GB2312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仿宋_GB2312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仿宋_GB2312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仿宋_GB2312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仿宋_GB2312"/>
                <a:ea typeface="宋体" pitchFamily="2" charset="-122"/>
              </a:defRPr>
            </a:lvl9pPr>
          </a:lstStyle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endParaRPr lang="zh-CN" altLang="en-US" sz="2400">
              <a:solidFill>
                <a:srgbClr val="000000"/>
              </a:solidFill>
            </a:endParaRPr>
          </a:p>
        </p:txBody>
      </p:sp>
      <p:sp>
        <p:nvSpPr>
          <p:cNvPr id="7173" name="Rectangle 11"/>
          <p:cNvSpPr>
            <a:spLocks noChangeArrowheads="1"/>
          </p:cNvSpPr>
          <p:nvPr/>
        </p:nvSpPr>
        <p:spPr bwMode="auto">
          <a:xfrm>
            <a:off x="8394700" y="6488113"/>
            <a:ext cx="539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굴림" pitchFamily="34" charset="-127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굴림" pitchFamily="34" charset="-127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굴림" pitchFamily="34" charset="-127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굴림" pitchFamily="34" charset="-127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굴림" pitchFamily="34" charset="-127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itchFamily="34" charset="-127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itchFamily="34" charset="-127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itchFamily="34" charset="-127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itchFamily="34" charset="-127"/>
                <a:ea typeface="宋体" pitchFamily="2" charset="-122"/>
              </a:defRPr>
            </a:lvl9pPr>
          </a:lstStyle>
          <a:p>
            <a:pPr eaLnBrk="1" hangingPunct="1">
              <a:defRPr/>
            </a:pPr>
            <a:fld id="{A5A00E3A-0453-4D7E-9769-03136F50341F}" type="slidenum">
              <a:rPr lang="zh-CN" altLang="en-US" sz="1600" smtClean="0">
                <a:solidFill>
                  <a:srgbClr val="FFFFFF"/>
                </a:solidFill>
                <a:latin typeface="仿宋_GB2312" pitchFamily="49" charset="-122"/>
              </a:rPr>
              <a:pPr eaLnBrk="1" hangingPunct="1">
                <a:defRPr/>
              </a:pPr>
              <a:t>‹#›</a:t>
            </a:fld>
            <a:endParaRPr lang="en-US" altLang="zh-CN" sz="1600">
              <a:solidFill>
                <a:srgbClr val="FFFFFF"/>
              </a:solidFill>
              <a:latin typeface="仿宋_GB2312" pitchFamily="49" charset="-122"/>
            </a:endParaRPr>
          </a:p>
        </p:txBody>
      </p:sp>
      <p:sp>
        <p:nvSpPr>
          <p:cNvPr id="7174" name="Line 14"/>
          <p:cNvSpPr>
            <a:spLocks noChangeShapeType="1"/>
          </p:cNvSpPr>
          <p:nvPr/>
        </p:nvSpPr>
        <p:spPr bwMode="auto">
          <a:xfrm>
            <a:off x="407988" y="876300"/>
            <a:ext cx="8710612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</p:sldLayoutIdLst>
  <p:transition/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微软雅黑" pitchFamily="34" charset="-122"/>
          <a:ea typeface="微软雅黑" pitchFamily="34" charset="-122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微软雅黑" pitchFamily="34" charset="-122"/>
          <a:ea typeface="微软雅黑" pitchFamily="34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微软雅黑" pitchFamily="34" charset="-122"/>
          <a:ea typeface="微软雅黑" pitchFamily="34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微软雅黑" pitchFamily="34" charset="-122"/>
          <a:ea typeface="微软雅黑" pitchFamily="34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微软雅黑" pitchFamily="34" charset="-122"/>
          <a:ea typeface="微软雅黑" pitchFamily="34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华文新魏" pitchFamily="2" charset="-122"/>
          <a:ea typeface="宋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华文新魏" pitchFamily="2" charset="-122"/>
          <a:ea typeface="宋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华文新魏" pitchFamily="2" charset="-122"/>
          <a:ea typeface="宋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华文新魏" pitchFamily="2" charset="-122"/>
          <a:ea typeface="宋体" pitchFamily="2" charset="-122"/>
        </a:defRPr>
      </a:lvl9pPr>
    </p:titleStyle>
    <p:bodyStyle>
      <a:lvl1pPr marL="342900" indent="-342900" algn="l" rtl="0" eaLnBrk="1" fontAlgn="base" hangingPunct="1">
        <a:lnSpc>
          <a:spcPct val="90000"/>
        </a:lnSpc>
        <a:spcBef>
          <a:spcPct val="25000"/>
        </a:spcBef>
        <a:spcAft>
          <a:spcPct val="20000"/>
        </a:spcAft>
        <a:buClr>
          <a:srgbClr val="336699"/>
        </a:buClr>
        <a:buFont typeface="Wingdings" pitchFamily="2" charset="2"/>
        <a:buChar char="§"/>
        <a:defRPr sz="26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Char char="•"/>
        <a:defRPr sz="24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Char char="–"/>
        <a:defRPr sz="20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Char char="»"/>
        <a:defRPr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Font typeface="Wingdings" pitchFamily="2" charset="2"/>
        <a:buChar char="§"/>
        <a:defRPr sz="1600" b="1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Font typeface="Wingdings" pitchFamily="2" charset="2"/>
        <a:buChar char="§"/>
        <a:defRPr sz="1600" b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Font typeface="Wingdings" pitchFamily="2" charset="2"/>
        <a:buChar char="§"/>
        <a:defRPr sz="1600" b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Font typeface="Wingdings" pitchFamily="2" charset="2"/>
        <a:buChar char="§"/>
        <a:defRPr sz="1600" b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Font typeface="Wingdings" pitchFamily="2" charset="2"/>
        <a:buChar char="§"/>
        <a:defRPr sz="16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latin typeface="+mj-ea"/>
                <a:ea typeface="+mj-ea"/>
              </a:rPr>
              <a:t>F</a:t>
            </a:r>
            <a:r>
              <a:rPr lang="zh-CN" altLang="en-US" dirty="0">
                <a:latin typeface="+mj-ea"/>
                <a:ea typeface="+mj-ea"/>
              </a:rPr>
              <a:t>组</a:t>
            </a:r>
            <a:r>
              <a:rPr lang="en-US" altLang="zh-CN" dirty="0">
                <a:latin typeface="+mj-ea"/>
                <a:ea typeface="+mj-ea"/>
              </a:rPr>
              <a:t>-Spring</a:t>
            </a:r>
            <a:r>
              <a:rPr lang="zh-CN" altLang="en-US" dirty="0">
                <a:latin typeface="+mj-ea"/>
                <a:ea typeface="+mj-ea"/>
              </a:rPr>
              <a:t>改进与展示</a:t>
            </a:r>
            <a:r>
              <a:rPr lang="zh-CN" altLang="en-US" dirty="0" smtClean="0">
                <a:latin typeface="+mj-ea"/>
                <a:ea typeface="+mj-ea"/>
              </a:rPr>
              <a:t>方案</a:t>
            </a:r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932040" y="4365104"/>
            <a:ext cx="19159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王昕  </a:t>
            </a:r>
            <a:r>
              <a:rPr lang="en-US" altLang="zh-CN" dirty="0">
                <a:solidFill>
                  <a:schemeClr val="bg1"/>
                </a:solidFill>
              </a:rPr>
              <a:t>SY1506415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903053" y="4734436"/>
            <a:ext cx="2146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王旭辰  </a:t>
            </a:r>
            <a:r>
              <a:rPr lang="en-US" altLang="zh-CN" dirty="0">
                <a:solidFill>
                  <a:schemeClr val="bg1"/>
                </a:solidFill>
              </a:rPr>
              <a:t>SY1506413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932040" y="5103768"/>
            <a:ext cx="19159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林森  </a:t>
            </a:r>
            <a:r>
              <a:rPr lang="en-US" altLang="zh-CN" dirty="0">
                <a:solidFill>
                  <a:schemeClr val="bg1"/>
                </a:solidFill>
              </a:rPr>
              <a:t>SY1506416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932040" y="5473210"/>
            <a:ext cx="2146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李勃    </a:t>
            </a:r>
            <a:r>
              <a:rPr lang="en-US" altLang="zh-CN" dirty="0">
                <a:solidFill>
                  <a:schemeClr val="bg1"/>
                </a:solidFill>
              </a:rPr>
              <a:t>SY1506402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6142748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下一步工作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继续完善</a:t>
            </a:r>
            <a:r>
              <a:rPr lang="en-US" altLang="zh-CN" dirty="0" smtClean="0"/>
              <a:t>IOC</a:t>
            </a:r>
            <a:r>
              <a:rPr lang="zh-CN" altLang="en-US" dirty="0" smtClean="0"/>
              <a:t>的核心功能实现</a:t>
            </a:r>
            <a:endParaRPr lang="en-US" altLang="zh-CN" dirty="0" smtClean="0"/>
          </a:p>
          <a:p>
            <a:r>
              <a:rPr lang="zh-CN" altLang="en-US" dirty="0" smtClean="0"/>
              <a:t>查找改进点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03192179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1547664" y="3212976"/>
            <a:ext cx="57606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/>
              <a:t>谢谢大家！</a:t>
            </a:r>
          </a:p>
        </p:txBody>
      </p:sp>
    </p:spTree>
    <p:extLst>
      <p:ext uri="{BB962C8B-B14F-4D97-AF65-F5344CB8AC3E}">
        <p14:creationId xmlns:p14="http://schemas.microsoft.com/office/powerpoint/2010/main" val="4214138786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634082"/>
          </a:xfrm>
        </p:spPr>
        <p:txBody>
          <a:bodyPr>
            <a:normAutofit/>
          </a:bodyPr>
          <a:lstStyle/>
          <a:p>
            <a:pPr algn="l"/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主要内容</a:t>
            </a:r>
          </a:p>
        </p:txBody>
      </p:sp>
      <p:grpSp>
        <p:nvGrpSpPr>
          <p:cNvPr id="4" name="Group 51"/>
          <p:cNvGrpSpPr>
            <a:grpSpLocks/>
          </p:cNvGrpSpPr>
          <p:nvPr/>
        </p:nvGrpSpPr>
        <p:grpSpPr bwMode="auto">
          <a:xfrm>
            <a:off x="1001713" y="1634827"/>
            <a:ext cx="7315200" cy="936625"/>
            <a:chOff x="1296" y="1824"/>
            <a:chExt cx="2095" cy="432"/>
          </a:xfrm>
        </p:grpSpPr>
        <p:sp>
          <p:nvSpPr>
            <p:cNvPr id="5" name="AutoShape 52"/>
            <p:cNvSpPr>
              <a:spLocks noChangeArrowheads="1"/>
            </p:cNvSpPr>
            <p:nvPr/>
          </p:nvSpPr>
          <p:spPr bwMode="gray">
            <a:xfrm>
              <a:off x="1667" y="1899"/>
              <a:ext cx="1724" cy="288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marL="0" lvl="2">
                <a:defRPr/>
              </a:pPr>
              <a:r>
                <a:rPr lang="zh-CN" altLang="en-US" sz="2400" b="1" kern="0" dirty="0">
                  <a:solidFill>
                    <a:srgbClr val="FFFFFF"/>
                  </a:solidFill>
                  <a:latin typeface="Times New Roman" pitchFamily="18" charset="0"/>
                  <a:cs typeface="Times New Roman" pitchFamily="18" charset="0"/>
                </a:rPr>
                <a:t>回顾实验方案简述</a:t>
              </a:r>
            </a:p>
          </p:txBody>
        </p:sp>
        <p:sp>
          <p:nvSpPr>
            <p:cNvPr id="6" name="AutoShape 53"/>
            <p:cNvSpPr>
              <a:spLocks noChangeArrowheads="1"/>
            </p:cNvSpPr>
            <p:nvPr/>
          </p:nvSpPr>
          <p:spPr bwMode="gray">
            <a:xfrm>
              <a:off x="1296" y="1824"/>
              <a:ext cx="409" cy="432"/>
            </a:xfrm>
            <a:prstGeom prst="diamond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>
                <a:defRPr/>
              </a:pPr>
              <a:r>
                <a:rPr lang="en-US" altLang="zh-CN" sz="3200" b="1" dirty="0">
                  <a:solidFill>
                    <a:srgbClr val="FFFFFF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zh-CN" altLang="en-US" sz="3200" b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7" name="Group 51"/>
          <p:cNvGrpSpPr>
            <a:grpSpLocks/>
          </p:cNvGrpSpPr>
          <p:nvPr/>
        </p:nvGrpSpPr>
        <p:grpSpPr bwMode="auto">
          <a:xfrm>
            <a:off x="1043608" y="2672283"/>
            <a:ext cx="7345784" cy="936625"/>
            <a:chOff x="1296" y="1824"/>
            <a:chExt cx="2077" cy="432"/>
          </a:xfrm>
        </p:grpSpPr>
        <p:sp>
          <p:nvSpPr>
            <p:cNvPr id="8" name="AutoShape 52"/>
            <p:cNvSpPr>
              <a:spLocks noChangeArrowheads="1"/>
            </p:cNvSpPr>
            <p:nvPr/>
          </p:nvSpPr>
          <p:spPr bwMode="gray">
            <a:xfrm>
              <a:off x="1644" y="1884"/>
              <a:ext cx="1729" cy="288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marL="0" lvl="2" indent="-255588" eaLnBrk="0" fontAlgn="ctr" hangingPunct="0">
                <a:buClr>
                  <a:srgbClr val="FF0000"/>
                </a:buClr>
                <a:buSzPct val="70000"/>
                <a:tabLst>
                  <a:tab pos="136525" algn="l"/>
                </a:tabLst>
                <a:defRPr/>
              </a:pPr>
              <a:r>
                <a:rPr lang="en-US" altLang="zh-CN" sz="2400" b="1" kern="0" dirty="0" smtClean="0">
                  <a:solidFill>
                    <a:srgbClr val="FFFFFF"/>
                  </a:solidFill>
                  <a:latin typeface="Times New Roman" pitchFamily="18" charset="0"/>
                  <a:cs typeface="Times New Roman" pitchFamily="18" charset="0"/>
                </a:rPr>
                <a:t>IOC</a:t>
              </a:r>
              <a:r>
                <a:rPr lang="zh-CN" altLang="en-US" sz="2400" b="1" kern="0" dirty="0" smtClean="0">
                  <a:solidFill>
                    <a:srgbClr val="FFFFFF"/>
                  </a:solidFill>
                  <a:latin typeface="Times New Roman" pitchFamily="18" charset="0"/>
                  <a:cs typeface="Times New Roman" pitchFamily="18" charset="0"/>
                </a:rPr>
                <a:t>程序核心实现</a:t>
              </a:r>
              <a:endParaRPr lang="zh-CN" altLang="en-US" sz="2400" b="1" kern="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" name="AutoShape 53"/>
            <p:cNvSpPr>
              <a:spLocks noChangeArrowheads="1"/>
            </p:cNvSpPr>
            <p:nvPr/>
          </p:nvSpPr>
          <p:spPr bwMode="gray">
            <a:xfrm>
              <a:off x="1296" y="1824"/>
              <a:ext cx="396" cy="432"/>
            </a:xfrm>
            <a:prstGeom prst="diamond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>
                <a:defRPr/>
              </a:pPr>
              <a:r>
                <a:rPr lang="en-US" altLang="zh-CN" sz="3200" b="1" dirty="0">
                  <a:solidFill>
                    <a:srgbClr val="FFFFFF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endParaRPr lang="zh-CN" altLang="en-US" sz="3200" b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0" name="Group 51"/>
          <p:cNvGrpSpPr>
            <a:grpSpLocks/>
          </p:cNvGrpSpPr>
          <p:nvPr/>
        </p:nvGrpSpPr>
        <p:grpSpPr bwMode="auto">
          <a:xfrm>
            <a:off x="905734" y="3701067"/>
            <a:ext cx="7434571" cy="936625"/>
            <a:chOff x="1339" y="1820"/>
            <a:chExt cx="2129" cy="432"/>
          </a:xfrm>
        </p:grpSpPr>
        <p:sp>
          <p:nvSpPr>
            <p:cNvPr id="11" name="AutoShape 52"/>
            <p:cNvSpPr>
              <a:spLocks noChangeArrowheads="1"/>
            </p:cNvSpPr>
            <p:nvPr/>
          </p:nvSpPr>
          <p:spPr bwMode="gray">
            <a:xfrm>
              <a:off x="1744" y="1893"/>
              <a:ext cx="1724" cy="288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marL="0" lvl="2" indent="-255588" eaLnBrk="0" fontAlgn="ctr" hangingPunct="0">
                <a:buClr>
                  <a:srgbClr val="FF0000"/>
                </a:buClr>
                <a:buSzPct val="70000"/>
                <a:tabLst>
                  <a:tab pos="136525" algn="l"/>
                </a:tabLst>
                <a:defRPr/>
              </a:pPr>
              <a:r>
                <a:rPr lang="zh-CN" altLang="en-US" sz="2400" b="1" kern="0" dirty="0" smtClean="0">
                  <a:solidFill>
                    <a:srgbClr val="FFFFFF"/>
                  </a:solidFill>
                  <a:latin typeface="Times New Roman" pitchFamily="18" charset="0"/>
                  <a:cs typeface="Times New Roman" pitchFamily="18" charset="0"/>
                </a:rPr>
                <a:t>下一步工作</a:t>
              </a:r>
              <a:endParaRPr lang="zh-CN" altLang="en-US" sz="2400" b="1" kern="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" name="AutoShape 53"/>
            <p:cNvSpPr>
              <a:spLocks noChangeArrowheads="1"/>
            </p:cNvSpPr>
            <p:nvPr/>
          </p:nvSpPr>
          <p:spPr bwMode="gray">
            <a:xfrm>
              <a:off x="1339" y="1820"/>
              <a:ext cx="409" cy="432"/>
            </a:xfrm>
            <a:prstGeom prst="diamond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>
                <a:defRPr/>
              </a:pPr>
              <a:r>
                <a:rPr lang="en-US" altLang="zh-CN" sz="3200" b="1" dirty="0">
                  <a:solidFill>
                    <a:srgbClr val="FFFFFF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  <a:endParaRPr lang="zh-CN" altLang="en-US" sz="3200" b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485471636"/>
      </p:ext>
    </p:extLst>
  </p:cSld>
  <p:clrMapOvr>
    <a:masterClrMapping/>
  </p:clrMapOvr>
  <p:transition advTm="1366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实验方案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自己动手实现一个简单的</a:t>
            </a:r>
            <a:r>
              <a:rPr lang="en-US" altLang="zh-CN" dirty="0"/>
              <a:t>IOC</a:t>
            </a:r>
            <a:r>
              <a:rPr lang="zh-CN" altLang="en-US" dirty="0" smtClean="0"/>
              <a:t>容器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实现</a:t>
            </a:r>
            <a:r>
              <a:rPr lang="en-US" altLang="zh-CN" dirty="0" smtClean="0"/>
              <a:t>Spring </a:t>
            </a:r>
            <a:r>
              <a:rPr lang="en-US" altLang="zh-CN" dirty="0" err="1" smtClean="0"/>
              <a:t>Ioc</a:t>
            </a:r>
            <a:r>
              <a:rPr lang="zh-CN" altLang="en-US" dirty="0" smtClean="0"/>
              <a:t>容器的管理组件，解耦组件间依赖关系的功能。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01666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程序结构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412776"/>
            <a:ext cx="8208912" cy="4778474"/>
          </a:xfrm>
        </p:spPr>
        <p:txBody>
          <a:bodyPr/>
          <a:lstStyle/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 smtClean="0"/>
              <a:t>）容器的创建和初始化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 smtClean="0"/>
              <a:t>）组件实例化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 smtClean="0"/>
              <a:t>）缓存实例化的组件信息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 smtClean="0"/>
              <a:t>）读取配置信息</a:t>
            </a:r>
            <a:endParaRPr lang="en-US" altLang="zh-CN" dirty="0"/>
          </a:p>
          <a:p>
            <a:r>
              <a:rPr lang="zh-CN" altLang="en-US" dirty="0" smtClean="0"/>
              <a:t>（</a:t>
            </a:r>
            <a:r>
              <a:rPr lang="en-US" altLang="zh-CN" dirty="0"/>
              <a:t>6</a:t>
            </a:r>
            <a:r>
              <a:rPr lang="zh-CN" altLang="en-US" dirty="0" smtClean="0"/>
              <a:t>）工具类，封装一些方法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3728582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创建容器，容器的初始化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772816"/>
            <a:ext cx="8103642" cy="303847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94830" y="4941168"/>
            <a:ext cx="72615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读取初始配置信息，容器内创建工厂，容器运用工厂模式创建对象实例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8148673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实例化对象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7544" y="1556792"/>
            <a:ext cx="3819525" cy="1914525"/>
          </a:xfrm>
          <a:prstGeom prst="rect">
            <a:avLst/>
          </a:prstGeom>
        </p:spPr>
      </p:pic>
      <p:sp>
        <p:nvSpPr>
          <p:cNvPr id="5" name="椭圆形标注 4"/>
          <p:cNvSpPr/>
          <p:nvPr/>
        </p:nvSpPr>
        <p:spPr bwMode="auto">
          <a:xfrm>
            <a:off x="3971807" y="1890700"/>
            <a:ext cx="1440160" cy="936104"/>
          </a:xfrm>
          <a:prstGeom prst="wedgeEllipseCallou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仿宋_GB2312" pitchFamily="49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139952" y="2204864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创建组件实例</a:t>
            </a:r>
            <a:endParaRPr lang="zh-CN" altLang="en-US" sz="14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165" y="4005064"/>
            <a:ext cx="3744416" cy="2712253"/>
          </a:xfrm>
          <a:prstGeom prst="rect">
            <a:avLst/>
          </a:prstGeom>
        </p:spPr>
      </p:pic>
      <p:sp>
        <p:nvSpPr>
          <p:cNvPr id="8" name="椭圆形标注 7"/>
          <p:cNvSpPr/>
          <p:nvPr/>
        </p:nvSpPr>
        <p:spPr bwMode="auto">
          <a:xfrm>
            <a:off x="3971807" y="4649577"/>
            <a:ext cx="1824329" cy="936104"/>
          </a:xfrm>
          <a:prstGeom prst="wedgeEllipseCallou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仿宋_GB2312" pitchFamily="49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211960" y="4941168"/>
            <a:ext cx="136815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/>
              <a:t>获取属性指定和方法名，返回值和参数列表</a:t>
            </a:r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924921506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实例化对象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528" y="1628800"/>
            <a:ext cx="5010150" cy="1905000"/>
          </a:xfrm>
          <a:prstGeom prst="rect">
            <a:avLst/>
          </a:prstGeom>
        </p:spPr>
      </p:pic>
      <p:sp>
        <p:nvSpPr>
          <p:cNvPr id="5" name="椭圆形标注 4"/>
          <p:cNvSpPr/>
          <p:nvPr/>
        </p:nvSpPr>
        <p:spPr bwMode="auto">
          <a:xfrm>
            <a:off x="5436096" y="1844824"/>
            <a:ext cx="1728192" cy="864096"/>
          </a:xfrm>
          <a:prstGeom prst="wedgeEllipseCallou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仿宋_GB2312" pitchFamily="49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724128" y="2060848"/>
            <a:ext cx="1224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调用实例额的方法</a:t>
            </a:r>
            <a:endParaRPr lang="zh-CN" altLang="en-US" sz="12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524" y="3876725"/>
            <a:ext cx="6048672" cy="2105025"/>
          </a:xfrm>
          <a:prstGeom prst="rect">
            <a:avLst/>
          </a:prstGeom>
        </p:spPr>
      </p:pic>
      <p:sp>
        <p:nvSpPr>
          <p:cNvPr id="8" name="椭圆形标注 7"/>
          <p:cNvSpPr/>
          <p:nvPr/>
        </p:nvSpPr>
        <p:spPr bwMode="auto">
          <a:xfrm>
            <a:off x="6372037" y="4365104"/>
            <a:ext cx="1944216" cy="792088"/>
          </a:xfrm>
          <a:prstGeom prst="wedgeEllipseCallou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仿宋_GB2312" pitchFamily="49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732240" y="4581128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设置属性值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896106223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注入依赖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536" y="1628800"/>
            <a:ext cx="6591300" cy="250507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971600" y="4509120"/>
            <a:ext cx="41044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如果对象</a:t>
            </a:r>
            <a:r>
              <a:rPr lang="en-US" altLang="zh-CN" dirty="0" smtClean="0"/>
              <a:t>A</a:t>
            </a:r>
            <a:r>
              <a:rPr lang="zh-CN" altLang="en-US" dirty="0" smtClean="0"/>
              <a:t>依赖于对象</a:t>
            </a:r>
            <a:r>
              <a:rPr lang="en-US" altLang="zh-CN" dirty="0" smtClean="0"/>
              <a:t>B,</a:t>
            </a:r>
            <a:r>
              <a:rPr lang="zh-CN" altLang="en-US" dirty="0" smtClean="0"/>
              <a:t>查找缓存</a:t>
            </a:r>
            <a:r>
              <a:rPr lang="zh-CN" altLang="en-US" dirty="0"/>
              <a:t>有</a:t>
            </a:r>
            <a:r>
              <a:rPr lang="zh-CN" altLang="en-US" dirty="0" smtClean="0"/>
              <a:t>无</a:t>
            </a:r>
            <a:r>
              <a:rPr lang="en-US" altLang="zh-CN" dirty="0" smtClean="0"/>
              <a:t>B</a:t>
            </a:r>
            <a:r>
              <a:rPr lang="zh-CN" altLang="en-US" dirty="0" smtClean="0"/>
              <a:t>，如果没有的化则实例化一个</a:t>
            </a:r>
            <a:r>
              <a:rPr lang="en-US" altLang="zh-CN" dirty="0" smtClean="0"/>
              <a:t>B</a:t>
            </a:r>
            <a:r>
              <a:rPr lang="zh-CN" altLang="en-US" dirty="0" smtClean="0"/>
              <a:t>，依次类推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5159736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加入组件信息缓存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3633" y="1628800"/>
            <a:ext cx="4914900" cy="31623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63633" y="5157192"/>
            <a:ext cx="54205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把使用过的类信息存到缓存，下次使用时不用再</a:t>
            </a:r>
            <a:endParaRPr lang="en-US" altLang="zh-CN" dirty="0" smtClean="0"/>
          </a:p>
          <a:p>
            <a:r>
              <a:rPr lang="zh-CN" altLang="en-US" dirty="0" smtClean="0"/>
              <a:t>通过反射获取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5885337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"/>
</p:tagLst>
</file>

<file path=ppt/theme/theme1.xml><?xml version="1.0" encoding="utf-8"?>
<a:theme xmlns:a="http://schemas.openxmlformats.org/drawingml/2006/main" name="主题1">
  <a:themeElements>
    <a:clrScheme name="软件开发环境国家重点实验室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软件开发环境国家重点实验室">
      <a:majorFont>
        <a:latin typeface="华文新魏"/>
        <a:ea typeface="宋体"/>
        <a:cs typeface=""/>
      </a:majorFont>
      <a:minorFont>
        <a:latin typeface="仿宋_GB2312"/>
        <a:ea typeface="宋体"/>
        <a:cs typeface=""/>
      </a:minorFont>
    </a:fontScheme>
    <a:fmtScheme name="都市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仿宋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仿宋_GB2312" pitchFamily="49" charset="-122"/>
          </a:defRPr>
        </a:defPPr>
      </a:lstStyle>
    </a:lnDef>
  </a:objectDefaults>
  <a:extraClrSchemeLst>
    <a:extraClrScheme>
      <a:clrScheme name="软件开发环境国家重点实验室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软件开发环境国家重点实验室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软件开发环境国家重点实验室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软件开发环境国家重点实验室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软件开发环境国家重点实验室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软件开发环境国家重点实验室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软件开发环境国家重点实验室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1" compatLnSpc="1">
        <a:prstTxWarp prst="textNoShape">
          <a:avLst/>
        </a:prstTxWarp>
      </a:bodyPr>
      <a:lstStyle>
        <a:defPPr marL="90488" marR="0" indent="-90488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ko-KR" altLang="en-US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Sans" pitchFamily="34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1" compatLnSpc="1">
        <a:prstTxWarp prst="textNoShape">
          <a:avLst/>
        </a:prstTxWarp>
      </a:bodyPr>
      <a:lstStyle>
        <a:defPPr marL="90488" marR="0" indent="-90488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ko-KR" altLang="en-US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Sans" pitchFamily="34" charset="0"/>
            <a:ea typeface="굴림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软件开发环境国家重点实验室">
  <a:themeElements>
    <a:clrScheme name="软件开发环境国家重点实验室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软件开发环境国家重点实验室">
      <a:majorFont>
        <a:latin typeface="华文新魏"/>
        <a:ea typeface="宋体"/>
        <a:cs typeface=""/>
      </a:majorFont>
      <a:minorFont>
        <a:latin typeface="仿宋_GB2312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仿宋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仿宋_GB2312" pitchFamily="49" charset="-122"/>
          </a:defRPr>
        </a:defPPr>
      </a:lstStyle>
    </a:lnDef>
  </a:objectDefaults>
  <a:extraClrSchemeLst>
    <a:extraClrScheme>
      <a:clrScheme name="软件开发环境国家重点实验室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软件开发环境国家重点实验室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软件开发环境国家重点实验室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软件开发环境国家重点实验室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软件开发环境国家重点实验室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软件开发环境国家重点实验室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软件开发环境国家重点实验室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软件开发环境国家重点实验室">
  <a:themeElements>
    <a:clrScheme name="软件开发环境国家重点实验室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软件开发环境国家重点实验室">
      <a:majorFont>
        <a:latin typeface="华文新魏"/>
        <a:ea typeface="宋体"/>
        <a:cs typeface=""/>
      </a:majorFont>
      <a:minorFont>
        <a:latin typeface="仿宋_GB2312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仿宋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仿宋_GB2312" pitchFamily="49" charset="-122"/>
          </a:defRPr>
        </a:defPPr>
      </a:lstStyle>
    </a:lnDef>
  </a:objectDefaults>
  <a:extraClrSchemeLst>
    <a:extraClrScheme>
      <a:clrScheme name="软件开发环境国家重点实验室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软件开发环境国家重点实验室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软件开发环境国家重点实验室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软件开发环境国家重点实验室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软件开发环境国家重点实验室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软件开发环境国家重点实验室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软件开发环境国家重点实验室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buaa">
  <a:themeElements>
    <a:clrScheme name="赵永望-计算机新技术研究所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赵永望-计算机新技术研究所">
      <a:majorFont>
        <a:latin typeface="Arial Narrow"/>
        <a:ea typeface="华文中宋"/>
        <a:cs typeface=""/>
      </a:majorFont>
      <a:minorFont>
        <a:latin typeface="Times New Roman"/>
        <a:ea typeface="黑体"/>
        <a:cs typeface=""/>
      </a:minorFont>
    </a:fontScheme>
    <a:fmtScheme name="顶峰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仿宋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仿宋_GB2312" pitchFamily="49" charset="-122"/>
          </a:defRPr>
        </a:defPPr>
      </a:lstStyle>
    </a:lnDef>
  </a:objectDefaults>
  <a:extraClrSchemeLst>
    <a:extraClrScheme>
      <a:clrScheme name="赵永望-计算机新技术研究所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赵永望-计算机新技术研究所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赵永望-计算机新技术研究所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赵永望-计算机新技术研究所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赵永望-计算机新技术研究所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赵永望-计算机新技术研究所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赵永望-计算机新技术研究所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테마1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1" compatLnSpc="1">
        <a:prstTxWarp prst="textNoShape">
          <a:avLst/>
        </a:prstTxWarp>
      </a:bodyPr>
      <a:lstStyle>
        <a:defPPr marL="90488" marR="0" indent="-90488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ko-KR" altLang="en-US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Sans" pitchFamily="34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1" compatLnSpc="1">
        <a:prstTxWarp prst="textNoShape">
          <a:avLst/>
        </a:prstTxWarp>
      </a:bodyPr>
      <a:lstStyle>
        <a:defPPr marL="90488" marR="0" indent="-90488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ko-KR" altLang="en-US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Sans" pitchFamily="34" charset="0"/>
            <a:ea typeface="굴림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3_软件开发环境国家重点实验室">
  <a:themeElements>
    <a:clrScheme name="软件开发环境国家重点实验室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软件开发环境国家重点实验室">
      <a:majorFont>
        <a:latin typeface="华文新魏"/>
        <a:ea typeface="宋体"/>
        <a:cs typeface=""/>
      </a:majorFont>
      <a:minorFont>
        <a:latin typeface="仿宋_GB2312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仿宋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仿宋_GB2312" pitchFamily="49" charset="-122"/>
          </a:defRPr>
        </a:defPPr>
      </a:lstStyle>
    </a:lnDef>
  </a:objectDefaults>
  <a:extraClrSchemeLst>
    <a:extraClrScheme>
      <a:clrScheme name="软件开发环境国家重点实验室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软件开发环境国家重点实验室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软件开发环境国家重点实验室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软件开发环境国家重点实验室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软件开发环境国家重点实验室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软件开发环境国家重点实验室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软件开发环境国家重点实验室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2854</TotalTime>
  <Words>214</Words>
  <Application>Microsoft Office PowerPoint</Application>
  <PresentationFormat>全屏显示(4:3)</PresentationFormat>
  <Paragraphs>38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11</vt:i4>
      </vt:variant>
    </vt:vector>
  </HeadingPairs>
  <TitlesOfParts>
    <vt:vector size="35" baseType="lpstr">
      <vt:lpstr>굴림</vt:lpstr>
      <vt:lpstr>맑은 고딕</vt:lpstr>
      <vt:lpstr>맑은 고딕</vt:lpstr>
      <vt:lpstr>가는각진제목체</vt:lpstr>
      <vt:lpstr>仿宋_GB2312</vt:lpstr>
      <vt:lpstr>黑体</vt:lpstr>
      <vt:lpstr>华文行楷</vt:lpstr>
      <vt:lpstr>华文新魏</vt:lpstr>
      <vt:lpstr>华文中宋</vt:lpstr>
      <vt:lpstr>宋体</vt:lpstr>
      <vt:lpstr>微软雅黑</vt:lpstr>
      <vt:lpstr>Arial</vt:lpstr>
      <vt:lpstr>Arial Narrow</vt:lpstr>
      <vt:lpstr>Calibri</vt:lpstr>
      <vt:lpstr>Tahoma</vt:lpstr>
      <vt:lpstr>Times New Roman</vt:lpstr>
      <vt:lpstr>Wingdings</vt:lpstr>
      <vt:lpstr>主题1</vt:lpstr>
      <vt:lpstr>기본 디자인</vt:lpstr>
      <vt:lpstr>软件开发环境国家重点实验室</vt:lpstr>
      <vt:lpstr>1_软件开发环境国家重点实验室</vt:lpstr>
      <vt:lpstr>buaa</vt:lpstr>
      <vt:lpstr>테마1</vt:lpstr>
      <vt:lpstr>3_软件开发环境国家重点实验室</vt:lpstr>
      <vt:lpstr>F组-Spring改进与展示方案</vt:lpstr>
      <vt:lpstr>主要内容</vt:lpstr>
      <vt:lpstr>实验方案</vt:lpstr>
      <vt:lpstr>程序结构</vt:lpstr>
      <vt:lpstr>创建容器，容器的初始化</vt:lpstr>
      <vt:lpstr>实例化对象</vt:lpstr>
      <vt:lpstr>实例化对象</vt:lpstr>
      <vt:lpstr>注入依赖</vt:lpstr>
      <vt:lpstr>加入组件信息缓存</vt:lpstr>
      <vt:lpstr>下一步工作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内涵逻辑</dc:title>
  <dc:creator>changbing</dc:creator>
  <cp:lastModifiedBy>w</cp:lastModifiedBy>
  <cp:revision>322</cp:revision>
  <dcterms:created xsi:type="dcterms:W3CDTF">2013-12-02T04:21:01Z</dcterms:created>
  <dcterms:modified xsi:type="dcterms:W3CDTF">2016-04-22T09:48:21Z</dcterms:modified>
</cp:coreProperties>
</file>