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76" r:id="rId3"/>
    <p:sldMasterId id="2147483688" r:id="rId4"/>
    <p:sldMasterId id="2147483700" r:id="rId5"/>
    <p:sldMasterId id="2147483712" r:id="rId6"/>
    <p:sldMasterId id="2147483715" r:id="rId7"/>
  </p:sldMasterIdLst>
  <p:notesMasterIdLst>
    <p:notesMasterId r:id="rId27"/>
  </p:notesMasterIdLst>
  <p:handoutMasterIdLst>
    <p:handoutMasterId r:id="rId28"/>
  </p:handoutMasterIdLst>
  <p:sldIdLst>
    <p:sldId id="256" r:id="rId8"/>
    <p:sldId id="258" r:id="rId9"/>
    <p:sldId id="273" r:id="rId10"/>
    <p:sldId id="282" r:id="rId11"/>
    <p:sldId id="275" r:id="rId12"/>
    <p:sldId id="274" r:id="rId13"/>
    <p:sldId id="267" r:id="rId14"/>
    <p:sldId id="268" r:id="rId15"/>
    <p:sldId id="269" r:id="rId16"/>
    <p:sldId id="281" r:id="rId17"/>
    <p:sldId id="280" r:id="rId18"/>
    <p:sldId id="271" r:id="rId19"/>
    <p:sldId id="270" r:id="rId20"/>
    <p:sldId id="279" r:id="rId21"/>
    <p:sldId id="276" r:id="rId22"/>
    <p:sldId id="278" r:id="rId23"/>
    <p:sldId id="277" r:id="rId24"/>
    <p:sldId id="272" r:id="rId25"/>
    <p:sldId id="265"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81" autoAdjust="0"/>
    <p:restoredTop sz="80000" autoAdjust="0"/>
  </p:normalViewPr>
  <p:slideViewPr>
    <p:cSldViewPr>
      <p:cViewPr varScale="1">
        <p:scale>
          <a:sx n="72" d="100"/>
          <a:sy n="72" d="100"/>
        </p:scale>
        <p:origin x="1344"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zh-CN" altLang="en-US"/>
              <a:t>各阶段工作量占比（小时）</a:t>
            </a:r>
            <a:endParaRPr lang="zh-CN"/>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zh-CN"/>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577-4E77-BF26-840F1ACA716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577-4E77-BF26-840F1ACA716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577-4E77-BF26-840F1ACA7163}"/>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577-4E77-BF26-840F1ACA7163}"/>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Sheet1!$N$14:$N$17</c:f>
              <c:strCache>
                <c:ptCount val="4"/>
                <c:pt idx="0">
                  <c:v>实验准备</c:v>
                </c:pt>
                <c:pt idx="1">
                  <c:v>需求分析</c:v>
                </c:pt>
                <c:pt idx="2">
                  <c:v>改进与展示</c:v>
                </c:pt>
                <c:pt idx="3">
                  <c:v>测试</c:v>
                </c:pt>
              </c:strCache>
            </c:strRef>
          </c:cat>
          <c:val>
            <c:numRef>
              <c:f>Sheet1!$O$14:$O$17</c:f>
              <c:numCache>
                <c:formatCode>General</c:formatCode>
                <c:ptCount val="4"/>
                <c:pt idx="0">
                  <c:v>88</c:v>
                </c:pt>
                <c:pt idx="1">
                  <c:v>216</c:v>
                </c:pt>
                <c:pt idx="2">
                  <c:v>251</c:v>
                </c:pt>
                <c:pt idx="3">
                  <c:v>250</c:v>
                </c:pt>
              </c:numCache>
            </c:numRef>
          </c:val>
          <c:extLst>
            <c:ext xmlns:c16="http://schemas.microsoft.com/office/drawing/2014/chart" uri="{C3380CC4-5D6E-409C-BE32-E72D297353CC}">
              <c16:uniqueId val="{00000008-5577-4E77-BF26-840F1ACA7163}"/>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zh-CN" altLang="en-US" dirty="0"/>
              <a:t>各小组成员工作量</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zh-CN"/>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B1C-4470-BFEB-1F419688138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B1C-4470-BFEB-1F419688138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B1C-4470-BFEB-1F419688138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B1C-4470-BFEB-1F419688138C}"/>
              </c:ext>
            </c:extLst>
          </c:dPt>
          <c:dLbls>
            <c:dLbl>
              <c:idx val="0"/>
              <c:numFmt formatCode="0.00%" sourceLinked="0"/>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1"/>
              <c:showBubbleSize val="0"/>
              <c:extLst>
                <c:ext xmlns:c16="http://schemas.microsoft.com/office/drawing/2014/chart" uri="{C3380CC4-5D6E-409C-BE32-E72D297353CC}">
                  <c16:uniqueId val="{00000001-FB1C-4470-BFEB-1F419688138C}"/>
                </c:ext>
              </c:extLst>
            </c:dLbl>
            <c:dLbl>
              <c:idx val="1"/>
              <c:numFmt formatCode="0.00%" sourceLinked="0"/>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1"/>
              <c:showBubbleSize val="0"/>
              <c:extLst>
                <c:ext xmlns:c16="http://schemas.microsoft.com/office/drawing/2014/chart" uri="{C3380CC4-5D6E-409C-BE32-E72D297353CC}">
                  <c16:uniqueId val="{00000003-FB1C-4470-BFEB-1F419688138C}"/>
                </c:ext>
              </c:extLst>
            </c:dLbl>
            <c:dLbl>
              <c:idx val="2"/>
              <c:numFmt formatCode="0.00%" sourceLinked="0"/>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1"/>
              <c:showBubbleSize val="0"/>
              <c:extLst>
                <c:ext xmlns:c16="http://schemas.microsoft.com/office/drawing/2014/chart" uri="{C3380CC4-5D6E-409C-BE32-E72D297353CC}">
                  <c16:uniqueId val="{00000005-FB1C-4470-BFEB-1F419688138C}"/>
                </c:ext>
              </c:extLst>
            </c:dLbl>
            <c:dLbl>
              <c:idx val="3"/>
              <c:numFmt formatCode="0.00%" sourceLinked="0"/>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1"/>
              <c:showBubbleSize val="0"/>
              <c:extLst>
                <c:ext xmlns:c16="http://schemas.microsoft.com/office/drawing/2014/chart" uri="{C3380CC4-5D6E-409C-BE32-E72D297353CC}">
                  <c16:uniqueId val="{00000007-FB1C-4470-BFEB-1F419688138C}"/>
                </c:ext>
              </c:extLst>
            </c:dLbl>
            <c:numFmt formatCode="General" sourceLinked="0"/>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Sheet1!$K$26:$K$29</c:f>
              <c:strCache>
                <c:ptCount val="4"/>
                <c:pt idx="0">
                  <c:v>王昕</c:v>
                </c:pt>
                <c:pt idx="1">
                  <c:v>王旭辰</c:v>
                </c:pt>
                <c:pt idx="2">
                  <c:v>林森</c:v>
                </c:pt>
                <c:pt idx="3">
                  <c:v>李勃</c:v>
                </c:pt>
              </c:strCache>
            </c:strRef>
          </c:cat>
          <c:val>
            <c:numRef>
              <c:f>Sheet1!$L$26:$L$29</c:f>
              <c:numCache>
                <c:formatCode>General</c:formatCode>
                <c:ptCount val="4"/>
                <c:pt idx="0">
                  <c:v>95</c:v>
                </c:pt>
                <c:pt idx="1">
                  <c:v>105</c:v>
                </c:pt>
                <c:pt idx="2">
                  <c:v>102</c:v>
                </c:pt>
                <c:pt idx="3">
                  <c:v>99</c:v>
                </c:pt>
              </c:numCache>
            </c:numRef>
          </c:val>
          <c:extLst>
            <c:ext xmlns:c16="http://schemas.microsoft.com/office/drawing/2014/chart" uri="{C3380CC4-5D6E-409C-BE32-E72D297353CC}">
              <c16:uniqueId val="{00000008-FB1C-4470-BFEB-1F419688138C}"/>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116C6AF-FD90-4A9A-AA56-1638DDA81D7C}" type="datetimeFigureOut">
              <a:rPr lang="zh-CN" altLang="en-US" smtClean="0"/>
              <a:t>2016/6/3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a:t>北航</a:t>
            </a:r>
          </a:p>
        </p:txBody>
      </p:sp>
    </p:spTree>
    <p:extLst>
      <p:ext uri="{BB962C8B-B14F-4D97-AF65-F5344CB8AC3E}">
        <p14:creationId xmlns:p14="http://schemas.microsoft.com/office/powerpoint/2010/main" val="247951835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2C0324-277F-4FC8-AE87-CF27A3B5CB7F}" type="datetimeFigureOut">
              <a:rPr lang="zh-CN" altLang="en-US" smtClean="0"/>
              <a:t>2016/6/3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a:t>北航</a:t>
            </a: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1">
                <a:solidFill>
                  <a:schemeClr val="tx1"/>
                </a:solidFill>
              </a:defRPr>
            </a:lvl1pPr>
          </a:lstStyle>
          <a:p>
            <a:fld id="{0C297C20-F0F7-4014-B142-09F6728AA6C0}" type="slidenum">
              <a:rPr lang="zh-CN" altLang="en-US" smtClean="0"/>
              <a:pPr/>
              <a:t>‹#›</a:t>
            </a:fld>
            <a:endParaRPr lang="zh-CN" altLang="en-US" dirty="0"/>
          </a:p>
        </p:txBody>
      </p:sp>
    </p:spTree>
    <p:extLst>
      <p:ext uri="{BB962C8B-B14F-4D97-AF65-F5344CB8AC3E}">
        <p14:creationId xmlns:p14="http://schemas.microsoft.com/office/powerpoint/2010/main" val="216728341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92596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73000"/>
              </a:lnSpc>
              <a:spcBef>
                <a:spcPts val="1300"/>
              </a:spcBef>
              <a:spcAft>
                <a:spcPts val="1300"/>
              </a:spcAft>
            </a:pPr>
            <a:r>
              <a:rPr lang="zh-CN" altLang="zh-CN" sz="2000" b="1" kern="100" dirty="0">
                <a:effectLst/>
                <a:latin typeface="Calibri Light" panose="020F0302020204030204" pitchFamily="34" charset="0"/>
                <a:ea typeface="+mn-ea"/>
                <a:cs typeface="Times New Roman" panose="02020603050405020304" pitchFamily="18" charset="0"/>
              </a:rPr>
              <a:t>档分类组织结构</a:t>
            </a:r>
          </a:p>
          <a:p>
            <a:pPr indent="266700" algn="just">
              <a:lnSpc>
                <a:spcPct val="150000"/>
              </a:lnSpc>
              <a:spcAft>
                <a:spcPts val="0"/>
              </a:spcAft>
            </a:pPr>
            <a:r>
              <a:rPr lang="zh-CN" altLang="zh-CN" sz="1200" kern="100" dirty="0">
                <a:effectLst/>
                <a:latin typeface="Calibri" panose="020F0502020204030204" pitchFamily="34" charset="0"/>
                <a:ea typeface="+mn-ea"/>
                <a:cs typeface="Times New Roman" panose="02020603050405020304" pitchFamily="18" charset="0"/>
              </a:rPr>
              <a:t>由于实验前期文档较少，没有按要求分类结构。但是文件多了以后，就造成文档太多，在需求评审及老师检查时浪费了不少时间。所以在软件工程实验的以后阶段我们根据软件工程实验要求的</a:t>
            </a:r>
            <a:r>
              <a:rPr lang="en-US" altLang="zh-CN" sz="1200" kern="100" dirty="0">
                <a:effectLst/>
                <a:latin typeface="Calibri" panose="020F0502020204030204" pitchFamily="34" charset="0"/>
                <a:ea typeface="+mn-ea"/>
                <a:cs typeface="Times New Roman" panose="02020603050405020304" pitchFamily="18" charset="0"/>
              </a:rPr>
              <a:t>8</a:t>
            </a:r>
            <a:r>
              <a:rPr lang="zh-CN" altLang="zh-CN" sz="1200" kern="100" dirty="0">
                <a:effectLst/>
                <a:latin typeface="Calibri" panose="020F0502020204030204" pitchFamily="34" charset="0"/>
                <a:ea typeface="+mn-ea"/>
                <a:cs typeface="Times New Roman" panose="02020603050405020304" pitchFamily="18" charset="0"/>
              </a:rPr>
              <a:t>个实验来把文档划分成</a:t>
            </a:r>
            <a:r>
              <a:rPr lang="en-US" altLang="zh-CN" sz="1200" kern="100" dirty="0">
                <a:effectLst/>
                <a:latin typeface="Calibri" panose="020F0502020204030204" pitchFamily="34" charset="0"/>
                <a:ea typeface="+mn-ea"/>
                <a:cs typeface="Times New Roman" panose="02020603050405020304" pitchFamily="18" charset="0"/>
              </a:rPr>
              <a:t>8</a:t>
            </a:r>
            <a:r>
              <a:rPr lang="zh-CN" altLang="zh-CN" sz="1200" kern="100" dirty="0">
                <a:effectLst/>
                <a:latin typeface="Calibri" panose="020F0502020204030204" pitchFamily="34" charset="0"/>
                <a:ea typeface="+mn-ea"/>
                <a:cs typeface="Times New Roman" panose="02020603050405020304" pitchFamily="18" charset="0"/>
              </a:rPr>
              <a:t>个文件下，加上每节课要展示的</a:t>
            </a:r>
            <a:r>
              <a:rPr lang="en-US" altLang="zh-CN" sz="1200" kern="100" dirty="0">
                <a:effectLst/>
                <a:latin typeface="Calibri" panose="020F0502020204030204" pitchFamily="34" charset="0"/>
                <a:ea typeface="+mn-ea"/>
                <a:cs typeface="Times New Roman" panose="02020603050405020304" pitchFamily="18" charset="0"/>
              </a:rPr>
              <a:t>PPT</a:t>
            </a:r>
            <a:r>
              <a:rPr lang="zh-CN" altLang="zh-CN" sz="1200" kern="100" dirty="0">
                <a:effectLst/>
                <a:latin typeface="Calibri" panose="020F0502020204030204" pitchFamily="34" charset="0"/>
                <a:ea typeface="+mn-ea"/>
                <a:cs typeface="Times New Roman" panose="02020603050405020304" pitchFamily="18" charset="0"/>
              </a:rPr>
              <a:t>存放在一个文件夹下，每节课老师和同学提出的评审意见和意见处理方法。每次会议的会议记录存放在一个文件夹下，最后整个软件工程实验用到的参考资料存放在一个文件夹下。</a:t>
            </a:r>
          </a:p>
          <a:p>
            <a:pPr algn="just">
              <a:lnSpc>
                <a:spcPct val="173000"/>
              </a:lnSpc>
              <a:spcBef>
                <a:spcPts val="1300"/>
              </a:spcBef>
              <a:spcAft>
                <a:spcPts val="1300"/>
              </a:spcAft>
            </a:pPr>
            <a:r>
              <a:rPr lang="zh-CN" altLang="zh-CN" sz="2000" b="1" kern="100" dirty="0">
                <a:effectLst/>
                <a:latin typeface="Calibri Light" panose="020F0302020204030204" pitchFamily="34" charset="0"/>
                <a:ea typeface="+mn-ea"/>
                <a:cs typeface="Times New Roman" panose="02020603050405020304" pitchFamily="18" charset="0"/>
              </a:rPr>
              <a:t>文档命名方式</a:t>
            </a:r>
          </a:p>
          <a:p>
            <a:pPr indent="266700" algn="just">
              <a:lnSpc>
                <a:spcPct val="150000"/>
              </a:lnSpc>
              <a:spcAft>
                <a:spcPts val="0"/>
              </a:spcAft>
            </a:pPr>
            <a:r>
              <a:rPr lang="zh-CN" altLang="zh-CN" sz="1200" kern="100" dirty="0">
                <a:effectLst/>
                <a:latin typeface="Calibri" panose="020F0502020204030204" pitchFamily="34" charset="0"/>
                <a:ea typeface="+mn-ea"/>
                <a:cs typeface="Times New Roman" panose="02020603050405020304" pitchFamily="18" charset="0"/>
              </a:rPr>
              <a:t>每个文档的名称有文档名称</a:t>
            </a:r>
            <a:r>
              <a:rPr lang="en-US" altLang="zh-CN" sz="1200" kern="100" dirty="0">
                <a:effectLst/>
                <a:latin typeface="Calibri" panose="020F0502020204030204" pitchFamily="34" charset="0"/>
                <a:ea typeface="+mn-ea"/>
                <a:cs typeface="Times New Roman" panose="02020603050405020304" pitchFamily="18" charset="0"/>
              </a:rPr>
              <a:t>+</a:t>
            </a:r>
            <a:r>
              <a:rPr lang="zh-CN" altLang="zh-CN" sz="1200" kern="100" dirty="0">
                <a:effectLst/>
                <a:latin typeface="Calibri" panose="020F0502020204030204" pitchFamily="34" charset="0"/>
                <a:ea typeface="+mn-ea"/>
                <a:cs typeface="Times New Roman" panose="02020603050405020304" pitchFamily="18" charset="0"/>
              </a:rPr>
              <a:t>版本号，版本号首先由</a:t>
            </a:r>
            <a:r>
              <a:rPr lang="en-US" altLang="zh-CN" sz="1200" kern="100" dirty="0">
                <a:effectLst/>
                <a:latin typeface="Calibri" panose="020F0502020204030204" pitchFamily="34" charset="0"/>
                <a:ea typeface="+mn-ea"/>
                <a:cs typeface="Times New Roman" panose="02020603050405020304" pitchFamily="18" charset="0"/>
              </a:rPr>
              <a:t>V1.0</a:t>
            </a:r>
            <a:r>
              <a:rPr lang="zh-CN" altLang="zh-CN" sz="1200" kern="100" dirty="0">
                <a:effectLst/>
                <a:latin typeface="Calibri" panose="020F0502020204030204" pitchFamily="34" charset="0"/>
                <a:ea typeface="+mn-ea"/>
                <a:cs typeface="Times New Roman" panose="02020603050405020304" pitchFamily="18" charset="0"/>
              </a:rPr>
              <a:t>开始往上升，每次小的改动版本号后跟的数字加</a:t>
            </a:r>
            <a:r>
              <a:rPr lang="en-US" altLang="zh-CN" sz="1200" kern="100" dirty="0">
                <a:effectLst/>
                <a:latin typeface="Calibri" panose="020F0502020204030204" pitchFamily="34" charset="0"/>
                <a:ea typeface="+mn-ea"/>
                <a:cs typeface="Times New Roman" panose="02020603050405020304" pitchFamily="18" charset="0"/>
              </a:rPr>
              <a:t>0.1,</a:t>
            </a:r>
            <a:r>
              <a:rPr lang="zh-CN" altLang="zh-CN" sz="1200" kern="100" dirty="0">
                <a:effectLst/>
                <a:latin typeface="Calibri" panose="020F0502020204030204" pitchFamily="34" charset="0"/>
                <a:ea typeface="+mn-ea"/>
                <a:cs typeface="Times New Roman" panose="02020603050405020304" pitchFamily="18" charset="0"/>
              </a:rPr>
              <a:t>若有大的改动，则文档版本号后跟的数字直接上到比当前版本号大的最小整数的版本号。版本号的小数后的数到</a:t>
            </a:r>
            <a:r>
              <a:rPr lang="en-US" altLang="zh-CN" sz="1200" kern="100" dirty="0">
                <a:effectLst/>
                <a:latin typeface="Calibri" panose="020F0502020204030204" pitchFamily="34" charset="0"/>
                <a:ea typeface="+mn-ea"/>
                <a:cs typeface="Times New Roman" panose="02020603050405020304" pitchFamily="18" charset="0"/>
              </a:rPr>
              <a:t>0.5</a:t>
            </a:r>
            <a:r>
              <a:rPr lang="zh-CN" altLang="zh-CN" sz="1200" kern="100" dirty="0">
                <a:effectLst/>
                <a:latin typeface="Calibri" panose="020F0502020204030204" pitchFamily="34" charset="0"/>
                <a:ea typeface="+mn-ea"/>
                <a:cs typeface="Times New Roman" panose="02020603050405020304" pitchFamily="18" charset="0"/>
              </a:rPr>
              <a:t>就直接升到比当前版本号大的最小整数。</a:t>
            </a:r>
          </a:p>
          <a:p>
            <a:pPr algn="just">
              <a:spcAft>
                <a:spcPts val="0"/>
              </a:spcAft>
            </a:pPr>
            <a:r>
              <a:rPr lang="en-US" altLang="zh-CN" sz="1200" kern="100" dirty="0">
                <a:effectLst/>
                <a:latin typeface="Calibri" panose="020F0502020204030204" pitchFamily="34" charset="0"/>
                <a:ea typeface="+mn-ea"/>
                <a:cs typeface="Times New Roman" panose="02020603050405020304" pitchFamily="18" charset="0"/>
              </a:rPr>
              <a:t> </a:t>
            </a:r>
            <a:endParaRPr lang="zh-CN" altLang="zh-CN" sz="1200" kern="100" dirty="0">
              <a:effectLst/>
              <a:latin typeface="Calibri" panose="020F0502020204030204" pitchFamily="34" charset="0"/>
              <a:ea typeface="+mn-ea"/>
              <a:cs typeface="Times New Roman" panose="02020603050405020304" pitchFamily="18" charset="0"/>
            </a:endParaRPr>
          </a:p>
          <a:p>
            <a:pPr algn="just">
              <a:lnSpc>
                <a:spcPct val="173000"/>
              </a:lnSpc>
              <a:spcBef>
                <a:spcPts val="1300"/>
              </a:spcBef>
              <a:spcAft>
                <a:spcPts val="1300"/>
              </a:spcAft>
            </a:pPr>
            <a:r>
              <a:rPr lang="zh-CN" altLang="zh-CN" sz="2000" b="1" kern="100" dirty="0">
                <a:effectLst/>
                <a:latin typeface="Calibri Light" panose="020F0302020204030204" pitchFamily="34" charset="0"/>
                <a:ea typeface="+mn-ea"/>
                <a:cs typeface="Times New Roman" panose="02020603050405020304" pitchFamily="18" charset="0"/>
              </a:rPr>
              <a:t>更新说明</a:t>
            </a:r>
          </a:p>
          <a:p>
            <a:pPr indent="266700" algn="just">
              <a:lnSpc>
                <a:spcPct val="150000"/>
              </a:lnSpc>
              <a:spcAft>
                <a:spcPts val="0"/>
              </a:spcAft>
            </a:pPr>
            <a:r>
              <a:rPr lang="zh-CN" altLang="zh-CN" sz="1200" kern="100" dirty="0">
                <a:effectLst/>
                <a:latin typeface="Calibri" panose="020F0502020204030204" pitchFamily="34" charset="0"/>
                <a:ea typeface="+mn-ea"/>
                <a:cs typeface="Times New Roman" panose="02020603050405020304" pitchFamily="18" charset="0"/>
              </a:rPr>
              <a:t>文档每次更新要在</a:t>
            </a:r>
            <a:r>
              <a:rPr lang="en-US" altLang="zh-CN" sz="1200" kern="100" dirty="0" err="1">
                <a:effectLst/>
                <a:latin typeface="Calibri" panose="020F0502020204030204" pitchFamily="34" charset="0"/>
                <a:ea typeface="+mn-ea"/>
                <a:cs typeface="Times New Roman" panose="02020603050405020304" pitchFamily="18" charset="0"/>
              </a:rPr>
              <a:t>girhub</a:t>
            </a:r>
            <a:r>
              <a:rPr lang="zh-CN" altLang="zh-CN" sz="1200" kern="100" dirty="0">
                <a:effectLst/>
                <a:latin typeface="Calibri" panose="020F0502020204030204" pitchFamily="34" charset="0"/>
                <a:ea typeface="+mn-ea"/>
                <a:cs typeface="Times New Roman" panose="02020603050405020304" pitchFamily="18" charset="0"/>
              </a:rPr>
              <a:t>每次升级都要在</a:t>
            </a:r>
            <a:r>
              <a:rPr lang="en-US" altLang="zh-CN" sz="1200" kern="100" dirty="0" err="1">
                <a:effectLst/>
                <a:latin typeface="Calibri" panose="020F0502020204030204" pitchFamily="34" charset="0"/>
                <a:ea typeface="+mn-ea"/>
                <a:cs typeface="Times New Roman" panose="02020603050405020304" pitchFamily="18" charset="0"/>
              </a:rPr>
              <a:t>girhub</a:t>
            </a:r>
            <a:r>
              <a:rPr lang="zh-CN" altLang="zh-CN" sz="1200" kern="100" dirty="0">
                <a:effectLst/>
                <a:latin typeface="Calibri" panose="020F0502020204030204" pitchFamily="34" charset="0"/>
                <a:ea typeface="+mn-ea"/>
                <a:cs typeface="Times New Roman" panose="02020603050405020304" pitchFamily="18" charset="0"/>
              </a:rPr>
              <a:t>提交说明中写上更改的内容</a:t>
            </a:r>
            <a:r>
              <a:rPr lang="en-US" altLang="zh-CN" sz="1200" kern="100" dirty="0">
                <a:effectLst/>
                <a:latin typeface="Calibri" panose="020F0502020204030204" pitchFamily="34" charset="0"/>
                <a:ea typeface="+mn-ea"/>
                <a:cs typeface="Times New Roman" panose="02020603050405020304" pitchFamily="18" charset="0"/>
              </a:rPr>
              <a:t>,</a:t>
            </a:r>
            <a:r>
              <a:rPr lang="zh-CN" altLang="zh-CN" sz="1200" kern="100" dirty="0">
                <a:effectLst/>
                <a:latin typeface="Calibri" panose="020F0502020204030204" pitchFamily="34" charset="0"/>
                <a:ea typeface="+mn-ea"/>
                <a:cs typeface="Times New Roman" panose="02020603050405020304" pitchFamily="18" charset="0"/>
              </a:rPr>
              <a:t>在文档的首部更新版本号，及相关的版本信息</a:t>
            </a:r>
            <a:r>
              <a:rPr lang="en-US" altLang="zh-CN" sz="1200" kern="100" dirty="0">
                <a:effectLst/>
                <a:latin typeface="Calibri" panose="020F0502020204030204" pitchFamily="34" charset="0"/>
                <a:ea typeface="+mn-ea"/>
                <a:cs typeface="Times New Roman" panose="02020603050405020304" pitchFamily="18" charset="0"/>
              </a:rPr>
              <a:t>,</a:t>
            </a:r>
            <a:r>
              <a:rPr lang="zh-CN" altLang="zh-CN" sz="1200" kern="100" dirty="0">
                <a:effectLst/>
                <a:latin typeface="Calibri" panose="020F0502020204030204" pitchFamily="34" charset="0"/>
                <a:ea typeface="+mn-ea"/>
                <a:cs typeface="Times New Roman" panose="02020603050405020304" pitchFamily="18" charset="0"/>
              </a:rPr>
              <a:t>更改文件名</a:t>
            </a:r>
            <a:r>
              <a:rPr lang="en-US" altLang="zh-CN" sz="1200" kern="100" dirty="0">
                <a:effectLst/>
                <a:latin typeface="Calibri" panose="020F0502020204030204" pitchFamily="34" charset="0"/>
                <a:ea typeface="+mn-ea"/>
                <a:cs typeface="Times New Roman" panose="02020603050405020304" pitchFamily="18" charset="0"/>
              </a:rPr>
              <a:t>.</a:t>
            </a:r>
            <a:endParaRPr lang="zh-CN" altLang="zh-CN" sz="1200" kern="100" dirty="0">
              <a:effectLst/>
              <a:latin typeface="Calibri" panose="020F0502020204030204" pitchFamily="34" charset="0"/>
              <a:ea typeface="+mn-ea"/>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001985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73000"/>
              </a:lnSpc>
              <a:spcBef>
                <a:spcPts val="1300"/>
              </a:spcBef>
              <a:spcAft>
                <a:spcPts val="1300"/>
              </a:spcAft>
            </a:pPr>
            <a:r>
              <a:rPr lang="zh-CN" altLang="zh-CN" sz="2000" b="1" kern="100" dirty="0">
                <a:effectLst/>
                <a:latin typeface="Calibri Light" panose="020F0302020204030204" pitchFamily="34" charset="0"/>
                <a:ea typeface="+mn-ea"/>
                <a:cs typeface="Times New Roman" panose="02020603050405020304" pitchFamily="18" charset="0"/>
              </a:rPr>
              <a:t>档分类组织结构</a:t>
            </a:r>
          </a:p>
          <a:p>
            <a:pPr indent="266700" algn="just">
              <a:lnSpc>
                <a:spcPct val="150000"/>
              </a:lnSpc>
              <a:spcAft>
                <a:spcPts val="0"/>
              </a:spcAft>
            </a:pPr>
            <a:r>
              <a:rPr lang="zh-CN" altLang="zh-CN" sz="1200" kern="100" dirty="0">
                <a:effectLst/>
                <a:latin typeface="Calibri" panose="020F0502020204030204" pitchFamily="34" charset="0"/>
                <a:ea typeface="+mn-ea"/>
                <a:cs typeface="Times New Roman" panose="02020603050405020304" pitchFamily="18" charset="0"/>
              </a:rPr>
              <a:t>由于实验前期文档较少，没有按要求分类结构。但是文件多了以后，就造成文档太多，在需求评审及老师检查时浪费了不少时间。所以在软件工程实验的以后阶段我们根据软件工程实验要求的</a:t>
            </a:r>
            <a:r>
              <a:rPr lang="en-US" altLang="zh-CN" sz="1200" kern="100" dirty="0">
                <a:effectLst/>
                <a:latin typeface="Calibri" panose="020F0502020204030204" pitchFamily="34" charset="0"/>
                <a:ea typeface="+mn-ea"/>
                <a:cs typeface="Times New Roman" panose="02020603050405020304" pitchFamily="18" charset="0"/>
              </a:rPr>
              <a:t>8</a:t>
            </a:r>
            <a:r>
              <a:rPr lang="zh-CN" altLang="zh-CN" sz="1200" kern="100" dirty="0">
                <a:effectLst/>
                <a:latin typeface="Calibri" panose="020F0502020204030204" pitchFamily="34" charset="0"/>
                <a:ea typeface="+mn-ea"/>
                <a:cs typeface="Times New Roman" panose="02020603050405020304" pitchFamily="18" charset="0"/>
              </a:rPr>
              <a:t>个实验来把文档划分成</a:t>
            </a:r>
            <a:r>
              <a:rPr lang="en-US" altLang="zh-CN" sz="1200" kern="100" dirty="0">
                <a:effectLst/>
                <a:latin typeface="Calibri" panose="020F0502020204030204" pitchFamily="34" charset="0"/>
                <a:ea typeface="+mn-ea"/>
                <a:cs typeface="Times New Roman" panose="02020603050405020304" pitchFamily="18" charset="0"/>
              </a:rPr>
              <a:t>8</a:t>
            </a:r>
            <a:r>
              <a:rPr lang="zh-CN" altLang="zh-CN" sz="1200" kern="100" dirty="0">
                <a:effectLst/>
                <a:latin typeface="Calibri" panose="020F0502020204030204" pitchFamily="34" charset="0"/>
                <a:ea typeface="+mn-ea"/>
                <a:cs typeface="Times New Roman" panose="02020603050405020304" pitchFamily="18" charset="0"/>
              </a:rPr>
              <a:t>个文件下，加上每节课要展示的</a:t>
            </a:r>
            <a:r>
              <a:rPr lang="en-US" altLang="zh-CN" sz="1200" kern="100" dirty="0">
                <a:effectLst/>
                <a:latin typeface="Calibri" panose="020F0502020204030204" pitchFamily="34" charset="0"/>
                <a:ea typeface="+mn-ea"/>
                <a:cs typeface="Times New Roman" panose="02020603050405020304" pitchFamily="18" charset="0"/>
              </a:rPr>
              <a:t>PPT</a:t>
            </a:r>
            <a:r>
              <a:rPr lang="zh-CN" altLang="zh-CN" sz="1200" kern="100" dirty="0">
                <a:effectLst/>
                <a:latin typeface="Calibri" panose="020F0502020204030204" pitchFamily="34" charset="0"/>
                <a:ea typeface="+mn-ea"/>
                <a:cs typeface="Times New Roman" panose="02020603050405020304" pitchFamily="18" charset="0"/>
              </a:rPr>
              <a:t>存放在一个文件夹下，每节课老师和同学提出的评审意见和意见处理方法。每次会议的会议记录存放在一个文件夹下，最后整个软件工程实验用到的参考资料存放在一个文件夹下。</a:t>
            </a:r>
          </a:p>
          <a:p>
            <a:pPr algn="just">
              <a:lnSpc>
                <a:spcPct val="173000"/>
              </a:lnSpc>
              <a:spcBef>
                <a:spcPts val="1300"/>
              </a:spcBef>
              <a:spcAft>
                <a:spcPts val="1300"/>
              </a:spcAft>
            </a:pPr>
            <a:r>
              <a:rPr lang="zh-CN" altLang="zh-CN" sz="2000" b="1" kern="100" dirty="0">
                <a:effectLst/>
                <a:latin typeface="Calibri Light" panose="020F0302020204030204" pitchFamily="34" charset="0"/>
                <a:ea typeface="+mn-ea"/>
                <a:cs typeface="Times New Roman" panose="02020603050405020304" pitchFamily="18" charset="0"/>
              </a:rPr>
              <a:t>文档命名方式</a:t>
            </a:r>
          </a:p>
          <a:p>
            <a:pPr indent="266700" algn="just">
              <a:lnSpc>
                <a:spcPct val="150000"/>
              </a:lnSpc>
              <a:spcAft>
                <a:spcPts val="0"/>
              </a:spcAft>
            </a:pPr>
            <a:r>
              <a:rPr lang="zh-CN" altLang="zh-CN" sz="1200" kern="100" dirty="0">
                <a:effectLst/>
                <a:latin typeface="Calibri" panose="020F0502020204030204" pitchFamily="34" charset="0"/>
                <a:ea typeface="+mn-ea"/>
                <a:cs typeface="Times New Roman" panose="02020603050405020304" pitchFamily="18" charset="0"/>
              </a:rPr>
              <a:t>每个文档的名称有文档名称</a:t>
            </a:r>
            <a:r>
              <a:rPr lang="en-US" altLang="zh-CN" sz="1200" kern="100" dirty="0">
                <a:effectLst/>
                <a:latin typeface="Calibri" panose="020F0502020204030204" pitchFamily="34" charset="0"/>
                <a:ea typeface="+mn-ea"/>
                <a:cs typeface="Times New Roman" panose="02020603050405020304" pitchFamily="18" charset="0"/>
              </a:rPr>
              <a:t>+</a:t>
            </a:r>
            <a:r>
              <a:rPr lang="zh-CN" altLang="zh-CN" sz="1200" kern="100" dirty="0">
                <a:effectLst/>
                <a:latin typeface="Calibri" panose="020F0502020204030204" pitchFamily="34" charset="0"/>
                <a:ea typeface="+mn-ea"/>
                <a:cs typeface="Times New Roman" panose="02020603050405020304" pitchFamily="18" charset="0"/>
              </a:rPr>
              <a:t>版本号，版本号首先由</a:t>
            </a:r>
            <a:r>
              <a:rPr lang="en-US" altLang="zh-CN" sz="1200" kern="100" dirty="0">
                <a:effectLst/>
                <a:latin typeface="Calibri" panose="020F0502020204030204" pitchFamily="34" charset="0"/>
                <a:ea typeface="+mn-ea"/>
                <a:cs typeface="Times New Roman" panose="02020603050405020304" pitchFamily="18" charset="0"/>
              </a:rPr>
              <a:t>V1.0</a:t>
            </a:r>
            <a:r>
              <a:rPr lang="zh-CN" altLang="zh-CN" sz="1200" kern="100" dirty="0">
                <a:effectLst/>
                <a:latin typeface="Calibri" panose="020F0502020204030204" pitchFamily="34" charset="0"/>
                <a:ea typeface="+mn-ea"/>
                <a:cs typeface="Times New Roman" panose="02020603050405020304" pitchFamily="18" charset="0"/>
              </a:rPr>
              <a:t>开始往上升，每次小的改动版本号后跟的数字加</a:t>
            </a:r>
            <a:r>
              <a:rPr lang="en-US" altLang="zh-CN" sz="1200" kern="100" dirty="0">
                <a:effectLst/>
                <a:latin typeface="Calibri" panose="020F0502020204030204" pitchFamily="34" charset="0"/>
                <a:ea typeface="+mn-ea"/>
                <a:cs typeface="Times New Roman" panose="02020603050405020304" pitchFamily="18" charset="0"/>
              </a:rPr>
              <a:t>0.1,</a:t>
            </a:r>
            <a:r>
              <a:rPr lang="zh-CN" altLang="zh-CN" sz="1200" kern="100" dirty="0">
                <a:effectLst/>
                <a:latin typeface="Calibri" panose="020F0502020204030204" pitchFamily="34" charset="0"/>
                <a:ea typeface="+mn-ea"/>
                <a:cs typeface="Times New Roman" panose="02020603050405020304" pitchFamily="18" charset="0"/>
              </a:rPr>
              <a:t>若有大的改动，则文档版本号后跟的数字直接上到比当前版本号大的最小整数的版本号。版本号的小数后的数到</a:t>
            </a:r>
            <a:r>
              <a:rPr lang="en-US" altLang="zh-CN" sz="1200" kern="100" dirty="0">
                <a:effectLst/>
                <a:latin typeface="Calibri" panose="020F0502020204030204" pitchFamily="34" charset="0"/>
                <a:ea typeface="+mn-ea"/>
                <a:cs typeface="Times New Roman" panose="02020603050405020304" pitchFamily="18" charset="0"/>
              </a:rPr>
              <a:t>0.5</a:t>
            </a:r>
            <a:r>
              <a:rPr lang="zh-CN" altLang="zh-CN" sz="1200" kern="100" dirty="0">
                <a:effectLst/>
                <a:latin typeface="Calibri" panose="020F0502020204030204" pitchFamily="34" charset="0"/>
                <a:ea typeface="+mn-ea"/>
                <a:cs typeface="Times New Roman" panose="02020603050405020304" pitchFamily="18" charset="0"/>
              </a:rPr>
              <a:t>就直接升到比当前版本号大的最小整数。</a:t>
            </a:r>
          </a:p>
          <a:p>
            <a:pPr algn="just">
              <a:spcAft>
                <a:spcPts val="0"/>
              </a:spcAft>
            </a:pPr>
            <a:r>
              <a:rPr lang="en-US" altLang="zh-CN" sz="1200" kern="100" dirty="0">
                <a:effectLst/>
                <a:latin typeface="Calibri" panose="020F0502020204030204" pitchFamily="34" charset="0"/>
                <a:ea typeface="+mn-ea"/>
                <a:cs typeface="Times New Roman" panose="02020603050405020304" pitchFamily="18" charset="0"/>
              </a:rPr>
              <a:t> </a:t>
            </a:r>
            <a:endParaRPr lang="zh-CN" altLang="zh-CN" sz="1200" kern="100" dirty="0">
              <a:effectLst/>
              <a:latin typeface="Calibri" panose="020F0502020204030204" pitchFamily="34" charset="0"/>
              <a:ea typeface="+mn-ea"/>
              <a:cs typeface="Times New Roman" panose="02020603050405020304" pitchFamily="18" charset="0"/>
            </a:endParaRPr>
          </a:p>
          <a:p>
            <a:pPr algn="just">
              <a:lnSpc>
                <a:spcPct val="173000"/>
              </a:lnSpc>
              <a:spcBef>
                <a:spcPts val="1300"/>
              </a:spcBef>
              <a:spcAft>
                <a:spcPts val="1300"/>
              </a:spcAft>
            </a:pPr>
            <a:r>
              <a:rPr lang="zh-CN" altLang="zh-CN" sz="2000" b="1" kern="100" dirty="0">
                <a:effectLst/>
                <a:latin typeface="Calibri Light" panose="020F0302020204030204" pitchFamily="34" charset="0"/>
                <a:ea typeface="+mn-ea"/>
                <a:cs typeface="Times New Roman" panose="02020603050405020304" pitchFamily="18" charset="0"/>
              </a:rPr>
              <a:t>更新说明</a:t>
            </a:r>
          </a:p>
          <a:p>
            <a:pPr indent="266700" algn="just">
              <a:lnSpc>
                <a:spcPct val="150000"/>
              </a:lnSpc>
              <a:spcAft>
                <a:spcPts val="0"/>
              </a:spcAft>
            </a:pPr>
            <a:r>
              <a:rPr lang="zh-CN" altLang="zh-CN" sz="1200" kern="100" dirty="0">
                <a:effectLst/>
                <a:latin typeface="Calibri" panose="020F0502020204030204" pitchFamily="34" charset="0"/>
                <a:ea typeface="+mn-ea"/>
                <a:cs typeface="Times New Roman" panose="02020603050405020304" pitchFamily="18" charset="0"/>
              </a:rPr>
              <a:t>文档每次更新要在</a:t>
            </a:r>
            <a:r>
              <a:rPr lang="en-US" altLang="zh-CN" sz="1200" kern="100" dirty="0" err="1">
                <a:effectLst/>
                <a:latin typeface="Calibri" panose="020F0502020204030204" pitchFamily="34" charset="0"/>
                <a:ea typeface="+mn-ea"/>
                <a:cs typeface="Times New Roman" panose="02020603050405020304" pitchFamily="18" charset="0"/>
              </a:rPr>
              <a:t>girhub</a:t>
            </a:r>
            <a:r>
              <a:rPr lang="zh-CN" altLang="zh-CN" sz="1200" kern="100" dirty="0">
                <a:effectLst/>
                <a:latin typeface="Calibri" panose="020F0502020204030204" pitchFamily="34" charset="0"/>
                <a:ea typeface="+mn-ea"/>
                <a:cs typeface="Times New Roman" panose="02020603050405020304" pitchFamily="18" charset="0"/>
              </a:rPr>
              <a:t>每次升级都要在</a:t>
            </a:r>
            <a:r>
              <a:rPr lang="en-US" altLang="zh-CN" sz="1200" kern="100" dirty="0" err="1">
                <a:effectLst/>
                <a:latin typeface="Calibri" panose="020F0502020204030204" pitchFamily="34" charset="0"/>
                <a:ea typeface="+mn-ea"/>
                <a:cs typeface="Times New Roman" panose="02020603050405020304" pitchFamily="18" charset="0"/>
              </a:rPr>
              <a:t>girhub</a:t>
            </a:r>
            <a:r>
              <a:rPr lang="zh-CN" altLang="zh-CN" sz="1200" kern="100" dirty="0">
                <a:effectLst/>
                <a:latin typeface="Calibri" panose="020F0502020204030204" pitchFamily="34" charset="0"/>
                <a:ea typeface="+mn-ea"/>
                <a:cs typeface="Times New Roman" panose="02020603050405020304" pitchFamily="18" charset="0"/>
              </a:rPr>
              <a:t>提交说明中写上更改的内容</a:t>
            </a:r>
            <a:r>
              <a:rPr lang="en-US" altLang="zh-CN" sz="1200" kern="100" dirty="0">
                <a:effectLst/>
                <a:latin typeface="Calibri" panose="020F0502020204030204" pitchFamily="34" charset="0"/>
                <a:ea typeface="+mn-ea"/>
                <a:cs typeface="Times New Roman" panose="02020603050405020304" pitchFamily="18" charset="0"/>
              </a:rPr>
              <a:t>,</a:t>
            </a:r>
            <a:r>
              <a:rPr lang="zh-CN" altLang="zh-CN" sz="1200" kern="100" dirty="0">
                <a:effectLst/>
                <a:latin typeface="Calibri" panose="020F0502020204030204" pitchFamily="34" charset="0"/>
                <a:ea typeface="+mn-ea"/>
                <a:cs typeface="Times New Roman" panose="02020603050405020304" pitchFamily="18" charset="0"/>
              </a:rPr>
              <a:t>在文档的首部更新版本号，及相关的版本信息</a:t>
            </a:r>
            <a:r>
              <a:rPr lang="en-US" altLang="zh-CN" sz="1200" kern="100" dirty="0">
                <a:effectLst/>
                <a:latin typeface="Calibri" panose="020F0502020204030204" pitchFamily="34" charset="0"/>
                <a:ea typeface="+mn-ea"/>
                <a:cs typeface="Times New Roman" panose="02020603050405020304" pitchFamily="18" charset="0"/>
              </a:rPr>
              <a:t>,</a:t>
            </a:r>
            <a:r>
              <a:rPr lang="zh-CN" altLang="zh-CN" sz="1200" kern="100" dirty="0">
                <a:effectLst/>
                <a:latin typeface="Calibri" panose="020F0502020204030204" pitchFamily="34" charset="0"/>
                <a:ea typeface="+mn-ea"/>
                <a:cs typeface="Times New Roman" panose="02020603050405020304" pitchFamily="18" charset="0"/>
              </a:rPr>
              <a:t>更改文件名</a:t>
            </a:r>
            <a:r>
              <a:rPr lang="en-US" altLang="zh-CN" sz="1200" kern="100" dirty="0">
                <a:effectLst/>
                <a:latin typeface="Calibri" panose="020F0502020204030204" pitchFamily="34" charset="0"/>
                <a:ea typeface="+mn-ea"/>
                <a:cs typeface="Times New Roman" panose="02020603050405020304" pitchFamily="18" charset="0"/>
              </a:rPr>
              <a:t>.</a:t>
            </a:r>
            <a:endParaRPr lang="zh-CN" altLang="zh-CN" sz="1200" kern="100" dirty="0">
              <a:effectLst/>
              <a:latin typeface="Calibri" panose="020F0502020204030204" pitchFamily="34" charset="0"/>
              <a:ea typeface="+mn-ea"/>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312940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73000"/>
              </a:lnSpc>
              <a:spcBef>
                <a:spcPts val="1300"/>
              </a:spcBef>
              <a:spcAft>
                <a:spcPts val="1300"/>
              </a:spcAft>
            </a:pPr>
            <a:r>
              <a:rPr lang="zh-CN" altLang="zh-CN" sz="2000" b="1" kern="100" dirty="0">
                <a:effectLst/>
                <a:latin typeface="Calibri Light" panose="020F0302020204030204" pitchFamily="34" charset="0"/>
                <a:ea typeface="+mn-ea"/>
                <a:cs typeface="Times New Roman" panose="02020603050405020304" pitchFamily="18" charset="0"/>
              </a:rPr>
              <a:t>档分类组织结构</a:t>
            </a:r>
          </a:p>
          <a:p>
            <a:pPr indent="266700" algn="just">
              <a:lnSpc>
                <a:spcPct val="150000"/>
              </a:lnSpc>
              <a:spcAft>
                <a:spcPts val="0"/>
              </a:spcAft>
            </a:pPr>
            <a:r>
              <a:rPr lang="zh-CN" altLang="zh-CN" sz="1200" kern="100" dirty="0">
                <a:effectLst/>
                <a:latin typeface="Calibri" panose="020F0502020204030204" pitchFamily="34" charset="0"/>
                <a:ea typeface="+mn-ea"/>
                <a:cs typeface="Times New Roman" panose="02020603050405020304" pitchFamily="18" charset="0"/>
              </a:rPr>
              <a:t>由于实验前期文档较少，没有按要求分类结构。但是文件多了以后，就造成文档太多，在需求评审及老师检查时浪费了不少时间。所以在软件工程实验的以后阶段我们根据软件工程实验要求的</a:t>
            </a:r>
            <a:r>
              <a:rPr lang="en-US" altLang="zh-CN" sz="1200" kern="100" dirty="0">
                <a:effectLst/>
                <a:latin typeface="Calibri" panose="020F0502020204030204" pitchFamily="34" charset="0"/>
                <a:ea typeface="+mn-ea"/>
                <a:cs typeface="Times New Roman" panose="02020603050405020304" pitchFamily="18" charset="0"/>
              </a:rPr>
              <a:t>8</a:t>
            </a:r>
            <a:r>
              <a:rPr lang="zh-CN" altLang="zh-CN" sz="1200" kern="100" dirty="0">
                <a:effectLst/>
                <a:latin typeface="Calibri" panose="020F0502020204030204" pitchFamily="34" charset="0"/>
                <a:ea typeface="+mn-ea"/>
                <a:cs typeface="Times New Roman" panose="02020603050405020304" pitchFamily="18" charset="0"/>
              </a:rPr>
              <a:t>个实验来把文档划分成</a:t>
            </a:r>
            <a:r>
              <a:rPr lang="en-US" altLang="zh-CN" sz="1200" kern="100" dirty="0">
                <a:effectLst/>
                <a:latin typeface="Calibri" panose="020F0502020204030204" pitchFamily="34" charset="0"/>
                <a:ea typeface="+mn-ea"/>
                <a:cs typeface="Times New Roman" panose="02020603050405020304" pitchFamily="18" charset="0"/>
              </a:rPr>
              <a:t>8</a:t>
            </a:r>
            <a:r>
              <a:rPr lang="zh-CN" altLang="zh-CN" sz="1200" kern="100" dirty="0">
                <a:effectLst/>
                <a:latin typeface="Calibri" panose="020F0502020204030204" pitchFamily="34" charset="0"/>
                <a:ea typeface="+mn-ea"/>
                <a:cs typeface="Times New Roman" panose="02020603050405020304" pitchFamily="18" charset="0"/>
              </a:rPr>
              <a:t>个文件下，加上每节课要展示的</a:t>
            </a:r>
            <a:r>
              <a:rPr lang="en-US" altLang="zh-CN" sz="1200" kern="100" dirty="0">
                <a:effectLst/>
                <a:latin typeface="Calibri" panose="020F0502020204030204" pitchFamily="34" charset="0"/>
                <a:ea typeface="+mn-ea"/>
                <a:cs typeface="Times New Roman" panose="02020603050405020304" pitchFamily="18" charset="0"/>
              </a:rPr>
              <a:t>PPT</a:t>
            </a:r>
            <a:r>
              <a:rPr lang="zh-CN" altLang="zh-CN" sz="1200" kern="100" dirty="0">
                <a:effectLst/>
                <a:latin typeface="Calibri" panose="020F0502020204030204" pitchFamily="34" charset="0"/>
                <a:ea typeface="+mn-ea"/>
                <a:cs typeface="Times New Roman" panose="02020603050405020304" pitchFamily="18" charset="0"/>
              </a:rPr>
              <a:t>存放在一个文件夹下，每节课老师和同学提出的评审意见和意见处理方法。每次会议的会议记录存放在一个文件夹下，最后整个软件工程实验用到的参考资料存放在一个文件夹下。</a:t>
            </a:r>
          </a:p>
          <a:p>
            <a:pPr algn="just">
              <a:lnSpc>
                <a:spcPct val="173000"/>
              </a:lnSpc>
              <a:spcBef>
                <a:spcPts val="1300"/>
              </a:spcBef>
              <a:spcAft>
                <a:spcPts val="1300"/>
              </a:spcAft>
            </a:pPr>
            <a:r>
              <a:rPr lang="zh-CN" altLang="zh-CN" sz="2000" b="1" kern="100" dirty="0">
                <a:effectLst/>
                <a:latin typeface="Calibri Light" panose="020F0302020204030204" pitchFamily="34" charset="0"/>
                <a:ea typeface="+mn-ea"/>
                <a:cs typeface="Times New Roman" panose="02020603050405020304" pitchFamily="18" charset="0"/>
              </a:rPr>
              <a:t>文档命名方式</a:t>
            </a:r>
          </a:p>
          <a:p>
            <a:pPr indent="266700" algn="just">
              <a:lnSpc>
                <a:spcPct val="150000"/>
              </a:lnSpc>
              <a:spcAft>
                <a:spcPts val="0"/>
              </a:spcAft>
            </a:pPr>
            <a:r>
              <a:rPr lang="zh-CN" altLang="zh-CN" sz="1200" kern="100" dirty="0">
                <a:effectLst/>
                <a:latin typeface="Calibri" panose="020F0502020204030204" pitchFamily="34" charset="0"/>
                <a:ea typeface="+mn-ea"/>
                <a:cs typeface="Times New Roman" panose="02020603050405020304" pitchFamily="18" charset="0"/>
              </a:rPr>
              <a:t>每个文档的名称有文档名称</a:t>
            </a:r>
            <a:r>
              <a:rPr lang="en-US" altLang="zh-CN" sz="1200" kern="100" dirty="0">
                <a:effectLst/>
                <a:latin typeface="Calibri" panose="020F0502020204030204" pitchFamily="34" charset="0"/>
                <a:ea typeface="+mn-ea"/>
                <a:cs typeface="Times New Roman" panose="02020603050405020304" pitchFamily="18" charset="0"/>
              </a:rPr>
              <a:t>+</a:t>
            </a:r>
            <a:r>
              <a:rPr lang="zh-CN" altLang="zh-CN" sz="1200" kern="100" dirty="0">
                <a:effectLst/>
                <a:latin typeface="Calibri" panose="020F0502020204030204" pitchFamily="34" charset="0"/>
                <a:ea typeface="+mn-ea"/>
                <a:cs typeface="Times New Roman" panose="02020603050405020304" pitchFamily="18" charset="0"/>
              </a:rPr>
              <a:t>版本号，版本号首先由</a:t>
            </a:r>
            <a:r>
              <a:rPr lang="en-US" altLang="zh-CN" sz="1200" kern="100" dirty="0">
                <a:effectLst/>
                <a:latin typeface="Calibri" panose="020F0502020204030204" pitchFamily="34" charset="0"/>
                <a:ea typeface="+mn-ea"/>
                <a:cs typeface="Times New Roman" panose="02020603050405020304" pitchFamily="18" charset="0"/>
              </a:rPr>
              <a:t>V1.0</a:t>
            </a:r>
            <a:r>
              <a:rPr lang="zh-CN" altLang="zh-CN" sz="1200" kern="100" dirty="0">
                <a:effectLst/>
                <a:latin typeface="Calibri" panose="020F0502020204030204" pitchFamily="34" charset="0"/>
                <a:ea typeface="+mn-ea"/>
                <a:cs typeface="Times New Roman" panose="02020603050405020304" pitchFamily="18" charset="0"/>
              </a:rPr>
              <a:t>开始往上升，每次小的改动版本号后跟的数字加</a:t>
            </a:r>
            <a:r>
              <a:rPr lang="en-US" altLang="zh-CN" sz="1200" kern="100" dirty="0">
                <a:effectLst/>
                <a:latin typeface="Calibri" panose="020F0502020204030204" pitchFamily="34" charset="0"/>
                <a:ea typeface="+mn-ea"/>
                <a:cs typeface="Times New Roman" panose="02020603050405020304" pitchFamily="18" charset="0"/>
              </a:rPr>
              <a:t>0.1,</a:t>
            </a:r>
            <a:r>
              <a:rPr lang="zh-CN" altLang="zh-CN" sz="1200" kern="100" dirty="0">
                <a:effectLst/>
                <a:latin typeface="Calibri" panose="020F0502020204030204" pitchFamily="34" charset="0"/>
                <a:ea typeface="+mn-ea"/>
                <a:cs typeface="Times New Roman" panose="02020603050405020304" pitchFamily="18" charset="0"/>
              </a:rPr>
              <a:t>若有大的改动，则文档版本号后跟的数字直接上到比当前版本号大的最小整数的版本号。版本号的小数后的数到</a:t>
            </a:r>
            <a:r>
              <a:rPr lang="en-US" altLang="zh-CN" sz="1200" kern="100" dirty="0">
                <a:effectLst/>
                <a:latin typeface="Calibri" panose="020F0502020204030204" pitchFamily="34" charset="0"/>
                <a:ea typeface="+mn-ea"/>
                <a:cs typeface="Times New Roman" panose="02020603050405020304" pitchFamily="18" charset="0"/>
              </a:rPr>
              <a:t>0.5</a:t>
            </a:r>
            <a:r>
              <a:rPr lang="zh-CN" altLang="zh-CN" sz="1200" kern="100" dirty="0">
                <a:effectLst/>
                <a:latin typeface="Calibri" panose="020F0502020204030204" pitchFamily="34" charset="0"/>
                <a:ea typeface="+mn-ea"/>
                <a:cs typeface="Times New Roman" panose="02020603050405020304" pitchFamily="18" charset="0"/>
              </a:rPr>
              <a:t>就直接升到比当前版本号大的最小整数。</a:t>
            </a:r>
          </a:p>
          <a:p>
            <a:pPr algn="just">
              <a:spcAft>
                <a:spcPts val="0"/>
              </a:spcAft>
            </a:pPr>
            <a:r>
              <a:rPr lang="en-US" altLang="zh-CN" sz="1200" kern="100" dirty="0">
                <a:effectLst/>
                <a:latin typeface="Calibri" panose="020F0502020204030204" pitchFamily="34" charset="0"/>
                <a:ea typeface="+mn-ea"/>
                <a:cs typeface="Times New Roman" panose="02020603050405020304" pitchFamily="18" charset="0"/>
              </a:rPr>
              <a:t> </a:t>
            </a:r>
            <a:endParaRPr lang="zh-CN" altLang="zh-CN" sz="1200" kern="100" dirty="0">
              <a:effectLst/>
              <a:latin typeface="Calibri" panose="020F0502020204030204" pitchFamily="34" charset="0"/>
              <a:ea typeface="+mn-ea"/>
              <a:cs typeface="Times New Roman" panose="02020603050405020304" pitchFamily="18" charset="0"/>
            </a:endParaRPr>
          </a:p>
          <a:p>
            <a:pPr algn="just">
              <a:lnSpc>
                <a:spcPct val="173000"/>
              </a:lnSpc>
              <a:spcBef>
                <a:spcPts val="1300"/>
              </a:spcBef>
              <a:spcAft>
                <a:spcPts val="1300"/>
              </a:spcAft>
            </a:pPr>
            <a:r>
              <a:rPr lang="zh-CN" altLang="zh-CN" sz="2000" b="1" kern="100" dirty="0">
                <a:effectLst/>
                <a:latin typeface="Calibri Light" panose="020F0302020204030204" pitchFamily="34" charset="0"/>
                <a:ea typeface="+mn-ea"/>
                <a:cs typeface="Times New Roman" panose="02020603050405020304" pitchFamily="18" charset="0"/>
              </a:rPr>
              <a:t>更新说明</a:t>
            </a:r>
          </a:p>
          <a:p>
            <a:pPr indent="266700" algn="just">
              <a:lnSpc>
                <a:spcPct val="150000"/>
              </a:lnSpc>
              <a:spcAft>
                <a:spcPts val="0"/>
              </a:spcAft>
            </a:pPr>
            <a:r>
              <a:rPr lang="zh-CN" altLang="zh-CN" sz="1200" kern="100" dirty="0">
                <a:effectLst/>
                <a:latin typeface="Calibri" panose="020F0502020204030204" pitchFamily="34" charset="0"/>
                <a:ea typeface="+mn-ea"/>
                <a:cs typeface="Times New Roman" panose="02020603050405020304" pitchFamily="18" charset="0"/>
              </a:rPr>
              <a:t>文档每次更新要在</a:t>
            </a:r>
            <a:r>
              <a:rPr lang="en-US" altLang="zh-CN" sz="1200" kern="100" dirty="0" err="1">
                <a:effectLst/>
                <a:latin typeface="Calibri" panose="020F0502020204030204" pitchFamily="34" charset="0"/>
                <a:ea typeface="+mn-ea"/>
                <a:cs typeface="Times New Roman" panose="02020603050405020304" pitchFamily="18" charset="0"/>
              </a:rPr>
              <a:t>girhub</a:t>
            </a:r>
            <a:r>
              <a:rPr lang="zh-CN" altLang="zh-CN" sz="1200" kern="100" dirty="0">
                <a:effectLst/>
                <a:latin typeface="Calibri" panose="020F0502020204030204" pitchFamily="34" charset="0"/>
                <a:ea typeface="+mn-ea"/>
                <a:cs typeface="Times New Roman" panose="02020603050405020304" pitchFamily="18" charset="0"/>
              </a:rPr>
              <a:t>每次升级都要在</a:t>
            </a:r>
            <a:r>
              <a:rPr lang="en-US" altLang="zh-CN" sz="1200" kern="100" dirty="0" err="1">
                <a:effectLst/>
                <a:latin typeface="Calibri" panose="020F0502020204030204" pitchFamily="34" charset="0"/>
                <a:ea typeface="+mn-ea"/>
                <a:cs typeface="Times New Roman" panose="02020603050405020304" pitchFamily="18" charset="0"/>
              </a:rPr>
              <a:t>girhub</a:t>
            </a:r>
            <a:r>
              <a:rPr lang="zh-CN" altLang="zh-CN" sz="1200" kern="100" dirty="0">
                <a:effectLst/>
                <a:latin typeface="Calibri" panose="020F0502020204030204" pitchFamily="34" charset="0"/>
                <a:ea typeface="+mn-ea"/>
                <a:cs typeface="Times New Roman" panose="02020603050405020304" pitchFamily="18" charset="0"/>
              </a:rPr>
              <a:t>提交说明中写上更改的内容</a:t>
            </a:r>
            <a:r>
              <a:rPr lang="en-US" altLang="zh-CN" sz="1200" kern="100" dirty="0">
                <a:effectLst/>
                <a:latin typeface="Calibri" panose="020F0502020204030204" pitchFamily="34" charset="0"/>
                <a:ea typeface="+mn-ea"/>
                <a:cs typeface="Times New Roman" panose="02020603050405020304" pitchFamily="18" charset="0"/>
              </a:rPr>
              <a:t>,</a:t>
            </a:r>
            <a:r>
              <a:rPr lang="zh-CN" altLang="zh-CN" sz="1200" kern="100" dirty="0">
                <a:effectLst/>
                <a:latin typeface="Calibri" panose="020F0502020204030204" pitchFamily="34" charset="0"/>
                <a:ea typeface="+mn-ea"/>
                <a:cs typeface="Times New Roman" panose="02020603050405020304" pitchFamily="18" charset="0"/>
              </a:rPr>
              <a:t>在文档的首部更新版本号，及相关的版本信息</a:t>
            </a:r>
            <a:r>
              <a:rPr lang="en-US" altLang="zh-CN" sz="1200" kern="100" dirty="0">
                <a:effectLst/>
                <a:latin typeface="Calibri" panose="020F0502020204030204" pitchFamily="34" charset="0"/>
                <a:ea typeface="+mn-ea"/>
                <a:cs typeface="Times New Roman" panose="02020603050405020304" pitchFamily="18" charset="0"/>
              </a:rPr>
              <a:t>,</a:t>
            </a:r>
            <a:r>
              <a:rPr lang="zh-CN" altLang="zh-CN" sz="1200" kern="100" dirty="0">
                <a:effectLst/>
                <a:latin typeface="Calibri" panose="020F0502020204030204" pitchFamily="34" charset="0"/>
                <a:ea typeface="+mn-ea"/>
                <a:cs typeface="Times New Roman" panose="02020603050405020304" pitchFamily="18" charset="0"/>
              </a:rPr>
              <a:t>更改文件名</a:t>
            </a:r>
            <a:r>
              <a:rPr lang="en-US" altLang="zh-CN" sz="1200" kern="100" dirty="0">
                <a:effectLst/>
                <a:latin typeface="Calibri" panose="020F0502020204030204" pitchFamily="34" charset="0"/>
                <a:ea typeface="+mn-ea"/>
                <a:cs typeface="Times New Roman" panose="02020603050405020304" pitchFamily="18" charset="0"/>
              </a:rPr>
              <a:t>.</a:t>
            </a:r>
            <a:endParaRPr lang="zh-CN" altLang="zh-CN" sz="1200" kern="100" dirty="0">
              <a:effectLst/>
              <a:latin typeface="Calibri" panose="020F0502020204030204" pitchFamily="34" charset="0"/>
              <a:ea typeface="+mn-ea"/>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444972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比较主要的文档</a:t>
            </a:r>
          </a:p>
        </p:txBody>
      </p:sp>
    </p:spTree>
    <p:extLst>
      <p:ext uri="{BB962C8B-B14F-4D97-AF65-F5344CB8AC3E}">
        <p14:creationId xmlns:p14="http://schemas.microsoft.com/office/powerpoint/2010/main" val="583343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杜博文">
    <p:spTree>
      <p:nvGrpSpPr>
        <p:cNvPr id="1" name=""/>
        <p:cNvGrpSpPr/>
        <p:nvPr/>
      </p:nvGrpSpPr>
      <p:grpSpPr>
        <a:xfrm>
          <a:off x="0" y="0"/>
          <a:ext cx="0" cy="0"/>
          <a:chOff x="0" y="0"/>
          <a:chExt cx="0" cy="0"/>
        </a:xfrm>
      </p:grpSpPr>
      <p:sp>
        <p:nvSpPr>
          <p:cNvPr id="4" name="Line 9"/>
          <p:cNvSpPr>
            <a:spLocks noChangeShapeType="1"/>
          </p:cNvSpPr>
          <p:nvPr/>
        </p:nvSpPr>
        <p:spPr bwMode="auto">
          <a:xfrm>
            <a:off x="0" y="723900"/>
            <a:ext cx="91440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11"/>
          <p:cNvSpPr>
            <a:spLocks noChangeShapeType="1"/>
          </p:cNvSpPr>
          <p:nvPr/>
        </p:nvSpPr>
        <p:spPr bwMode="auto">
          <a:xfrm>
            <a:off x="376238" y="1296988"/>
            <a:ext cx="8767762" cy="1428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 name="Picture 15"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06500"/>
            <a:ext cx="9144000" cy="565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6914" name="Rectangle 2"/>
          <p:cNvSpPr>
            <a:spLocks noGrp="1" noChangeArrowheads="1"/>
          </p:cNvSpPr>
          <p:nvPr>
            <p:ph type="ctrTitle"/>
          </p:nvPr>
        </p:nvSpPr>
        <p:spPr>
          <a:xfrm>
            <a:off x="685800" y="2130425"/>
            <a:ext cx="7772400" cy="1470025"/>
          </a:xfrm>
        </p:spPr>
        <p:txBody>
          <a:bodyPr/>
          <a:lstStyle>
            <a:lvl1pPr algn="ctr">
              <a:defRPr sz="3600">
                <a:solidFill>
                  <a:schemeClr val="accent2">
                    <a:lumMod val="50000"/>
                  </a:schemeClr>
                </a:solidFill>
                <a:latin typeface="华文行楷" pitchFamily="2" charset="-122"/>
                <a:ea typeface="华文行楷" pitchFamily="2" charset="-122"/>
              </a:defRPr>
            </a:lvl1pPr>
          </a:lstStyle>
          <a:p>
            <a:r>
              <a:rPr lang="zh-CN" altLang="en-US"/>
              <a:t>单击此处编辑母版标题样式</a:t>
            </a:r>
            <a:endParaRPr lang="en-US" altLang="zh-CN"/>
          </a:p>
        </p:txBody>
      </p:sp>
      <p:sp>
        <p:nvSpPr>
          <p:cNvPr id="806915"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2800">
                <a:solidFill>
                  <a:schemeClr val="bg1"/>
                </a:solidFill>
                <a:effectLst>
                  <a:outerShdw blurRad="38100" dist="38100" dir="2700000" algn="tl">
                    <a:srgbClr val="000000">
                      <a:alpha val="43137"/>
                    </a:srgbClr>
                  </a:outerShdw>
                </a:effectLst>
              </a:defRPr>
            </a:lvl1pPr>
          </a:lstStyle>
          <a:p>
            <a:r>
              <a:rPr lang="zh-CN" altLang="en-US"/>
              <a:t>单击此处编辑母版副标题样式</a:t>
            </a:r>
            <a:endParaRPr lang="en-US" altLang="zh-CN"/>
          </a:p>
        </p:txBody>
      </p:sp>
    </p:spTree>
    <p:extLst>
      <p:ext uri="{BB962C8B-B14F-4D97-AF65-F5344CB8AC3E}">
        <p14:creationId xmlns:p14="http://schemas.microsoft.com/office/powerpoint/2010/main" val="385654667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912691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94413" y="752475"/>
            <a:ext cx="1954212" cy="5438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752475"/>
            <a:ext cx="5713413" cy="5438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8944523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250"/>
            <a:ext cx="8229600" cy="720725"/>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a:t>单击图标添加表格</a:t>
            </a:r>
          </a:p>
        </p:txBody>
      </p:sp>
      <p:sp>
        <p:nvSpPr>
          <p:cNvPr id="4" name="Rectangle 4"/>
          <p:cNvSpPr>
            <a:spLocks noGrp="1" noChangeArrowheads="1"/>
          </p:cNvSpPr>
          <p:nvPr>
            <p:ph type="dt" sz="half" idx="10"/>
          </p:nvPr>
        </p:nvSpPr>
        <p:spPr>
          <a:xfrm>
            <a:off x="457200" y="6356350"/>
            <a:ext cx="2133600" cy="365125"/>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5" name="Rectangle 5"/>
          <p:cNvSpPr>
            <a:spLocks noGrp="1" noChangeArrowheads="1"/>
          </p:cNvSpPr>
          <p:nvPr>
            <p:ph type="ftr" sz="quarter" idx="11"/>
          </p:nvPr>
        </p:nvSpPr>
        <p:spPr>
          <a:xfrm>
            <a:off x="2667000" y="6356350"/>
            <a:ext cx="3352800" cy="365125"/>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6" name="Rectangle 6"/>
          <p:cNvSpPr>
            <a:spLocks noGrp="1" noChangeArrowheads="1"/>
          </p:cNvSpPr>
          <p:nvPr>
            <p:ph type="sldNum" sz="quarter" idx="12"/>
          </p:nvPr>
        </p:nvSpPr>
        <p:spPr>
          <a:xfrm>
            <a:off x="7924800" y="6356350"/>
            <a:ext cx="762000" cy="365125"/>
          </a:xfrm>
          <a:prstGeom prst="rect">
            <a:avLst/>
          </a:prstGeom>
        </p:spPr>
        <p:txBody>
          <a:bodyPr/>
          <a:lstStyle>
            <a:lvl1pPr fontAlgn="auto">
              <a:spcBef>
                <a:spcPts val="0"/>
              </a:spcBef>
              <a:spcAft>
                <a:spcPts val="0"/>
              </a:spcAft>
              <a:defRPr b="1">
                <a:solidFill>
                  <a:schemeClr val="tx1"/>
                </a:solidFill>
                <a:latin typeface="+mn-lt"/>
                <a:ea typeface="+mn-ea"/>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206606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3" descr="SK cac Comm 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188" y="5862638"/>
            <a:ext cx="1439862"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2467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슬라이드 번호 개체 틀 5"/>
          <p:cNvSpPr>
            <a:spLocks noGrp="1"/>
          </p:cNvSpPr>
          <p:nvPr>
            <p:ph type="sldNum" sz="quarter" idx="10"/>
          </p:nvPr>
        </p:nvSpPr>
        <p:spPr/>
        <p:txBody>
          <a:bodyPr/>
          <a:lstStyle>
            <a:lvl1pPr fontAlgn="auto">
              <a:spcBef>
                <a:spcPts val="0"/>
              </a:spcBef>
              <a:spcAft>
                <a:spcPts val="0"/>
              </a:spcAft>
              <a:defRPr>
                <a:ea typeface="+mn-ea"/>
              </a:defRPr>
            </a:lvl1pPr>
          </a:lstStyle>
          <a:p>
            <a:pPr>
              <a:defRPr/>
            </a:pPr>
            <a:fld id="{DA28191A-1F0C-4317-9035-EA73CB6D950F}" type="slidenum">
              <a:rPr lang="ko-KR" altLang="en-US"/>
              <a:pPr>
                <a:defRPr/>
              </a:pPr>
              <a:t>‹#›</a:t>
            </a:fld>
            <a:endParaRPr lang="ko-KR" altLang="en-US"/>
          </a:p>
        </p:txBody>
      </p:sp>
    </p:spTree>
    <p:extLst>
      <p:ext uri="{BB962C8B-B14F-4D97-AF65-F5344CB8AC3E}">
        <p14:creationId xmlns:p14="http://schemas.microsoft.com/office/powerpoint/2010/main" val="1518281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9"/>
          <p:cNvSpPr>
            <a:spLocks noChangeShapeType="1"/>
          </p:cNvSpPr>
          <p:nvPr/>
        </p:nvSpPr>
        <p:spPr bwMode="auto">
          <a:xfrm>
            <a:off x="0" y="723900"/>
            <a:ext cx="91440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11"/>
          <p:cNvSpPr>
            <a:spLocks noChangeShapeType="1"/>
          </p:cNvSpPr>
          <p:nvPr/>
        </p:nvSpPr>
        <p:spPr bwMode="auto">
          <a:xfrm>
            <a:off x="376238" y="1296988"/>
            <a:ext cx="8767762" cy="1428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 name="Picture 15"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06500"/>
            <a:ext cx="9144000" cy="565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6914" name="Rectangle 2"/>
          <p:cNvSpPr>
            <a:spLocks noGrp="1" noChangeArrowheads="1"/>
          </p:cNvSpPr>
          <p:nvPr>
            <p:ph type="ctrTitle"/>
          </p:nvPr>
        </p:nvSpPr>
        <p:spPr>
          <a:xfrm>
            <a:off x="685800" y="2130425"/>
            <a:ext cx="7772400" cy="1470025"/>
          </a:xfrm>
        </p:spPr>
        <p:txBody>
          <a:bodyPr/>
          <a:lstStyle>
            <a:lvl1pPr algn="ctr">
              <a:defRPr>
                <a:latin typeface="华文行楷" pitchFamily="2" charset="-122"/>
                <a:ea typeface="华文行楷" pitchFamily="2" charset="-122"/>
              </a:defRPr>
            </a:lvl1pPr>
          </a:lstStyle>
          <a:p>
            <a:r>
              <a:rPr lang="zh-CN" altLang="en-US"/>
              <a:t>单击此处编辑母版标题样式</a:t>
            </a:r>
            <a:endParaRPr lang="en-US" altLang="zh-CN"/>
          </a:p>
        </p:txBody>
      </p:sp>
      <p:sp>
        <p:nvSpPr>
          <p:cNvPr id="806915"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endParaRPr lang="en-US" altLang="zh-CN"/>
          </a:p>
        </p:txBody>
      </p:sp>
      <p:sp>
        <p:nvSpPr>
          <p:cNvPr id="8"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zh-CN" altLang="en-US"/>
          </a:p>
        </p:txBody>
      </p:sp>
      <p:sp>
        <p:nvSpPr>
          <p:cNvPr id="9"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zh-CN" altLang="en-US"/>
          </a:p>
        </p:txBody>
      </p:sp>
      <p:sp>
        <p:nvSpPr>
          <p:cNvPr id="10"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76763DF4-2CEF-4B53-AE1D-476678135681}" type="slidenum">
              <a:rPr lang="zh-CN" altLang="en-US"/>
              <a:pPr>
                <a:defRPr/>
              </a:pPr>
              <a:t>‹#›</a:t>
            </a:fld>
            <a:endParaRPr lang="zh-CN" altLang="en-US"/>
          </a:p>
        </p:txBody>
      </p:sp>
    </p:spTree>
    <p:extLst>
      <p:ext uri="{BB962C8B-B14F-4D97-AF65-F5344CB8AC3E}">
        <p14:creationId xmlns:p14="http://schemas.microsoft.com/office/powerpoint/2010/main" val="333713435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4830" y="752475"/>
            <a:ext cx="7772400" cy="533400"/>
          </a:xfrm>
        </p:spPr>
        <p:txBody>
          <a:bodyPr/>
          <a:lstStyle/>
          <a:p>
            <a:r>
              <a:rPr lang="zh-CN" altLang="en-US"/>
              <a:t>单击此处编辑母版标题样式</a:t>
            </a:r>
          </a:p>
        </p:txBody>
      </p:sp>
      <p:sp>
        <p:nvSpPr>
          <p:cNvPr id="3" name="内容占位符 2"/>
          <p:cNvSpPr>
            <a:spLocks noGrp="1"/>
          </p:cNvSpPr>
          <p:nvPr>
            <p:ph idx="1"/>
          </p:nvPr>
        </p:nvSpPr>
        <p:spPr>
          <a:xfrm>
            <a:off x="691112" y="1597025"/>
            <a:ext cx="7772400" cy="45942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5A5F2885-E80D-4D24-AB56-F4CC785413B3}" type="slidenum">
              <a:rPr lang="zh-CN" altLang="en-US"/>
              <a:pPr>
                <a:defRPr/>
              </a:pPr>
              <a:t>‹#›</a:t>
            </a:fld>
            <a:endParaRPr lang="zh-CN" altLang="en-US"/>
          </a:p>
        </p:txBody>
      </p:sp>
    </p:spTree>
    <p:extLst>
      <p:ext uri="{BB962C8B-B14F-4D97-AF65-F5344CB8AC3E}">
        <p14:creationId xmlns:p14="http://schemas.microsoft.com/office/powerpoint/2010/main" val="416913077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71DDBC61-CE21-4F38-A7D9-94B11E51086F}" type="slidenum">
              <a:rPr lang="zh-CN" altLang="en-US"/>
              <a:pPr>
                <a:defRPr/>
              </a:pPr>
              <a:t>‹#›</a:t>
            </a:fld>
            <a:endParaRPr lang="zh-CN" altLang="en-US"/>
          </a:p>
        </p:txBody>
      </p:sp>
    </p:spTree>
    <p:extLst>
      <p:ext uri="{BB962C8B-B14F-4D97-AF65-F5344CB8AC3E}">
        <p14:creationId xmlns:p14="http://schemas.microsoft.com/office/powerpoint/2010/main" val="420700012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762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2386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78CF3D56-D473-4474-B353-2EFD9B3F2ABA}" type="slidenum">
              <a:rPr lang="zh-CN" altLang="en-US"/>
              <a:pPr>
                <a:defRPr/>
              </a:pPr>
              <a:t>‹#›</a:t>
            </a:fld>
            <a:endParaRPr lang="zh-CN" altLang="en-US"/>
          </a:p>
        </p:txBody>
      </p:sp>
    </p:spTree>
    <p:extLst>
      <p:ext uri="{BB962C8B-B14F-4D97-AF65-F5344CB8AC3E}">
        <p14:creationId xmlns:p14="http://schemas.microsoft.com/office/powerpoint/2010/main" val="348956626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7"/>
          <p:cNvSpPr>
            <a:spLocks noGrp="1" noChangeArrowheads="1"/>
          </p:cNvSpPr>
          <p:nvPr>
            <p:ph type="sldNum" sz="quarter" idx="12"/>
          </p:nvPr>
        </p:nvSpPr>
        <p:spPr>
          <a:ln/>
        </p:spPr>
        <p:txBody>
          <a:bodyPr/>
          <a:lstStyle>
            <a:lvl1pPr>
              <a:defRPr/>
            </a:lvl1pPr>
          </a:lstStyle>
          <a:p>
            <a:pPr>
              <a:defRPr/>
            </a:pPr>
            <a:fld id="{150EFFEA-B226-4C52-9C25-128A7A198B84}" type="slidenum">
              <a:rPr lang="zh-CN" altLang="en-US"/>
              <a:pPr>
                <a:defRPr/>
              </a:pPr>
              <a:t>‹#›</a:t>
            </a:fld>
            <a:endParaRPr lang="zh-CN" altLang="en-US"/>
          </a:p>
        </p:txBody>
      </p:sp>
    </p:spTree>
    <p:extLst>
      <p:ext uri="{BB962C8B-B14F-4D97-AF65-F5344CB8AC3E}">
        <p14:creationId xmlns:p14="http://schemas.microsoft.com/office/powerpoint/2010/main" val="85731204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4830" y="752475"/>
            <a:ext cx="7772400" cy="533400"/>
          </a:xfrm>
        </p:spPr>
        <p:txBody>
          <a:bodyPr/>
          <a:lstStyle>
            <a:lvl1pPr>
              <a:defRPr b="0">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a:t>单击此处编辑母版标题样式</a:t>
            </a:r>
          </a:p>
        </p:txBody>
      </p:sp>
      <p:sp>
        <p:nvSpPr>
          <p:cNvPr id="3" name="内容占位符 2"/>
          <p:cNvSpPr>
            <a:spLocks noGrp="1"/>
          </p:cNvSpPr>
          <p:nvPr>
            <p:ph idx="1"/>
          </p:nvPr>
        </p:nvSpPr>
        <p:spPr>
          <a:xfrm>
            <a:off x="683568" y="1412776"/>
            <a:ext cx="7772400" cy="4778474"/>
          </a:xfrm>
        </p:spPr>
        <p:txBody>
          <a:bodyPr/>
          <a:lstStyle>
            <a:lvl1pPr marL="266700" indent="-266700">
              <a:lnSpc>
                <a:spcPct val="100000"/>
              </a:lnSpc>
              <a:spcBef>
                <a:spcPts val="600"/>
              </a:spcBef>
              <a:spcAft>
                <a:spcPts val="0"/>
              </a:spcAft>
              <a:buSzPct val="80000"/>
              <a:buFont typeface="Wingdings" pitchFamily="2" charset="2"/>
              <a:buChar char="n"/>
              <a:defRPr sz="2800"/>
            </a:lvl1pPr>
            <a:lvl2pPr marL="534988" indent="-268288">
              <a:lnSpc>
                <a:spcPct val="100000"/>
              </a:lnSpc>
              <a:spcBef>
                <a:spcPts val="600"/>
              </a:spcBef>
              <a:buSzPct val="80000"/>
              <a:buFont typeface="Wingdings" pitchFamily="2" charset="2"/>
              <a:buChar char="l"/>
              <a:defRPr/>
            </a:lvl2pPr>
            <a:lvl3pPr marL="987425" indent="-368300" defTabSz="900113">
              <a:lnSpc>
                <a:spcPct val="100000"/>
              </a:lnSpc>
              <a:buSzPct val="80000"/>
              <a:buFont typeface="Wingdings" pitchFamily="2" charset="2"/>
              <a:buChar char="p"/>
              <a:defRPr/>
            </a:lvl3pPr>
            <a:lvl4pPr marL="1249363" indent="-228600">
              <a:lnSpc>
                <a:spcPct val="100000"/>
              </a:lnSpc>
              <a:spcBef>
                <a:spcPts val="600"/>
              </a:spcBef>
              <a:defRPr/>
            </a:lvl4pPr>
            <a:lvl5pPr marL="1704975" indent="-228600" defTabSz="787400">
              <a:lnSpc>
                <a:spcPct val="100000"/>
              </a:lnSpc>
              <a:spcBef>
                <a:spcPts val="600"/>
              </a:spcBef>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401034058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杜博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2"/>
          </p:nvPr>
        </p:nvSpPr>
        <p:spPr>
          <a:ln/>
        </p:spPr>
        <p:txBody>
          <a:bodyPr/>
          <a:lstStyle>
            <a:lvl1pPr>
              <a:defRPr/>
            </a:lvl1pPr>
          </a:lstStyle>
          <a:p>
            <a:pPr>
              <a:defRPr/>
            </a:pPr>
            <a:fld id="{7FAB7E05-80E0-4A12-8CC1-F9256AB2DE68}" type="slidenum">
              <a:rPr lang="zh-CN" altLang="en-US"/>
              <a:pPr>
                <a:defRPr/>
              </a:pPr>
              <a:t>‹#›</a:t>
            </a:fld>
            <a:endParaRPr lang="zh-CN" altLang="en-US"/>
          </a:p>
        </p:txBody>
      </p:sp>
    </p:spTree>
    <p:extLst>
      <p:ext uri="{BB962C8B-B14F-4D97-AF65-F5344CB8AC3E}">
        <p14:creationId xmlns:p14="http://schemas.microsoft.com/office/powerpoint/2010/main" val="273529825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7"/>
          <p:cNvSpPr>
            <a:spLocks noGrp="1" noChangeArrowheads="1"/>
          </p:cNvSpPr>
          <p:nvPr>
            <p:ph type="sldNum" sz="quarter" idx="12"/>
          </p:nvPr>
        </p:nvSpPr>
        <p:spPr>
          <a:ln/>
        </p:spPr>
        <p:txBody>
          <a:bodyPr/>
          <a:lstStyle>
            <a:lvl1pPr>
              <a:defRPr/>
            </a:lvl1pPr>
          </a:lstStyle>
          <a:p>
            <a:pPr>
              <a:defRPr/>
            </a:pPr>
            <a:fld id="{5577401F-2A75-44A4-8340-93912B011B51}" type="slidenum">
              <a:rPr lang="zh-CN" altLang="en-US"/>
              <a:pPr>
                <a:defRPr/>
              </a:pPr>
              <a:t>‹#›</a:t>
            </a:fld>
            <a:endParaRPr lang="zh-CN" altLang="en-US"/>
          </a:p>
        </p:txBody>
      </p:sp>
    </p:spTree>
    <p:extLst>
      <p:ext uri="{BB962C8B-B14F-4D97-AF65-F5344CB8AC3E}">
        <p14:creationId xmlns:p14="http://schemas.microsoft.com/office/powerpoint/2010/main" val="117833950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07507A22-FE4C-4FE2-8330-3E8BC96133C4}" type="slidenum">
              <a:rPr lang="zh-CN" altLang="en-US"/>
              <a:pPr>
                <a:defRPr/>
              </a:pPr>
              <a:t>‹#›</a:t>
            </a:fld>
            <a:endParaRPr lang="zh-CN" altLang="en-US"/>
          </a:p>
        </p:txBody>
      </p:sp>
    </p:spTree>
    <p:extLst>
      <p:ext uri="{BB962C8B-B14F-4D97-AF65-F5344CB8AC3E}">
        <p14:creationId xmlns:p14="http://schemas.microsoft.com/office/powerpoint/2010/main" val="309141468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1F26E8BB-0AB4-42A4-B22C-29B2380F31F1}" type="slidenum">
              <a:rPr lang="zh-CN" altLang="en-US"/>
              <a:pPr>
                <a:defRPr/>
              </a:pPr>
              <a:t>‹#›</a:t>
            </a:fld>
            <a:endParaRPr lang="zh-CN" altLang="en-US"/>
          </a:p>
        </p:txBody>
      </p:sp>
    </p:spTree>
    <p:extLst>
      <p:ext uri="{BB962C8B-B14F-4D97-AF65-F5344CB8AC3E}">
        <p14:creationId xmlns:p14="http://schemas.microsoft.com/office/powerpoint/2010/main" val="146450729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14DA225A-E10E-423A-9AF2-8DADE6ED1761}" type="slidenum">
              <a:rPr lang="zh-CN" altLang="en-US"/>
              <a:pPr>
                <a:defRPr/>
              </a:pPr>
              <a:t>‹#›</a:t>
            </a:fld>
            <a:endParaRPr lang="zh-CN" altLang="en-US"/>
          </a:p>
        </p:txBody>
      </p:sp>
    </p:spTree>
    <p:extLst>
      <p:ext uri="{BB962C8B-B14F-4D97-AF65-F5344CB8AC3E}">
        <p14:creationId xmlns:p14="http://schemas.microsoft.com/office/powerpoint/2010/main" val="169320181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94413" y="752475"/>
            <a:ext cx="1954212" cy="5438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752475"/>
            <a:ext cx="5713413" cy="5438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CA258056-A200-45CA-9B7A-46E85B7FC0BB}" type="slidenum">
              <a:rPr lang="zh-CN" altLang="en-US"/>
              <a:pPr>
                <a:defRPr/>
              </a:pPr>
              <a:t>‹#›</a:t>
            </a:fld>
            <a:endParaRPr lang="zh-CN" altLang="en-US"/>
          </a:p>
        </p:txBody>
      </p:sp>
    </p:spTree>
    <p:extLst>
      <p:ext uri="{BB962C8B-B14F-4D97-AF65-F5344CB8AC3E}">
        <p14:creationId xmlns:p14="http://schemas.microsoft.com/office/powerpoint/2010/main" val="125497312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9"/>
          <p:cNvSpPr>
            <a:spLocks noChangeShapeType="1"/>
          </p:cNvSpPr>
          <p:nvPr/>
        </p:nvSpPr>
        <p:spPr bwMode="auto">
          <a:xfrm>
            <a:off x="0" y="723900"/>
            <a:ext cx="91440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11"/>
          <p:cNvSpPr>
            <a:spLocks noChangeShapeType="1"/>
          </p:cNvSpPr>
          <p:nvPr/>
        </p:nvSpPr>
        <p:spPr bwMode="auto">
          <a:xfrm>
            <a:off x="376238" y="1296988"/>
            <a:ext cx="8767762" cy="1428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 name="Picture 15" descr="未标题-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6914" name="Rectangle 2"/>
          <p:cNvSpPr>
            <a:spLocks noGrp="1" noChangeArrowheads="1"/>
          </p:cNvSpPr>
          <p:nvPr>
            <p:ph type="ctrTitle"/>
          </p:nvPr>
        </p:nvSpPr>
        <p:spPr>
          <a:xfrm>
            <a:off x="704850" y="1570867"/>
            <a:ext cx="7772400" cy="1470025"/>
          </a:xfrm>
        </p:spPr>
        <p:txBody>
          <a:bodyPr/>
          <a:lstStyle>
            <a:lvl1pPr algn="ctr">
              <a:defRPr sz="3600">
                <a:solidFill>
                  <a:schemeClr val="accent2">
                    <a:lumMod val="50000"/>
                  </a:schemeClr>
                </a:solidFill>
                <a:latin typeface="华文行楷" pitchFamily="2" charset="-122"/>
                <a:ea typeface="华文行楷" pitchFamily="2" charset="-122"/>
              </a:defRPr>
            </a:lvl1pPr>
          </a:lstStyle>
          <a:p>
            <a:r>
              <a:rPr lang="zh-CN" altLang="en-US"/>
              <a:t>单击此处编辑母版标题样式</a:t>
            </a:r>
            <a:endParaRPr lang="en-US" altLang="zh-CN"/>
          </a:p>
        </p:txBody>
      </p:sp>
      <p:sp>
        <p:nvSpPr>
          <p:cNvPr id="806915" name="Rectangle 3"/>
          <p:cNvSpPr>
            <a:spLocks noGrp="1" noChangeArrowheads="1"/>
          </p:cNvSpPr>
          <p:nvPr>
            <p:ph type="subTitle" idx="1"/>
          </p:nvPr>
        </p:nvSpPr>
        <p:spPr>
          <a:xfrm>
            <a:off x="1559719" y="3080982"/>
            <a:ext cx="6400800" cy="1249577"/>
          </a:xfrm>
        </p:spPr>
        <p:txBody>
          <a:bodyPr/>
          <a:lstStyle>
            <a:lvl1pPr marL="0" indent="0" algn="ctr">
              <a:buFont typeface="Wingdings" pitchFamily="2" charset="2"/>
              <a:buNone/>
              <a:defRPr sz="2800">
                <a:solidFill>
                  <a:schemeClr val="bg1"/>
                </a:solidFill>
                <a:effectLst>
                  <a:outerShdw blurRad="38100" dist="38100" dir="2700000" algn="tl">
                    <a:srgbClr val="000000">
                      <a:alpha val="43137"/>
                    </a:srgbClr>
                  </a:outerShdw>
                </a:effectLst>
              </a:defRPr>
            </a:lvl1pPr>
          </a:lstStyle>
          <a:p>
            <a:r>
              <a:rPr lang="zh-CN" altLang="en-US"/>
              <a:t>单击此处编辑母版副标题样式</a:t>
            </a:r>
            <a:endParaRPr lang="en-US" altLang="zh-CN"/>
          </a:p>
        </p:txBody>
      </p:sp>
      <p:sp>
        <p:nvSpPr>
          <p:cNvPr id="7" name="Rectangle 4"/>
          <p:cNvSpPr>
            <a:spLocks noGrp="1" noChangeArrowheads="1"/>
          </p:cNvSpPr>
          <p:nvPr>
            <p:ph type="dt" sz="half" idx="10"/>
          </p:nvPr>
        </p:nvSpPr>
        <p:spPr>
          <a:xfrm>
            <a:off x="3517900" y="6240463"/>
            <a:ext cx="2133600" cy="307975"/>
          </a:xfrm>
          <a:prstGeom prst="rect">
            <a:avLst/>
          </a:prstGeom>
        </p:spPr>
        <p:txBody>
          <a:bodyPr/>
          <a:lstStyle>
            <a:lvl1pPr algn="ctr" fontAlgn="auto">
              <a:spcBef>
                <a:spcPts val="0"/>
              </a:spcBef>
              <a:spcAft>
                <a:spcPts val="0"/>
              </a:spcAft>
              <a:defRPr sz="2000" b="1">
                <a:solidFill>
                  <a:srgbClr val="0070C0"/>
                </a:solidFill>
                <a:effectLst>
                  <a:outerShdw blurRad="38100" dist="38100" dir="2700000" algn="tl">
                    <a:srgbClr val="000000">
                      <a:alpha val="43137"/>
                    </a:srgbClr>
                  </a:outerShdw>
                </a:effectLst>
                <a:latin typeface="微软雅黑" pitchFamily="34" charset="-122"/>
                <a:ea typeface="微软雅黑" pitchFamily="34" charset="-122"/>
              </a:defRPr>
            </a:lvl1pPr>
          </a:lstStyle>
          <a:p>
            <a:pPr>
              <a:defRPr/>
            </a:pPr>
            <a:endParaRPr lang="zh-CN" altLang="en-US" dirty="0"/>
          </a:p>
        </p:txBody>
      </p:sp>
    </p:spTree>
    <p:extLst>
      <p:ext uri="{BB962C8B-B14F-4D97-AF65-F5344CB8AC3E}">
        <p14:creationId xmlns:p14="http://schemas.microsoft.com/office/powerpoint/2010/main" val="369617070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4830" y="302099"/>
            <a:ext cx="7772400" cy="533400"/>
          </a:xfrm>
        </p:spPr>
        <p:txBody>
          <a:bodyPr/>
          <a:lstStyle>
            <a:lvl1pPr>
              <a:defRPr b="0">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a:t>单击此处编辑母版标题样式</a:t>
            </a:r>
          </a:p>
        </p:txBody>
      </p:sp>
      <p:sp>
        <p:nvSpPr>
          <p:cNvPr id="3" name="内容占位符 2"/>
          <p:cNvSpPr>
            <a:spLocks noGrp="1"/>
          </p:cNvSpPr>
          <p:nvPr>
            <p:ph idx="1"/>
          </p:nvPr>
        </p:nvSpPr>
        <p:spPr>
          <a:xfrm>
            <a:off x="691112" y="1153470"/>
            <a:ext cx="7772400" cy="4778474"/>
          </a:xfrm>
        </p:spPr>
        <p:txBody>
          <a:bodyPr/>
          <a:lstStyle>
            <a:lvl1pPr marL="266700" indent="-266700">
              <a:lnSpc>
                <a:spcPct val="100000"/>
              </a:lnSpc>
              <a:spcBef>
                <a:spcPts val="600"/>
              </a:spcBef>
              <a:spcAft>
                <a:spcPts val="0"/>
              </a:spcAft>
              <a:buSzPct val="80000"/>
              <a:buFont typeface="Wingdings" pitchFamily="2" charset="2"/>
              <a:buChar char="n"/>
              <a:defRPr sz="2800"/>
            </a:lvl1pPr>
            <a:lvl2pPr marL="534988" indent="-268288">
              <a:lnSpc>
                <a:spcPct val="100000"/>
              </a:lnSpc>
              <a:spcBef>
                <a:spcPts val="600"/>
              </a:spcBef>
              <a:buSzPct val="80000"/>
              <a:buFont typeface="Wingdings" pitchFamily="2" charset="2"/>
              <a:buChar char="l"/>
              <a:defRPr/>
            </a:lvl2pPr>
            <a:lvl3pPr marL="987425" indent="-368300" defTabSz="900113">
              <a:lnSpc>
                <a:spcPct val="100000"/>
              </a:lnSpc>
              <a:buSzPct val="80000"/>
              <a:buFont typeface="Wingdings" pitchFamily="2" charset="2"/>
              <a:buChar char="p"/>
              <a:defRPr/>
            </a:lvl3pPr>
            <a:lvl4pPr marL="1249363" indent="-228600">
              <a:lnSpc>
                <a:spcPct val="100000"/>
              </a:lnSpc>
              <a:spcBef>
                <a:spcPts val="600"/>
              </a:spcBef>
              <a:defRPr/>
            </a:lvl4pPr>
            <a:lvl5pPr marL="1704975" indent="-228600" defTabSz="787400">
              <a:lnSpc>
                <a:spcPct val="100000"/>
              </a:lnSpc>
              <a:spcBef>
                <a:spcPts val="600"/>
              </a:spcBef>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8064883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68DB7F71-DA13-4BD2-BCA7-1EBBD761CC57}" type="slidenum">
              <a:rPr lang="zh-CN" altLang="en-US"/>
              <a:pPr>
                <a:defRPr/>
              </a:pPr>
              <a:t>‹#›</a:t>
            </a:fld>
            <a:endParaRPr lang="zh-CN" altLang="en-US"/>
          </a:p>
        </p:txBody>
      </p:sp>
    </p:spTree>
    <p:extLst>
      <p:ext uri="{BB962C8B-B14F-4D97-AF65-F5344CB8AC3E}">
        <p14:creationId xmlns:p14="http://schemas.microsoft.com/office/powerpoint/2010/main" val="334190624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762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2386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8D73B217-7A39-4FE8-954D-49EAC8EFDED6}" type="slidenum">
              <a:rPr lang="zh-CN" altLang="en-US"/>
              <a:pPr>
                <a:defRPr/>
              </a:pPr>
              <a:t>‹#›</a:t>
            </a:fld>
            <a:endParaRPr lang="zh-CN" altLang="en-US"/>
          </a:p>
        </p:txBody>
      </p:sp>
    </p:spTree>
    <p:extLst>
      <p:ext uri="{BB962C8B-B14F-4D97-AF65-F5344CB8AC3E}">
        <p14:creationId xmlns:p14="http://schemas.microsoft.com/office/powerpoint/2010/main" val="412120756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dirty="0"/>
          </a:p>
        </p:txBody>
      </p:sp>
      <p:sp>
        <p:nvSpPr>
          <p:cNvPr id="6" name="Rectangle 7"/>
          <p:cNvSpPr>
            <a:spLocks noGrp="1" noChangeArrowheads="1"/>
          </p:cNvSpPr>
          <p:nvPr>
            <p:ph type="sldNum" sz="quarter" idx="12"/>
          </p:nvPr>
        </p:nvSpPr>
        <p:spPr>
          <a:xfrm>
            <a:off x="6516216" y="6237312"/>
            <a:ext cx="1905000" cy="457200"/>
          </a:xfrm>
          <a:prstGeom prst="rect">
            <a:avLst/>
          </a:prstGeom>
        </p:spPr>
        <p:txBody>
          <a:bodyPr/>
          <a:lstStyle>
            <a:lvl1pPr fontAlgn="auto">
              <a:spcBef>
                <a:spcPts val="0"/>
              </a:spcBef>
              <a:spcAft>
                <a:spcPts val="0"/>
              </a:spcAft>
              <a:defRPr b="1">
                <a:solidFill>
                  <a:schemeClr val="tx1"/>
                </a:solidFill>
                <a:latin typeface="+mn-lt"/>
                <a:ea typeface="+mn-ea"/>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401159070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8"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9"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A0FAD4AD-BB25-4343-9EAC-CF0B5EFAD6E2}" type="slidenum">
              <a:rPr lang="zh-CN" altLang="en-US"/>
              <a:pPr>
                <a:defRPr/>
              </a:pPr>
              <a:t>‹#›</a:t>
            </a:fld>
            <a:endParaRPr lang="zh-CN" altLang="en-US"/>
          </a:p>
        </p:txBody>
      </p:sp>
    </p:spTree>
    <p:extLst>
      <p:ext uri="{BB962C8B-B14F-4D97-AF65-F5344CB8AC3E}">
        <p14:creationId xmlns:p14="http://schemas.microsoft.com/office/powerpoint/2010/main" val="329135868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4"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47950EDF-C941-4C4C-B124-B149331B7E80}" type="slidenum">
              <a:rPr lang="zh-CN" altLang="en-US"/>
              <a:pPr>
                <a:defRPr/>
              </a:pPr>
              <a:t>‹#›</a:t>
            </a:fld>
            <a:endParaRPr lang="zh-CN" altLang="en-US"/>
          </a:p>
        </p:txBody>
      </p:sp>
    </p:spTree>
    <p:extLst>
      <p:ext uri="{BB962C8B-B14F-4D97-AF65-F5344CB8AC3E}">
        <p14:creationId xmlns:p14="http://schemas.microsoft.com/office/powerpoint/2010/main" val="353026674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6881837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E3564C04-F195-42D0-B718-E9823CB3DA89}" type="slidenum">
              <a:rPr lang="zh-CN" altLang="en-US"/>
              <a:pPr>
                <a:defRPr/>
              </a:pPr>
              <a:t>‹#›</a:t>
            </a:fld>
            <a:endParaRPr lang="zh-CN" altLang="en-US"/>
          </a:p>
        </p:txBody>
      </p:sp>
    </p:spTree>
    <p:extLst>
      <p:ext uri="{BB962C8B-B14F-4D97-AF65-F5344CB8AC3E}">
        <p14:creationId xmlns:p14="http://schemas.microsoft.com/office/powerpoint/2010/main" val="414265285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31094717-51B2-4074-8B6C-284ACD3392F6}" type="slidenum">
              <a:rPr lang="zh-CN" altLang="en-US"/>
              <a:pPr>
                <a:defRPr/>
              </a:pPr>
              <a:t>‹#›</a:t>
            </a:fld>
            <a:endParaRPr lang="zh-CN" altLang="en-US"/>
          </a:p>
        </p:txBody>
      </p:sp>
    </p:spTree>
    <p:extLst>
      <p:ext uri="{BB962C8B-B14F-4D97-AF65-F5344CB8AC3E}">
        <p14:creationId xmlns:p14="http://schemas.microsoft.com/office/powerpoint/2010/main" val="2619227320"/>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1B7B2D0A-EE73-474D-A4DB-4502A49C3155}" type="slidenum">
              <a:rPr lang="zh-CN" altLang="en-US"/>
              <a:pPr>
                <a:defRPr/>
              </a:pPr>
              <a:t>‹#›</a:t>
            </a:fld>
            <a:endParaRPr lang="zh-CN" altLang="en-US"/>
          </a:p>
        </p:txBody>
      </p:sp>
    </p:spTree>
    <p:extLst>
      <p:ext uri="{BB962C8B-B14F-4D97-AF65-F5344CB8AC3E}">
        <p14:creationId xmlns:p14="http://schemas.microsoft.com/office/powerpoint/2010/main" val="28901563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94413" y="752475"/>
            <a:ext cx="1954212" cy="5438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752475"/>
            <a:ext cx="5713413" cy="5438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3B9BC900-1BA7-46E4-AAE4-AA6496075DC8}" type="slidenum">
              <a:rPr lang="zh-CN" altLang="en-US"/>
              <a:pPr>
                <a:defRPr/>
              </a:pPr>
              <a:t>‹#›</a:t>
            </a:fld>
            <a:endParaRPr lang="zh-CN" altLang="en-US"/>
          </a:p>
        </p:txBody>
      </p:sp>
    </p:spTree>
    <p:extLst>
      <p:ext uri="{BB962C8B-B14F-4D97-AF65-F5344CB8AC3E}">
        <p14:creationId xmlns:p14="http://schemas.microsoft.com/office/powerpoint/2010/main" val="6009196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7"/>
          <p:cNvSpPr>
            <a:spLocks noChangeShapeType="1"/>
          </p:cNvSpPr>
          <p:nvPr/>
        </p:nvSpPr>
        <p:spPr bwMode="auto">
          <a:xfrm>
            <a:off x="0" y="723900"/>
            <a:ext cx="91440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8"/>
          <p:cNvSpPr>
            <a:spLocks noChangeShapeType="1"/>
          </p:cNvSpPr>
          <p:nvPr/>
        </p:nvSpPr>
        <p:spPr bwMode="auto">
          <a:xfrm>
            <a:off x="376238" y="1296988"/>
            <a:ext cx="8767762" cy="1428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 name="Picture 9"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1"/>
          <p:cNvPicPr>
            <a:picLocks noChangeAspect="1" noChangeArrowheads="1"/>
          </p:cNvPicPr>
          <p:nvPr/>
        </p:nvPicPr>
        <p:blipFill>
          <a:blip r:embed="rId3">
            <a:lum bright="36000" contrast="-60000"/>
            <a:extLst>
              <a:ext uri="{28A0092B-C50C-407E-A947-70E740481C1C}">
                <a14:useLocalDpi xmlns:a14="http://schemas.microsoft.com/office/drawing/2010/main" val="0"/>
              </a:ext>
            </a:extLst>
          </a:blip>
          <a:srcRect t="9599" b="5481"/>
          <a:stretch>
            <a:fillRect/>
          </a:stretch>
        </p:blipFill>
        <p:spPr bwMode="auto">
          <a:xfrm>
            <a:off x="0" y="1206500"/>
            <a:ext cx="9144000" cy="565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3458" name="Rectangle 2"/>
          <p:cNvSpPr>
            <a:spLocks noGrp="1" noChangeArrowheads="1"/>
          </p:cNvSpPr>
          <p:nvPr>
            <p:ph type="ctrTitle"/>
          </p:nvPr>
        </p:nvSpPr>
        <p:spPr>
          <a:xfrm>
            <a:off x="685800" y="2130425"/>
            <a:ext cx="7772400" cy="1470025"/>
          </a:xfrm>
        </p:spPr>
        <p:txBody>
          <a:bodyPr/>
          <a:lstStyle>
            <a:lvl1pPr>
              <a:defRPr>
                <a:latin typeface="华文行楷" pitchFamily="2" charset="-122"/>
                <a:ea typeface="华文行楷" pitchFamily="2" charset="-122"/>
              </a:defRPr>
            </a:lvl1pPr>
          </a:lstStyle>
          <a:p>
            <a:r>
              <a:rPr lang="zh-CN" altLang="en-US"/>
              <a:t>单击此处编辑母版标题样式</a:t>
            </a:r>
          </a:p>
        </p:txBody>
      </p:sp>
      <p:sp>
        <p:nvSpPr>
          <p:cNvPr id="232345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8" name="Rectangle 4"/>
          <p:cNvSpPr>
            <a:spLocks noGrp="1" noChangeArrowheads="1"/>
          </p:cNvSpPr>
          <p:nvPr>
            <p:ph type="dt" sz="half" idx="10"/>
          </p:nvPr>
        </p:nvSpPr>
        <p:spPr>
          <a:xfrm>
            <a:off x="457200" y="6245225"/>
            <a:ext cx="2133600" cy="476250"/>
          </a:xfrm>
        </p:spPr>
        <p:txBody>
          <a:bodyPr/>
          <a:lstStyle>
            <a:lvl1pPr fontAlgn="auto">
              <a:spcBef>
                <a:spcPts val="0"/>
              </a:spcBef>
              <a:spcAft>
                <a:spcPts val="0"/>
              </a:spcAft>
              <a:defRPr/>
            </a:lvl1pPr>
          </a:lstStyle>
          <a:p>
            <a:pPr>
              <a:defRPr/>
            </a:pPr>
            <a:endParaRPr lang="en-US" altLang="zh-CN"/>
          </a:p>
        </p:txBody>
      </p:sp>
      <p:sp>
        <p:nvSpPr>
          <p:cNvPr id="9" name="Rectangle 5"/>
          <p:cNvSpPr>
            <a:spLocks noGrp="1" noChangeArrowheads="1"/>
          </p:cNvSpPr>
          <p:nvPr>
            <p:ph type="ftr" sz="quarter" idx="11"/>
          </p:nvPr>
        </p:nvSpPr>
        <p:spPr>
          <a:xfrm>
            <a:off x="3124200" y="6245225"/>
            <a:ext cx="2895600" cy="476250"/>
          </a:xfrm>
        </p:spPr>
        <p:txBody>
          <a:bodyPr/>
          <a:lstStyle>
            <a:lvl1pPr fontAlgn="auto">
              <a:spcBef>
                <a:spcPts val="0"/>
              </a:spcBef>
              <a:spcAft>
                <a:spcPts val="0"/>
              </a:spcAft>
              <a:defRPr/>
            </a:lvl1pPr>
          </a:lstStyle>
          <a:p>
            <a:pPr>
              <a:defRPr/>
            </a:pPr>
            <a:endParaRPr lang="en-US" altLang="zh-CN"/>
          </a:p>
        </p:txBody>
      </p:sp>
      <p:sp>
        <p:nvSpPr>
          <p:cNvPr id="10"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ea typeface="宋体" charset="-122"/>
              </a:defRPr>
            </a:lvl1pPr>
          </a:lstStyle>
          <a:p>
            <a:pPr>
              <a:defRPr/>
            </a:pPr>
            <a:fld id="{B9E2D70D-772B-4C6B-AB33-E515E60458C2}" type="slidenum">
              <a:rPr lang="en-US" altLang="zh-CN"/>
              <a:pPr>
                <a:defRPr/>
              </a:pPr>
              <a:t>‹#›</a:t>
            </a:fld>
            <a:endParaRPr lang="en-US" altLang="zh-CN"/>
          </a:p>
        </p:txBody>
      </p:sp>
    </p:spTree>
    <p:extLst>
      <p:ext uri="{BB962C8B-B14F-4D97-AF65-F5344CB8AC3E}">
        <p14:creationId xmlns:p14="http://schemas.microsoft.com/office/powerpoint/2010/main" val="2633276348"/>
      </p:ext>
    </p:extLst>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573469832"/>
      </p:ext>
    </p:extLst>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803717297"/>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762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2386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b="1">
                <a:solidFill>
                  <a:schemeClr val="tx1"/>
                </a:solidFill>
                <a:latin typeface="+mn-lt"/>
                <a:ea typeface="+mn-ea"/>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6325647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81025" y="1427163"/>
            <a:ext cx="3810000" cy="4764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43425" y="1427163"/>
            <a:ext cx="3810000" cy="4764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035468648"/>
      </p:ext>
    </p:extLst>
  </p:cSld>
  <p:clrMapOvr>
    <a:masterClrMapping/>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961545337"/>
      </p:ext>
    </p:extLst>
  </p:cSld>
  <p:clrMapOvr>
    <a:masterClrMapping/>
  </p:clrMapOvr>
  <p:transition>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758214234"/>
      </p:ext>
    </p:extLst>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3"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193944637"/>
      </p:ext>
    </p:extLst>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4266251775"/>
      </p:ext>
    </p:extLst>
  </p:cSld>
  <p:clrMapOvr>
    <a:masterClrMapping/>
  </p:clrMapOvr>
  <p:transition>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327204014"/>
      </p:ext>
    </p:extLst>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998350089"/>
      </p:ext>
    </p:extLst>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0325" y="752475"/>
            <a:ext cx="1943100" cy="5438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81025" y="752475"/>
            <a:ext cx="5676900" cy="5438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089559326"/>
      </p:ext>
    </p:extLst>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22" descr="SK"/>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6159500"/>
            <a:ext cx="944563"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6008799"/>
      </p:ext>
    </p:extLst>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5" name="제목 1"/>
          <p:cNvSpPr>
            <a:spLocks noGrp="1"/>
          </p:cNvSpPr>
          <p:nvPr>
            <p:ph type="title"/>
          </p:nvPr>
        </p:nvSpPr>
        <p:spPr>
          <a:xfrm>
            <a:off x="191115" y="191886"/>
            <a:ext cx="5852691" cy="532732"/>
          </a:xfrm>
          <a:prstGeom prst="rect">
            <a:avLst/>
          </a:prstGeom>
        </p:spPr>
        <p:txBody>
          <a:bodyPr/>
          <a:lstStyle>
            <a:lvl1pPr algn="l">
              <a:defRPr sz="2800">
                <a:latin typeface="맑은 고딕" pitchFamily="50" charset="-127"/>
                <a:ea typeface="맑은 고딕" pitchFamily="50" charset="-127"/>
                <a:cs typeface="Tahoma" pitchFamily="34" charset="0"/>
              </a:defRPr>
            </a:lvl1pPr>
          </a:lstStyle>
          <a:p>
            <a:r>
              <a:rPr lang="zh-CN" altLang="en-US"/>
              <a:t>单击此处编辑母版标题样式</a:t>
            </a:r>
            <a:endParaRPr lang="ko-KR" altLang="en-US" dirty="0"/>
          </a:p>
        </p:txBody>
      </p:sp>
    </p:spTree>
    <p:extLst>
      <p:ext uri="{BB962C8B-B14F-4D97-AF65-F5344CB8AC3E}">
        <p14:creationId xmlns:p14="http://schemas.microsoft.com/office/powerpoint/2010/main" val="794964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8"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9"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23940705"/>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9"/>
          <p:cNvSpPr>
            <a:spLocks noChangeShapeType="1"/>
          </p:cNvSpPr>
          <p:nvPr/>
        </p:nvSpPr>
        <p:spPr bwMode="auto">
          <a:xfrm>
            <a:off x="0" y="723900"/>
            <a:ext cx="91440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11"/>
          <p:cNvSpPr>
            <a:spLocks noChangeShapeType="1"/>
          </p:cNvSpPr>
          <p:nvPr/>
        </p:nvSpPr>
        <p:spPr bwMode="auto">
          <a:xfrm>
            <a:off x="376238" y="1296988"/>
            <a:ext cx="8767762" cy="1428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 name="Picture 15" descr="未标题-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6914" name="Rectangle 2"/>
          <p:cNvSpPr>
            <a:spLocks noGrp="1" noChangeArrowheads="1"/>
          </p:cNvSpPr>
          <p:nvPr>
            <p:ph type="ctrTitle"/>
          </p:nvPr>
        </p:nvSpPr>
        <p:spPr>
          <a:xfrm>
            <a:off x="704850" y="1570867"/>
            <a:ext cx="7772400" cy="1470025"/>
          </a:xfrm>
        </p:spPr>
        <p:txBody>
          <a:bodyPr/>
          <a:lstStyle>
            <a:lvl1pPr algn="ctr">
              <a:defRPr sz="3600">
                <a:solidFill>
                  <a:schemeClr val="accent2">
                    <a:lumMod val="50000"/>
                  </a:schemeClr>
                </a:solidFill>
                <a:latin typeface="华文行楷" pitchFamily="2" charset="-122"/>
                <a:ea typeface="华文行楷" pitchFamily="2" charset="-122"/>
              </a:defRPr>
            </a:lvl1pPr>
          </a:lstStyle>
          <a:p>
            <a:r>
              <a:rPr lang="zh-CN" altLang="en-US"/>
              <a:t>单击此处编辑母版标题样式</a:t>
            </a:r>
            <a:endParaRPr lang="en-US" altLang="zh-CN"/>
          </a:p>
        </p:txBody>
      </p:sp>
      <p:sp>
        <p:nvSpPr>
          <p:cNvPr id="806915" name="Rectangle 3"/>
          <p:cNvSpPr>
            <a:spLocks noGrp="1" noChangeArrowheads="1"/>
          </p:cNvSpPr>
          <p:nvPr>
            <p:ph type="subTitle" idx="1"/>
          </p:nvPr>
        </p:nvSpPr>
        <p:spPr>
          <a:xfrm>
            <a:off x="1559719" y="3080982"/>
            <a:ext cx="6400800" cy="1249577"/>
          </a:xfrm>
        </p:spPr>
        <p:txBody>
          <a:bodyPr/>
          <a:lstStyle>
            <a:lvl1pPr marL="0" indent="0" algn="ctr">
              <a:buFont typeface="Wingdings" pitchFamily="2" charset="2"/>
              <a:buNone/>
              <a:defRPr sz="2800">
                <a:solidFill>
                  <a:schemeClr val="bg1"/>
                </a:solidFill>
                <a:effectLst>
                  <a:outerShdw blurRad="38100" dist="38100" dir="2700000" algn="tl">
                    <a:srgbClr val="000000">
                      <a:alpha val="43137"/>
                    </a:srgbClr>
                  </a:outerShdw>
                </a:effectLst>
              </a:defRPr>
            </a:lvl1pPr>
          </a:lstStyle>
          <a:p>
            <a:r>
              <a:rPr lang="zh-CN" altLang="en-US"/>
              <a:t>单击此处编辑母版副标题样式</a:t>
            </a:r>
            <a:endParaRPr lang="en-US" altLang="zh-CN"/>
          </a:p>
        </p:txBody>
      </p:sp>
      <p:sp>
        <p:nvSpPr>
          <p:cNvPr id="7" name="Rectangle 4"/>
          <p:cNvSpPr>
            <a:spLocks noGrp="1" noChangeArrowheads="1"/>
          </p:cNvSpPr>
          <p:nvPr>
            <p:ph type="dt" sz="half" idx="10"/>
          </p:nvPr>
        </p:nvSpPr>
        <p:spPr>
          <a:xfrm>
            <a:off x="3517900" y="6240463"/>
            <a:ext cx="2133600" cy="307975"/>
          </a:xfrm>
          <a:prstGeom prst="rect">
            <a:avLst/>
          </a:prstGeom>
        </p:spPr>
        <p:txBody>
          <a:bodyPr/>
          <a:lstStyle>
            <a:lvl1pPr algn="ctr" fontAlgn="auto">
              <a:spcBef>
                <a:spcPts val="0"/>
              </a:spcBef>
              <a:spcAft>
                <a:spcPts val="0"/>
              </a:spcAft>
              <a:defRPr sz="2000" b="1">
                <a:solidFill>
                  <a:srgbClr val="0070C0"/>
                </a:solidFill>
                <a:effectLst>
                  <a:outerShdw blurRad="38100" dist="38100" dir="2700000" algn="tl">
                    <a:srgbClr val="000000">
                      <a:alpha val="43137"/>
                    </a:srgbClr>
                  </a:outerShdw>
                </a:effectLst>
                <a:latin typeface="微软雅黑" pitchFamily="34" charset="-122"/>
                <a:ea typeface="微软雅黑" pitchFamily="34" charset="-122"/>
              </a:defRPr>
            </a:lvl1pPr>
          </a:lstStyle>
          <a:p>
            <a:pPr>
              <a:defRPr/>
            </a:pPr>
            <a:endParaRPr lang="zh-CN" altLang="en-US" dirty="0"/>
          </a:p>
        </p:txBody>
      </p:sp>
    </p:spTree>
    <p:extLst>
      <p:ext uri="{BB962C8B-B14F-4D97-AF65-F5344CB8AC3E}">
        <p14:creationId xmlns:p14="http://schemas.microsoft.com/office/powerpoint/2010/main" val="1792719518"/>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4830" y="302099"/>
            <a:ext cx="7772400" cy="533400"/>
          </a:xfrm>
        </p:spPr>
        <p:txBody>
          <a:bodyPr/>
          <a:lstStyle>
            <a:lvl1pPr>
              <a:defRPr b="0">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a:t>单击此处编辑母版标题样式</a:t>
            </a:r>
          </a:p>
        </p:txBody>
      </p:sp>
      <p:sp>
        <p:nvSpPr>
          <p:cNvPr id="3" name="内容占位符 2"/>
          <p:cNvSpPr>
            <a:spLocks noGrp="1"/>
          </p:cNvSpPr>
          <p:nvPr>
            <p:ph idx="1"/>
          </p:nvPr>
        </p:nvSpPr>
        <p:spPr>
          <a:xfrm>
            <a:off x="691112" y="1153470"/>
            <a:ext cx="7772400" cy="4778474"/>
          </a:xfrm>
        </p:spPr>
        <p:txBody>
          <a:bodyPr/>
          <a:lstStyle>
            <a:lvl1pPr marL="266700" indent="-266700">
              <a:lnSpc>
                <a:spcPct val="100000"/>
              </a:lnSpc>
              <a:spcBef>
                <a:spcPts val="600"/>
              </a:spcBef>
              <a:spcAft>
                <a:spcPts val="0"/>
              </a:spcAft>
              <a:buSzPct val="80000"/>
              <a:buFont typeface="Wingdings" pitchFamily="2" charset="2"/>
              <a:buChar char="n"/>
              <a:defRPr sz="2800"/>
            </a:lvl1pPr>
            <a:lvl2pPr marL="534988" indent="-268288">
              <a:lnSpc>
                <a:spcPct val="100000"/>
              </a:lnSpc>
              <a:spcBef>
                <a:spcPts val="600"/>
              </a:spcBef>
              <a:buSzPct val="80000"/>
              <a:buFont typeface="Wingdings" pitchFamily="2" charset="2"/>
              <a:buChar char="l"/>
              <a:defRPr/>
            </a:lvl2pPr>
            <a:lvl3pPr marL="987425" indent="-368300" defTabSz="900113">
              <a:lnSpc>
                <a:spcPct val="100000"/>
              </a:lnSpc>
              <a:buSzPct val="80000"/>
              <a:buFont typeface="Wingdings" pitchFamily="2" charset="2"/>
              <a:buChar char="p"/>
              <a:defRPr/>
            </a:lvl3pPr>
            <a:lvl4pPr marL="1249363" indent="-228600">
              <a:lnSpc>
                <a:spcPct val="100000"/>
              </a:lnSpc>
              <a:spcBef>
                <a:spcPts val="600"/>
              </a:spcBef>
              <a:defRPr/>
            </a:lvl4pPr>
            <a:lvl5pPr marL="1704975" indent="-228600" defTabSz="787400">
              <a:lnSpc>
                <a:spcPct val="100000"/>
              </a:lnSpc>
              <a:spcBef>
                <a:spcPts val="600"/>
              </a:spcBef>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89903585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5820828B-BD36-4CAD-B140-522F9E751630}" type="slidenum">
              <a:rPr lang="zh-CN" altLang="en-US"/>
              <a:pPr>
                <a:defRPr/>
              </a:pPr>
              <a:t>‹#›</a:t>
            </a:fld>
            <a:endParaRPr lang="zh-CN" altLang="en-US"/>
          </a:p>
        </p:txBody>
      </p:sp>
    </p:spTree>
    <p:extLst>
      <p:ext uri="{BB962C8B-B14F-4D97-AF65-F5344CB8AC3E}">
        <p14:creationId xmlns:p14="http://schemas.microsoft.com/office/powerpoint/2010/main" val="233371316"/>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762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238625" y="1597025"/>
            <a:ext cx="38100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0DDF64EB-8270-473E-81BD-F81E8368949E}" type="slidenum">
              <a:rPr lang="zh-CN" altLang="en-US"/>
              <a:pPr>
                <a:defRPr/>
              </a:pPr>
              <a:t>‹#›</a:t>
            </a:fld>
            <a:endParaRPr lang="zh-CN" altLang="en-US"/>
          </a:p>
        </p:txBody>
      </p:sp>
    </p:spTree>
    <p:extLst>
      <p:ext uri="{BB962C8B-B14F-4D97-AF65-F5344CB8AC3E}">
        <p14:creationId xmlns:p14="http://schemas.microsoft.com/office/powerpoint/2010/main" val="2510329485"/>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8"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9"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528A296A-BE06-4467-AEA1-9F794E9C4DB5}" type="slidenum">
              <a:rPr lang="zh-CN" altLang="en-US"/>
              <a:pPr>
                <a:defRPr/>
              </a:pPr>
              <a:t>‹#›</a:t>
            </a:fld>
            <a:endParaRPr lang="zh-CN" altLang="en-US"/>
          </a:p>
        </p:txBody>
      </p:sp>
    </p:spTree>
    <p:extLst>
      <p:ext uri="{BB962C8B-B14F-4D97-AF65-F5344CB8AC3E}">
        <p14:creationId xmlns:p14="http://schemas.microsoft.com/office/powerpoint/2010/main" val="3946880080"/>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4"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EFBDC753-81E6-40F8-A6E1-7F86672D6708}" type="slidenum">
              <a:rPr lang="zh-CN" altLang="en-US"/>
              <a:pPr>
                <a:defRPr/>
              </a:pPr>
              <a:t>‹#›</a:t>
            </a:fld>
            <a:endParaRPr lang="zh-CN" altLang="en-US"/>
          </a:p>
        </p:txBody>
      </p:sp>
    </p:spTree>
    <p:extLst>
      <p:ext uri="{BB962C8B-B14F-4D97-AF65-F5344CB8AC3E}">
        <p14:creationId xmlns:p14="http://schemas.microsoft.com/office/powerpoint/2010/main" val="3835244640"/>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7011481"/>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44265015-5354-460B-8539-7D350DE83114}" type="slidenum">
              <a:rPr lang="zh-CN" altLang="en-US"/>
              <a:pPr>
                <a:defRPr/>
              </a:pPr>
              <a:t>‹#›</a:t>
            </a:fld>
            <a:endParaRPr lang="zh-CN" altLang="en-US"/>
          </a:p>
        </p:txBody>
      </p:sp>
    </p:spTree>
    <p:extLst>
      <p:ext uri="{BB962C8B-B14F-4D97-AF65-F5344CB8AC3E}">
        <p14:creationId xmlns:p14="http://schemas.microsoft.com/office/powerpoint/2010/main" val="1481927600"/>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DCE52A43-ACC9-4924-8902-14ABEB77C086}" type="slidenum">
              <a:rPr lang="zh-CN" altLang="en-US"/>
              <a:pPr>
                <a:defRPr/>
              </a:pPr>
              <a:t>‹#›</a:t>
            </a:fld>
            <a:endParaRPr lang="zh-CN" altLang="en-US"/>
          </a:p>
        </p:txBody>
      </p:sp>
    </p:spTree>
    <p:extLst>
      <p:ext uri="{BB962C8B-B14F-4D97-AF65-F5344CB8AC3E}">
        <p14:creationId xmlns:p14="http://schemas.microsoft.com/office/powerpoint/2010/main" val="3802400757"/>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408CF9DE-DF7C-42C3-A0BE-BB7FFC9E72C4}" type="slidenum">
              <a:rPr lang="zh-CN" altLang="en-US"/>
              <a:pPr>
                <a:defRPr/>
              </a:pPr>
              <a:t>‹#›</a:t>
            </a:fld>
            <a:endParaRPr lang="zh-CN" altLang="en-US"/>
          </a:p>
        </p:txBody>
      </p:sp>
    </p:spTree>
    <p:extLst>
      <p:ext uri="{BB962C8B-B14F-4D97-AF65-F5344CB8AC3E}">
        <p14:creationId xmlns:p14="http://schemas.microsoft.com/office/powerpoint/2010/main" val="249699279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4"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dirty="0"/>
          </a:p>
        </p:txBody>
      </p:sp>
      <p:sp>
        <p:nvSpPr>
          <p:cNvPr id="5"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b="1">
                <a:solidFill>
                  <a:schemeClr val="tx1"/>
                </a:solidFill>
                <a:latin typeface="+mn-lt"/>
                <a:ea typeface="+mn-ea"/>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587790519"/>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94413" y="752475"/>
            <a:ext cx="1954212" cy="5438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752475"/>
            <a:ext cx="5713413" cy="5438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5"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endParaRPr lang="zh-CN" altLang="en-US"/>
          </a:p>
        </p:txBody>
      </p:sp>
      <p:sp>
        <p:nvSpPr>
          <p:cNvPr id="6"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pPr>
              <a:defRPr/>
            </a:pPr>
            <a:fld id="{9D218E8A-C193-4634-8B8B-BF2A2461C4F8}" type="slidenum">
              <a:rPr lang="zh-CN" altLang="en-US"/>
              <a:pPr>
                <a:defRPr/>
              </a:pPr>
              <a:t>‹#›</a:t>
            </a:fld>
            <a:endParaRPr lang="zh-CN" altLang="en-US"/>
          </a:p>
        </p:txBody>
      </p:sp>
    </p:spTree>
    <p:extLst>
      <p:ext uri="{BB962C8B-B14F-4D97-AF65-F5344CB8AC3E}">
        <p14:creationId xmlns:p14="http://schemas.microsoft.com/office/powerpoint/2010/main" val="85018621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254783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178715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solidFill>
                  <a:srgbClr val="000000"/>
                </a:solidFill>
                <a:latin typeface="+mn-lt"/>
                <a:ea typeface="+mn-ea"/>
              </a:defRPr>
            </a:lvl1pPr>
          </a:lstStyle>
          <a:p>
            <a:endParaRPr lang="zh-CN" altLang="en-US"/>
          </a:p>
        </p:txBody>
      </p:sp>
      <p:sp>
        <p:nvSpPr>
          <p:cNvPr id="7" name="Rectangle 7"/>
          <p:cNvSpPr>
            <a:spLocks noGrp="1" noChangeArrowheads="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b="1">
                <a:solidFill>
                  <a:schemeClr val="tx1"/>
                </a:solidFill>
                <a:latin typeface="+mn-lt"/>
                <a:ea typeface="+mn-ea"/>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110624625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8.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8.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5.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49.xml"/><Relationship Id="rId1" Type="http://schemas.openxmlformats.org/officeDocument/2006/relationships/slideLayout" Target="../slideLayouts/slideLayout48.xml"/><Relationship Id="rId5" Type="http://schemas.openxmlformats.org/officeDocument/2006/relationships/image" Target="../media/image10.png"/><Relationship Id="rId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5"/>
          <p:cNvPicPr>
            <a:picLocks noChangeAspect="1" noChangeArrowheads="1"/>
          </p:cNvPicPr>
          <p:nvPr userDrawn="1"/>
        </p:nvPicPr>
        <p:blipFill>
          <a:blip r:embed="rId14">
            <a:extLst>
              <a:ext uri="{28A0092B-C50C-407E-A947-70E740481C1C}">
                <a14:useLocalDpi xmlns:a14="http://schemas.microsoft.com/office/drawing/2010/main" val="0"/>
              </a:ext>
            </a:extLst>
          </a:blip>
          <a:stretch>
            <a:fillRect/>
          </a:stretch>
        </p:blipFill>
        <p:spPr bwMode="auto">
          <a:xfrm>
            <a:off x="265" y="1588"/>
            <a:ext cx="914188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Grp="1" noChangeArrowheads="1"/>
          </p:cNvSpPr>
          <p:nvPr>
            <p:ph type="title"/>
          </p:nvPr>
        </p:nvSpPr>
        <p:spPr bwMode="auto">
          <a:xfrm>
            <a:off x="228600" y="75247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6148" name="Rectangle 4"/>
          <p:cNvSpPr>
            <a:spLocks noGrp="1" noChangeArrowheads="1"/>
          </p:cNvSpPr>
          <p:nvPr>
            <p:ph type="body" idx="1"/>
          </p:nvPr>
        </p:nvSpPr>
        <p:spPr bwMode="auto">
          <a:xfrm>
            <a:off x="276225" y="1597025"/>
            <a:ext cx="777240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6150" name="Rectangle 11"/>
          <p:cNvSpPr>
            <a:spLocks noChangeArrowheads="1"/>
          </p:cNvSpPr>
          <p:nvPr/>
        </p:nvSpPr>
        <p:spPr bwMode="auto">
          <a:xfrm>
            <a:off x="8394700" y="6488113"/>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굴림" pitchFamily="34" charset="-127"/>
                <a:ea typeface="宋体" pitchFamily="2" charset="-122"/>
              </a:defRPr>
            </a:lvl1pPr>
            <a:lvl2pPr marL="742950" indent="-285750" eaLnBrk="0" hangingPunct="0">
              <a:defRPr>
                <a:solidFill>
                  <a:schemeClr val="tx1"/>
                </a:solidFill>
                <a:latin typeface="굴림" pitchFamily="34" charset="-127"/>
                <a:ea typeface="宋体" pitchFamily="2" charset="-122"/>
              </a:defRPr>
            </a:lvl2pPr>
            <a:lvl3pPr marL="1143000" indent="-228600" eaLnBrk="0" hangingPunct="0">
              <a:defRPr>
                <a:solidFill>
                  <a:schemeClr val="tx1"/>
                </a:solidFill>
                <a:latin typeface="굴림" pitchFamily="34" charset="-127"/>
                <a:ea typeface="宋体" pitchFamily="2" charset="-122"/>
              </a:defRPr>
            </a:lvl3pPr>
            <a:lvl4pPr marL="1600200" indent="-228600" eaLnBrk="0" hangingPunct="0">
              <a:defRPr>
                <a:solidFill>
                  <a:schemeClr val="tx1"/>
                </a:solidFill>
                <a:latin typeface="굴림" pitchFamily="34" charset="-127"/>
                <a:ea typeface="宋体" pitchFamily="2" charset="-122"/>
              </a:defRPr>
            </a:lvl4pPr>
            <a:lvl5pPr marL="2057400" indent="-228600" eaLnBrk="0" hangingPunct="0">
              <a:defRPr>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a:solidFill>
                  <a:schemeClr val="tx1"/>
                </a:solidFill>
                <a:latin typeface="굴림" pitchFamily="34" charset="-127"/>
                <a:ea typeface="宋体" pitchFamily="2" charset="-122"/>
              </a:defRPr>
            </a:lvl9pPr>
          </a:lstStyle>
          <a:p>
            <a:pPr eaLnBrk="1" hangingPunct="1">
              <a:defRPr/>
            </a:pPr>
            <a:fld id="{88D231C6-BA8A-4D89-B859-A955B7847E51}" type="slidenum">
              <a:rPr lang="zh-CN" altLang="en-US" sz="1600" b="0" smtClean="0">
                <a:solidFill>
                  <a:schemeClr val="tx1"/>
                </a:solidFill>
                <a:latin typeface="仿宋_GB2312" pitchFamily="49" charset="-122"/>
              </a:rPr>
              <a:pPr eaLnBrk="1" hangingPunct="1">
                <a:defRPr/>
              </a:pPr>
              <a:t>‹#›</a:t>
            </a:fld>
            <a:endParaRPr lang="en-US" altLang="zh-CN" sz="1600" b="0" dirty="0">
              <a:solidFill>
                <a:schemeClr val="tx1"/>
              </a:solidFill>
              <a:latin typeface="仿宋_GB2312" pitchFamily="49" charset="-122"/>
            </a:endParaRPr>
          </a:p>
        </p:txBody>
      </p:sp>
      <p:sp>
        <p:nvSpPr>
          <p:cNvPr id="6151" name="Line 14"/>
          <p:cNvSpPr>
            <a:spLocks noChangeShapeType="1"/>
          </p:cNvSpPr>
          <p:nvPr/>
        </p:nvSpPr>
        <p:spPr bwMode="auto">
          <a:xfrm>
            <a:off x="433388" y="1311275"/>
            <a:ext cx="871061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hf sldNum="0" hdr="0" ft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华文新魏" pitchFamily="2" charset="-122"/>
          <a:ea typeface="宋体" pitchFamily="2" charset="-122"/>
        </a:defRPr>
      </a:lvl2pPr>
      <a:lvl3pPr algn="l" rtl="0" eaLnBrk="1" fontAlgn="base" hangingPunct="1">
        <a:spcBef>
          <a:spcPct val="0"/>
        </a:spcBef>
        <a:spcAft>
          <a:spcPct val="0"/>
        </a:spcAft>
        <a:defRPr sz="3200" b="1">
          <a:solidFill>
            <a:schemeClr val="tx2"/>
          </a:solidFill>
          <a:latin typeface="华文新魏" pitchFamily="2" charset="-122"/>
          <a:ea typeface="宋体" pitchFamily="2" charset="-122"/>
        </a:defRPr>
      </a:lvl3pPr>
      <a:lvl4pPr algn="l" rtl="0" eaLnBrk="1" fontAlgn="base" hangingPunct="1">
        <a:spcBef>
          <a:spcPct val="0"/>
        </a:spcBef>
        <a:spcAft>
          <a:spcPct val="0"/>
        </a:spcAft>
        <a:defRPr sz="3200" b="1">
          <a:solidFill>
            <a:schemeClr val="tx2"/>
          </a:solidFill>
          <a:latin typeface="华文新魏" pitchFamily="2" charset="-122"/>
          <a:ea typeface="宋体" pitchFamily="2" charset="-122"/>
        </a:defRPr>
      </a:lvl4pPr>
      <a:lvl5pPr algn="l" rtl="0" eaLnBrk="1" fontAlgn="base" hangingPunct="1">
        <a:spcBef>
          <a:spcPct val="0"/>
        </a:spcBef>
        <a:spcAft>
          <a:spcPct val="0"/>
        </a:spcAft>
        <a:defRPr sz="3200" b="1">
          <a:solidFill>
            <a:schemeClr val="tx2"/>
          </a:solidFill>
          <a:latin typeface="华文新魏" pitchFamily="2" charset="-122"/>
          <a:ea typeface="宋体" pitchFamily="2" charset="-122"/>
        </a:defRPr>
      </a:lvl5pPr>
      <a:lvl6pPr marL="457200" algn="l" rtl="0" eaLnBrk="1" fontAlgn="base" hangingPunct="1">
        <a:spcBef>
          <a:spcPct val="0"/>
        </a:spcBef>
        <a:spcAft>
          <a:spcPct val="0"/>
        </a:spcAft>
        <a:defRPr sz="3200" b="1">
          <a:solidFill>
            <a:schemeClr val="tx2"/>
          </a:solidFill>
          <a:latin typeface="华文新魏" pitchFamily="2" charset="-122"/>
          <a:ea typeface="宋体" pitchFamily="2" charset="-122"/>
        </a:defRPr>
      </a:lvl6pPr>
      <a:lvl7pPr marL="914400" algn="l" rtl="0" eaLnBrk="1" fontAlgn="base" hangingPunct="1">
        <a:spcBef>
          <a:spcPct val="0"/>
        </a:spcBef>
        <a:spcAft>
          <a:spcPct val="0"/>
        </a:spcAft>
        <a:defRPr sz="3200" b="1">
          <a:solidFill>
            <a:schemeClr val="tx2"/>
          </a:solidFill>
          <a:latin typeface="华文新魏" pitchFamily="2" charset="-122"/>
          <a:ea typeface="宋体" pitchFamily="2" charset="-122"/>
        </a:defRPr>
      </a:lvl7pPr>
      <a:lvl8pPr marL="1371600" algn="l" rtl="0" eaLnBrk="1" fontAlgn="base" hangingPunct="1">
        <a:spcBef>
          <a:spcPct val="0"/>
        </a:spcBef>
        <a:spcAft>
          <a:spcPct val="0"/>
        </a:spcAft>
        <a:defRPr sz="3200" b="1">
          <a:solidFill>
            <a:schemeClr val="tx2"/>
          </a:solidFill>
          <a:latin typeface="华文新魏" pitchFamily="2" charset="-122"/>
          <a:ea typeface="宋体" pitchFamily="2" charset="-122"/>
        </a:defRPr>
      </a:lvl8pPr>
      <a:lvl9pPr marL="1828800" algn="l" rtl="0" eaLnBrk="1" fontAlgn="base" hangingPunct="1">
        <a:spcBef>
          <a:spcPct val="0"/>
        </a:spcBef>
        <a:spcAft>
          <a:spcPct val="0"/>
        </a:spcAft>
        <a:defRPr sz="3200" b="1">
          <a:solidFill>
            <a:schemeClr val="tx2"/>
          </a:solidFill>
          <a:latin typeface="华文新魏" pitchFamily="2" charset="-122"/>
          <a:ea typeface="宋体" pitchFamily="2" charset="-122"/>
        </a:defRPr>
      </a:lvl9pPr>
    </p:titleStyle>
    <p:bodyStyle>
      <a:lvl1pPr marL="342900" indent="-342900" algn="l" rtl="0" eaLnBrk="1" fontAlgn="base" hangingPunct="1">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mn-cs"/>
        </a:defRPr>
      </a:lvl1pPr>
      <a:lvl2pPr marL="742950" indent="-285750" algn="l" rtl="0" eaLnBrk="1" fontAlgn="base" hangingPunct="1">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4pPr>
      <a:lvl5pPr marL="20574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5pPr>
      <a:lvl6pPr marL="25146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 name="슬라이드 번호 개체 틀 5"/>
          <p:cNvSpPr>
            <a:spLocks noGrp="1"/>
          </p:cNvSpPr>
          <p:nvPr>
            <p:ph type="sldNum" sz="quarter" idx="4"/>
          </p:nvPr>
        </p:nvSpPr>
        <p:spPr>
          <a:xfrm>
            <a:off x="3500438" y="6492875"/>
            <a:ext cx="2133600" cy="222250"/>
          </a:xfrm>
          <a:prstGeom prst="rect">
            <a:avLst/>
          </a:prstGeom>
        </p:spPr>
        <p:txBody>
          <a:bodyPr vert="horz" wrap="square" lIns="91440" tIns="45720" rIns="91440" bIns="45720" numCol="1" anchor="t" anchorCtr="0" compatLnSpc="1">
            <a:prstTxWarp prst="textNoShape">
              <a:avLst/>
            </a:prstTxWarp>
          </a:bodyPr>
          <a:lstStyle>
            <a:lvl1pPr algn="ctr" latinLnBrk="1">
              <a:defRPr kumimoji="0" sz="1200" b="1">
                <a:solidFill>
                  <a:srgbClr val="000000"/>
                </a:solidFill>
                <a:latin typeface="Malgun Gothic" pitchFamily="34" charset="-127"/>
                <a:ea typeface="Malgun Gothic" pitchFamily="34" charset="-127"/>
              </a:defRPr>
            </a:lvl1pPr>
          </a:lstStyle>
          <a:p>
            <a:pPr>
              <a:defRPr/>
            </a:pPr>
            <a:fld id="{5BAE00EC-C374-4979-8E08-AEBAC6206018}" type="slidenum">
              <a:rPr lang="ko-KR" altLang="en-US"/>
              <a:pPr>
                <a:defRPr/>
              </a:pPr>
              <a:t>‹#›</a:t>
            </a:fld>
            <a:endParaRPr lang="ko-KR" altLang="en-US"/>
          </a:p>
        </p:txBody>
      </p:sp>
      <p:pic>
        <p:nvPicPr>
          <p:cNvPr id="1027" name="그림 5" descr="sk_02.gi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32788" y="6423025"/>
            <a:ext cx="57626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4" r:id="rId1"/>
    <p:sldLayoutId id="2147483675" r:id="rId2"/>
  </p:sldLayoutIdLst>
  <p:hf sldNum="0" hdr="0" ftr="0" dt="0"/>
  <p:txStyles>
    <p:titleStyle>
      <a:lvl1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cs typeface="+mj-cs"/>
        </a:defRPr>
      </a:lvl1pPr>
      <a:lvl2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2pPr>
      <a:lvl3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3pPr>
      <a:lvl4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4pPr>
      <a:lvl5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5pPr>
      <a:lvl6pPr marL="4572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6pPr>
      <a:lvl7pPr marL="9144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7pPr>
      <a:lvl8pPr marL="13716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8pPr>
      <a:lvl9pPr marL="18288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1" fontAlgn="base" latinLnBrk="1" hangingPunct="1">
        <a:spcBef>
          <a:spcPct val="20000"/>
        </a:spcBef>
        <a:spcAft>
          <a:spcPct val="0"/>
        </a:spcAft>
        <a:buChar char="•"/>
        <a:defRPr kumimoji="1" sz="3200">
          <a:solidFill>
            <a:schemeClr val="tx1"/>
          </a:solidFill>
          <a:latin typeface="굴림" pitchFamily="34" charset="-127"/>
          <a:ea typeface="굴림" pitchFamily="34" charset="-127"/>
          <a:cs typeface="+mn-cs"/>
        </a:defRPr>
      </a:lvl1pPr>
      <a:lvl2pPr marL="742950" indent="-285750" algn="l" rtl="0" eaLnBrk="1" fontAlgn="base" latinLnBrk="1" hangingPunct="1">
        <a:spcBef>
          <a:spcPct val="20000"/>
        </a:spcBef>
        <a:spcAft>
          <a:spcPct val="0"/>
        </a:spcAft>
        <a:buChar char="–"/>
        <a:defRPr kumimoji="1" sz="2800">
          <a:solidFill>
            <a:schemeClr val="tx1"/>
          </a:solidFill>
          <a:latin typeface="굴림" pitchFamily="34" charset="-127"/>
          <a:ea typeface="굴림" pitchFamily="34" charset="-127"/>
        </a:defRPr>
      </a:lvl2pPr>
      <a:lvl3pPr marL="1143000" indent="-228600" algn="l" rtl="0" eaLnBrk="1" fontAlgn="base" latinLnBrk="1" hangingPunct="1">
        <a:spcBef>
          <a:spcPct val="20000"/>
        </a:spcBef>
        <a:spcAft>
          <a:spcPct val="0"/>
        </a:spcAft>
        <a:buChar char="•"/>
        <a:defRPr kumimoji="1" sz="2400">
          <a:solidFill>
            <a:schemeClr val="tx1"/>
          </a:solidFill>
          <a:latin typeface="굴림" pitchFamily="34" charset="-127"/>
          <a:ea typeface="굴림" pitchFamily="34" charset="-127"/>
        </a:defRPr>
      </a:lvl3pPr>
      <a:lvl4pPr marL="1600200" indent="-228600" algn="l" rtl="0" eaLnBrk="1" fontAlgn="base" latinLnBrk="1" hangingPunct="1">
        <a:spcBef>
          <a:spcPct val="20000"/>
        </a:spcBef>
        <a:spcAft>
          <a:spcPct val="0"/>
        </a:spcAft>
        <a:buChar char="–"/>
        <a:defRPr kumimoji="1" sz="2000">
          <a:solidFill>
            <a:schemeClr val="tx1"/>
          </a:solidFill>
          <a:latin typeface="굴림" pitchFamily="34" charset="-127"/>
          <a:ea typeface="굴림" pitchFamily="34" charset="-127"/>
        </a:defRPr>
      </a:lvl4pPr>
      <a:lvl5pPr marL="2057400" indent="-228600" algn="l" rtl="0" eaLnBrk="1" fontAlgn="base" latinLnBrk="1" hangingPunct="1">
        <a:spcBef>
          <a:spcPct val="20000"/>
        </a:spcBef>
        <a:spcAft>
          <a:spcPct val="0"/>
        </a:spcAft>
        <a:buChar char="»"/>
        <a:defRPr kumimoji="1" sz="2000">
          <a:solidFill>
            <a:schemeClr val="tx1"/>
          </a:solidFill>
          <a:latin typeface="굴림" pitchFamily="34" charset="-127"/>
          <a:ea typeface="굴림" pitchFamily="34"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5" descr="图片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228600" y="75247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2052" name="Rectangle 4"/>
          <p:cNvSpPr>
            <a:spLocks noGrp="1" noChangeArrowheads="1"/>
          </p:cNvSpPr>
          <p:nvPr>
            <p:ph type="body" idx="1"/>
          </p:nvPr>
        </p:nvSpPr>
        <p:spPr bwMode="auto">
          <a:xfrm>
            <a:off x="276225" y="1597025"/>
            <a:ext cx="777240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805893" name="Rectangle 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auto">
              <a:spcBef>
                <a:spcPts val="0"/>
              </a:spcBef>
              <a:spcAft>
                <a:spcPts val="0"/>
              </a:spcAft>
              <a:defRPr sz="1400">
                <a:solidFill>
                  <a:srgbClr val="000000"/>
                </a:solidFill>
                <a:latin typeface="+mn-lt"/>
                <a:ea typeface="+mn-ea"/>
              </a:defRPr>
            </a:lvl1pPr>
          </a:lstStyle>
          <a:p>
            <a:pPr>
              <a:defRPr/>
            </a:pPr>
            <a:endParaRPr lang="zh-CN" altLang="en-US"/>
          </a:p>
        </p:txBody>
      </p:sp>
      <p:sp>
        <p:nvSpPr>
          <p:cNvPr id="805894"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solidFill>
                  <a:srgbClr val="000000"/>
                </a:solidFill>
                <a:latin typeface="+mn-lt"/>
                <a:ea typeface="+mn-ea"/>
              </a:defRPr>
            </a:lvl1pPr>
          </a:lstStyle>
          <a:p>
            <a:pPr>
              <a:defRPr/>
            </a:pPr>
            <a:endParaRPr lang="zh-CN" altLang="en-US"/>
          </a:p>
        </p:txBody>
      </p:sp>
      <p:sp>
        <p:nvSpPr>
          <p:cNvPr id="805895" name="Rectangle 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a:solidFill>
                  <a:srgbClr val="000000"/>
                </a:solidFill>
                <a:latin typeface="+mn-lt"/>
                <a:ea typeface="+mn-ea"/>
              </a:defRPr>
            </a:lvl1pPr>
          </a:lstStyle>
          <a:p>
            <a:pPr>
              <a:defRPr/>
            </a:pPr>
            <a:fld id="{D3183C66-675C-4668-A3D1-FB1D6EBCD701}" type="slidenum">
              <a:rPr lang="zh-CN" altLang="en-US"/>
              <a:pPr>
                <a:defRPr/>
              </a:pPr>
              <a:t>‹#›</a:t>
            </a:fld>
            <a:endParaRPr lang="zh-CN" altLang="en-US"/>
          </a:p>
        </p:txBody>
      </p:sp>
      <p:sp>
        <p:nvSpPr>
          <p:cNvPr id="1032" name="Text Box 9"/>
          <p:cNvSpPr txBox="1">
            <a:spLocks noChangeArrowheads="1"/>
          </p:cNvSpPr>
          <p:nvPr/>
        </p:nvSpPr>
        <p:spPr bwMode="auto">
          <a:xfrm>
            <a:off x="6197600" y="6418263"/>
            <a:ext cx="2060575" cy="457200"/>
          </a:xfrm>
          <a:prstGeom prst="rect">
            <a:avLst/>
          </a:prstGeom>
          <a:noFill/>
          <a:ln>
            <a:noFill/>
          </a:ln>
          <a:extLst/>
        </p:spPr>
        <p:txBody>
          <a:bodyPr>
            <a:spAutoFit/>
          </a:bodyPr>
          <a:lstStyle>
            <a:lvl1pPr>
              <a:defRPr>
                <a:solidFill>
                  <a:schemeClr val="tx1"/>
                </a:solidFill>
                <a:latin typeface="仿宋_GB2312"/>
                <a:ea typeface="宋体" pitchFamily="2" charset="-122"/>
              </a:defRPr>
            </a:lvl1pPr>
            <a:lvl2pPr marL="742950" indent="-285750">
              <a:defRPr>
                <a:solidFill>
                  <a:schemeClr val="tx1"/>
                </a:solidFill>
                <a:latin typeface="仿宋_GB2312"/>
                <a:ea typeface="宋体" pitchFamily="2" charset="-122"/>
              </a:defRPr>
            </a:lvl2pPr>
            <a:lvl3pPr marL="1143000" indent="-228600">
              <a:defRPr>
                <a:solidFill>
                  <a:schemeClr val="tx1"/>
                </a:solidFill>
                <a:latin typeface="仿宋_GB2312"/>
                <a:ea typeface="宋体" pitchFamily="2" charset="-122"/>
              </a:defRPr>
            </a:lvl3pPr>
            <a:lvl4pPr marL="1600200" indent="-228600">
              <a:defRPr>
                <a:solidFill>
                  <a:schemeClr val="tx1"/>
                </a:solidFill>
                <a:latin typeface="仿宋_GB2312"/>
                <a:ea typeface="宋体" pitchFamily="2" charset="-122"/>
              </a:defRPr>
            </a:lvl4pPr>
            <a:lvl5pPr marL="2057400" indent="-228600">
              <a:defRPr>
                <a:solidFill>
                  <a:schemeClr val="tx1"/>
                </a:solidFill>
                <a:latin typeface="仿宋_GB2312"/>
                <a:ea typeface="宋体" pitchFamily="2" charset="-122"/>
              </a:defRPr>
            </a:lvl5pPr>
            <a:lvl6pPr marL="2514600" indent="-228600" fontAlgn="base">
              <a:spcBef>
                <a:spcPct val="0"/>
              </a:spcBef>
              <a:spcAft>
                <a:spcPct val="0"/>
              </a:spcAft>
              <a:defRPr>
                <a:solidFill>
                  <a:schemeClr val="tx1"/>
                </a:solidFill>
                <a:latin typeface="仿宋_GB2312"/>
                <a:ea typeface="宋体" pitchFamily="2" charset="-122"/>
              </a:defRPr>
            </a:lvl6pPr>
            <a:lvl7pPr marL="2971800" indent="-228600" fontAlgn="base">
              <a:spcBef>
                <a:spcPct val="0"/>
              </a:spcBef>
              <a:spcAft>
                <a:spcPct val="0"/>
              </a:spcAft>
              <a:defRPr>
                <a:solidFill>
                  <a:schemeClr val="tx1"/>
                </a:solidFill>
                <a:latin typeface="仿宋_GB2312"/>
                <a:ea typeface="宋体" pitchFamily="2" charset="-122"/>
              </a:defRPr>
            </a:lvl7pPr>
            <a:lvl8pPr marL="3429000" indent="-228600" fontAlgn="base">
              <a:spcBef>
                <a:spcPct val="0"/>
              </a:spcBef>
              <a:spcAft>
                <a:spcPct val="0"/>
              </a:spcAft>
              <a:defRPr>
                <a:solidFill>
                  <a:schemeClr val="tx1"/>
                </a:solidFill>
                <a:latin typeface="仿宋_GB2312"/>
                <a:ea typeface="宋体" pitchFamily="2" charset="-122"/>
              </a:defRPr>
            </a:lvl8pPr>
            <a:lvl9pPr marL="3886200" indent="-228600" fontAlgn="base">
              <a:spcBef>
                <a:spcPct val="0"/>
              </a:spcBef>
              <a:spcAft>
                <a:spcPct val="0"/>
              </a:spcAft>
              <a:defRPr>
                <a:solidFill>
                  <a:schemeClr val="tx1"/>
                </a:solidFill>
                <a:latin typeface="仿宋_GB2312"/>
                <a:ea typeface="宋体" pitchFamily="2" charset="-122"/>
              </a:defRPr>
            </a:lvl9pPr>
          </a:lstStyle>
          <a:p>
            <a:pPr>
              <a:spcBef>
                <a:spcPct val="50000"/>
              </a:spcBef>
              <a:defRPr/>
            </a:pPr>
            <a:endParaRPr lang="zh-CN" altLang="en-US" sz="2400">
              <a:solidFill>
                <a:srgbClr val="000000"/>
              </a:solidFill>
            </a:endParaRPr>
          </a:p>
        </p:txBody>
      </p:sp>
      <p:sp>
        <p:nvSpPr>
          <p:cNvPr id="2057" name="Rectangle 11"/>
          <p:cNvSpPr>
            <a:spLocks noChangeArrowheads="1"/>
          </p:cNvSpPr>
          <p:nvPr/>
        </p:nvSpPr>
        <p:spPr bwMode="auto">
          <a:xfrm>
            <a:off x="8394700" y="6488113"/>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굴림" pitchFamily="34" charset="-127"/>
                <a:ea typeface="宋体" pitchFamily="2" charset="-122"/>
              </a:defRPr>
            </a:lvl1pPr>
            <a:lvl2pPr marL="742950" indent="-285750" eaLnBrk="0" hangingPunct="0">
              <a:defRPr>
                <a:solidFill>
                  <a:schemeClr val="tx1"/>
                </a:solidFill>
                <a:latin typeface="굴림" pitchFamily="34" charset="-127"/>
                <a:ea typeface="宋体" pitchFamily="2" charset="-122"/>
              </a:defRPr>
            </a:lvl2pPr>
            <a:lvl3pPr marL="1143000" indent="-228600" eaLnBrk="0" hangingPunct="0">
              <a:defRPr>
                <a:solidFill>
                  <a:schemeClr val="tx1"/>
                </a:solidFill>
                <a:latin typeface="굴림" pitchFamily="34" charset="-127"/>
                <a:ea typeface="宋体" pitchFamily="2" charset="-122"/>
              </a:defRPr>
            </a:lvl3pPr>
            <a:lvl4pPr marL="1600200" indent="-228600" eaLnBrk="0" hangingPunct="0">
              <a:defRPr>
                <a:solidFill>
                  <a:schemeClr val="tx1"/>
                </a:solidFill>
                <a:latin typeface="굴림" pitchFamily="34" charset="-127"/>
                <a:ea typeface="宋体" pitchFamily="2" charset="-122"/>
              </a:defRPr>
            </a:lvl4pPr>
            <a:lvl5pPr marL="2057400" indent="-228600" eaLnBrk="0" hangingPunct="0">
              <a:defRPr>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a:solidFill>
                  <a:schemeClr val="tx1"/>
                </a:solidFill>
                <a:latin typeface="굴림" pitchFamily="34" charset="-127"/>
                <a:ea typeface="宋体" pitchFamily="2" charset="-122"/>
              </a:defRPr>
            </a:lvl9pPr>
          </a:lstStyle>
          <a:p>
            <a:pPr eaLnBrk="1" hangingPunct="1">
              <a:defRPr/>
            </a:pPr>
            <a:fld id="{1685703D-B427-47E0-80C7-5072D45385ED}" type="slidenum">
              <a:rPr lang="zh-CN" altLang="en-US" sz="1600" smtClean="0">
                <a:solidFill>
                  <a:srgbClr val="FFFFFF"/>
                </a:solidFill>
                <a:latin typeface="仿宋_GB2312" pitchFamily="49" charset="-122"/>
              </a:rPr>
              <a:pPr eaLnBrk="1" hangingPunct="1">
                <a:defRPr/>
              </a:pPr>
              <a:t>‹#›</a:t>
            </a:fld>
            <a:endParaRPr lang="en-US" altLang="zh-CN" sz="1600">
              <a:solidFill>
                <a:srgbClr val="FFFFFF"/>
              </a:solidFill>
              <a:latin typeface="仿宋_GB2312" pitchFamily="49" charset="-122"/>
            </a:endParaRPr>
          </a:p>
        </p:txBody>
      </p:sp>
      <p:sp>
        <p:nvSpPr>
          <p:cNvPr id="2058" name="Line 14"/>
          <p:cNvSpPr>
            <a:spLocks noChangeShapeType="1"/>
          </p:cNvSpPr>
          <p:nvPr/>
        </p:nvSpPr>
        <p:spPr bwMode="auto">
          <a:xfrm>
            <a:off x="433388" y="1311275"/>
            <a:ext cx="871061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hf sldNum="0" hdr="0" ft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华文新魏" pitchFamily="2" charset="-122"/>
          <a:ea typeface="宋体" pitchFamily="2" charset="-122"/>
        </a:defRPr>
      </a:lvl2pPr>
      <a:lvl3pPr algn="l" rtl="0" eaLnBrk="1" fontAlgn="base" hangingPunct="1">
        <a:spcBef>
          <a:spcPct val="0"/>
        </a:spcBef>
        <a:spcAft>
          <a:spcPct val="0"/>
        </a:spcAft>
        <a:defRPr sz="3200" b="1">
          <a:solidFill>
            <a:schemeClr val="tx2"/>
          </a:solidFill>
          <a:latin typeface="华文新魏" pitchFamily="2" charset="-122"/>
          <a:ea typeface="宋体" pitchFamily="2" charset="-122"/>
        </a:defRPr>
      </a:lvl3pPr>
      <a:lvl4pPr algn="l" rtl="0" eaLnBrk="1" fontAlgn="base" hangingPunct="1">
        <a:spcBef>
          <a:spcPct val="0"/>
        </a:spcBef>
        <a:spcAft>
          <a:spcPct val="0"/>
        </a:spcAft>
        <a:defRPr sz="3200" b="1">
          <a:solidFill>
            <a:schemeClr val="tx2"/>
          </a:solidFill>
          <a:latin typeface="华文新魏" pitchFamily="2" charset="-122"/>
          <a:ea typeface="宋体" pitchFamily="2" charset="-122"/>
        </a:defRPr>
      </a:lvl4pPr>
      <a:lvl5pPr algn="l" rtl="0" eaLnBrk="1" fontAlgn="base" hangingPunct="1">
        <a:spcBef>
          <a:spcPct val="0"/>
        </a:spcBef>
        <a:spcAft>
          <a:spcPct val="0"/>
        </a:spcAft>
        <a:defRPr sz="3200" b="1">
          <a:solidFill>
            <a:schemeClr val="tx2"/>
          </a:solidFill>
          <a:latin typeface="华文新魏" pitchFamily="2" charset="-122"/>
          <a:ea typeface="宋体" pitchFamily="2" charset="-122"/>
        </a:defRPr>
      </a:lvl5pPr>
      <a:lvl6pPr marL="457200" algn="l" rtl="0" eaLnBrk="1" fontAlgn="base" hangingPunct="1">
        <a:spcBef>
          <a:spcPct val="0"/>
        </a:spcBef>
        <a:spcAft>
          <a:spcPct val="0"/>
        </a:spcAft>
        <a:defRPr sz="3200" b="1">
          <a:solidFill>
            <a:schemeClr val="tx2"/>
          </a:solidFill>
          <a:latin typeface="华文新魏" pitchFamily="2" charset="-122"/>
          <a:ea typeface="宋体" pitchFamily="2" charset="-122"/>
        </a:defRPr>
      </a:lvl6pPr>
      <a:lvl7pPr marL="914400" algn="l" rtl="0" eaLnBrk="1" fontAlgn="base" hangingPunct="1">
        <a:spcBef>
          <a:spcPct val="0"/>
        </a:spcBef>
        <a:spcAft>
          <a:spcPct val="0"/>
        </a:spcAft>
        <a:defRPr sz="3200" b="1">
          <a:solidFill>
            <a:schemeClr val="tx2"/>
          </a:solidFill>
          <a:latin typeface="华文新魏" pitchFamily="2" charset="-122"/>
          <a:ea typeface="宋体" pitchFamily="2" charset="-122"/>
        </a:defRPr>
      </a:lvl7pPr>
      <a:lvl8pPr marL="1371600" algn="l" rtl="0" eaLnBrk="1" fontAlgn="base" hangingPunct="1">
        <a:spcBef>
          <a:spcPct val="0"/>
        </a:spcBef>
        <a:spcAft>
          <a:spcPct val="0"/>
        </a:spcAft>
        <a:defRPr sz="3200" b="1">
          <a:solidFill>
            <a:schemeClr val="tx2"/>
          </a:solidFill>
          <a:latin typeface="华文新魏" pitchFamily="2" charset="-122"/>
          <a:ea typeface="宋体" pitchFamily="2" charset="-122"/>
        </a:defRPr>
      </a:lvl8pPr>
      <a:lvl9pPr marL="1828800" algn="l" rtl="0" eaLnBrk="1" fontAlgn="base" hangingPunct="1">
        <a:spcBef>
          <a:spcPct val="0"/>
        </a:spcBef>
        <a:spcAft>
          <a:spcPct val="0"/>
        </a:spcAft>
        <a:defRPr sz="3200" b="1">
          <a:solidFill>
            <a:schemeClr val="tx2"/>
          </a:solidFill>
          <a:latin typeface="华文新魏" pitchFamily="2" charset="-122"/>
          <a:ea typeface="宋体" pitchFamily="2" charset="-122"/>
        </a:defRPr>
      </a:lvl9pPr>
    </p:titleStyle>
    <p:bodyStyle>
      <a:lvl1pPr marL="342900" indent="-342900" algn="l" rtl="0" eaLnBrk="1" fontAlgn="base" hangingPunct="1">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mn-cs"/>
        </a:defRPr>
      </a:lvl1pPr>
      <a:lvl2pPr marL="742950" indent="-285750" algn="l" rtl="0" eaLnBrk="1" fontAlgn="base" hangingPunct="1">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4pPr>
      <a:lvl5pPr marL="20574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5pPr>
      <a:lvl6pPr marL="25146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bwMode="auto">
          <a:xfrm>
            <a:off x="407988" y="231775"/>
            <a:ext cx="77724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3075" name="Rectangle 4"/>
          <p:cNvSpPr>
            <a:spLocks noGrp="1" noChangeArrowheads="1"/>
          </p:cNvSpPr>
          <p:nvPr>
            <p:ph type="body" idx="1"/>
          </p:nvPr>
        </p:nvSpPr>
        <p:spPr bwMode="auto">
          <a:xfrm>
            <a:off x="407988" y="1050925"/>
            <a:ext cx="8526462" cy="559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32" name="Text Box 9"/>
          <p:cNvSpPr txBox="1">
            <a:spLocks noChangeArrowheads="1"/>
          </p:cNvSpPr>
          <p:nvPr/>
        </p:nvSpPr>
        <p:spPr bwMode="auto">
          <a:xfrm>
            <a:off x="6197600" y="6418263"/>
            <a:ext cx="2060575" cy="457200"/>
          </a:xfrm>
          <a:prstGeom prst="rect">
            <a:avLst/>
          </a:prstGeom>
          <a:noFill/>
          <a:ln>
            <a:noFill/>
          </a:ln>
          <a:extLst/>
        </p:spPr>
        <p:txBody>
          <a:bodyPr>
            <a:spAutoFit/>
          </a:bodyPr>
          <a:lstStyle>
            <a:lvl1pPr>
              <a:defRPr>
                <a:solidFill>
                  <a:schemeClr val="tx1"/>
                </a:solidFill>
                <a:latin typeface="仿宋_GB2312"/>
                <a:ea typeface="宋体" pitchFamily="2" charset="-122"/>
              </a:defRPr>
            </a:lvl1pPr>
            <a:lvl2pPr marL="742950" indent="-285750">
              <a:defRPr>
                <a:solidFill>
                  <a:schemeClr val="tx1"/>
                </a:solidFill>
                <a:latin typeface="仿宋_GB2312"/>
                <a:ea typeface="宋体" pitchFamily="2" charset="-122"/>
              </a:defRPr>
            </a:lvl2pPr>
            <a:lvl3pPr marL="1143000" indent="-228600">
              <a:defRPr>
                <a:solidFill>
                  <a:schemeClr val="tx1"/>
                </a:solidFill>
                <a:latin typeface="仿宋_GB2312"/>
                <a:ea typeface="宋体" pitchFamily="2" charset="-122"/>
              </a:defRPr>
            </a:lvl3pPr>
            <a:lvl4pPr marL="1600200" indent="-228600">
              <a:defRPr>
                <a:solidFill>
                  <a:schemeClr val="tx1"/>
                </a:solidFill>
                <a:latin typeface="仿宋_GB2312"/>
                <a:ea typeface="宋体" pitchFamily="2" charset="-122"/>
              </a:defRPr>
            </a:lvl4pPr>
            <a:lvl5pPr marL="2057400" indent="-228600">
              <a:defRPr>
                <a:solidFill>
                  <a:schemeClr val="tx1"/>
                </a:solidFill>
                <a:latin typeface="仿宋_GB2312"/>
                <a:ea typeface="宋体" pitchFamily="2" charset="-122"/>
              </a:defRPr>
            </a:lvl5pPr>
            <a:lvl6pPr marL="2514600" indent="-228600" fontAlgn="base">
              <a:spcBef>
                <a:spcPct val="0"/>
              </a:spcBef>
              <a:spcAft>
                <a:spcPct val="0"/>
              </a:spcAft>
              <a:defRPr>
                <a:solidFill>
                  <a:schemeClr val="tx1"/>
                </a:solidFill>
                <a:latin typeface="仿宋_GB2312"/>
                <a:ea typeface="宋体" pitchFamily="2" charset="-122"/>
              </a:defRPr>
            </a:lvl6pPr>
            <a:lvl7pPr marL="2971800" indent="-228600" fontAlgn="base">
              <a:spcBef>
                <a:spcPct val="0"/>
              </a:spcBef>
              <a:spcAft>
                <a:spcPct val="0"/>
              </a:spcAft>
              <a:defRPr>
                <a:solidFill>
                  <a:schemeClr val="tx1"/>
                </a:solidFill>
                <a:latin typeface="仿宋_GB2312"/>
                <a:ea typeface="宋体" pitchFamily="2" charset="-122"/>
              </a:defRPr>
            </a:lvl7pPr>
            <a:lvl8pPr marL="3429000" indent="-228600" fontAlgn="base">
              <a:spcBef>
                <a:spcPct val="0"/>
              </a:spcBef>
              <a:spcAft>
                <a:spcPct val="0"/>
              </a:spcAft>
              <a:defRPr>
                <a:solidFill>
                  <a:schemeClr val="tx1"/>
                </a:solidFill>
                <a:latin typeface="仿宋_GB2312"/>
                <a:ea typeface="宋体" pitchFamily="2" charset="-122"/>
              </a:defRPr>
            </a:lvl8pPr>
            <a:lvl9pPr marL="3886200" indent="-228600" fontAlgn="base">
              <a:spcBef>
                <a:spcPct val="0"/>
              </a:spcBef>
              <a:spcAft>
                <a:spcPct val="0"/>
              </a:spcAft>
              <a:defRPr>
                <a:solidFill>
                  <a:schemeClr val="tx1"/>
                </a:solidFill>
                <a:latin typeface="仿宋_GB2312"/>
                <a:ea typeface="宋体" pitchFamily="2" charset="-122"/>
              </a:defRPr>
            </a:lvl9pPr>
          </a:lstStyle>
          <a:p>
            <a:pPr fontAlgn="auto">
              <a:spcBef>
                <a:spcPct val="50000"/>
              </a:spcBef>
              <a:spcAft>
                <a:spcPts val="0"/>
              </a:spcAft>
              <a:defRPr/>
            </a:pPr>
            <a:endParaRPr lang="zh-CN" altLang="en-US" sz="2400">
              <a:solidFill>
                <a:srgbClr val="000000"/>
              </a:solidFill>
            </a:endParaRPr>
          </a:p>
        </p:txBody>
      </p:sp>
      <p:sp>
        <p:nvSpPr>
          <p:cNvPr id="3077" name="Rectangle 11"/>
          <p:cNvSpPr>
            <a:spLocks noChangeArrowheads="1"/>
          </p:cNvSpPr>
          <p:nvPr/>
        </p:nvSpPr>
        <p:spPr bwMode="auto">
          <a:xfrm>
            <a:off x="8394700" y="6488113"/>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굴림" pitchFamily="34" charset="-127"/>
                <a:ea typeface="宋体" pitchFamily="2" charset="-122"/>
              </a:defRPr>
            </a:lvl1pPr>
            <a:lvl2pPr marL="742950" indent="-285750" eaLnBrk="0" hangingPunct="0">
              <a:defRPr>
                <a:solidFill>
                  <a:schemeClr val="tx1"/>
                </a:solidFill>
                <a:latin typeface="굴림" pitchFamily="34" charset="-127"/>
                <a:ea typeface="宋体" pitchFamily="2" charset="-122"/>
              </a:defRPr>
            </a:lvl2pPr>
            <a:lvl3pPr marL="1143000" indent="-228600" eaLnBrk="0" hangingPunct="0">
              <a:defRPr>
                <a:solidFill>
                  <a:schemeClr val="tx1"/>
                </a:solidFill>
                <a:latin typeface="굴림" pitchFamily="34" charset="-127"/>
                <a:ea typeface="宋体" pitchFamily="2" charset="-122"/>
              </a:defRPr>
            </a:lvl3pPr>
            <a:lvl4pPr marL="1600200" indent="-228600" eaLnBrk="0" hangingPunct="0">
              <a:defRPr>
                <a:solidFill>
                  <a:schemeClr val="tx1"/>
                </a:solidFill>
                <a:latin typeface="굴림" pitchFamily="34" charset="-127"/>
                <a:ea typeface="宋体" pitchFamily="2" charset="-122"/>
              </a:defRPr>
            </a:lvl4pPr>
            <a:lvl5pPr marL="2057400" indent="-228600" eaLnBrk="0" hangingPunct="0">
              <a:defRPr>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a:solidFill>
                  <a:schemeClr val="tx1"/>
                </a:solidFill>
                <a:latin typeface="굴림" pitchFamily="34" charset="-127"/>
                <a:ea typeface="宋体" pitchFamily="2" charset="-122"/>
              </a:defRPr>
            </a:lvl9pPr>
          </a:lstStyle>
          <a:p>
            <a:pPr eaLnBrk="1" hangingPunct="1">
              <a:defRPr/>
            </a:pPr>
            <a:fld id="{EE934FBC-C1AE-4927-B762-95D031D15B7A}" type="slidenum">
              <a:rPr lang="zh-CN" altLang="en-US" sz="1600" smtClean="0">
                <a:solidFill>
                  <a:srgbClr val="FFFFFF"/>
                </a:solidFill>
                <a:latin typeface="仿宋_GB2312" pitchFamily="49" charset="-122"/>
              </a:rPr>
              <a:pPr eaLnBrk="1" hangingPunct="1">
                <a:defRPr/>
              </a:pPr>
              <a:t>‹#›</a:t>
            </a:fld>
            <a:endParaRPr lang="en-US" altLang="zh-CN" sz="1600">
              <a:solidFill>
                <a:srgbClr val="FFFFFF"/>
              </a:solidFill>
              <a:latin typeface="仿宋_GB2312" pitchFamily="49" charset="-122"/>
            </a:endParaRPr>
          </a:p>
        </p:txBody>
      </p:sp>
      <p:sp>
        <p:nvSpPr>
          <p:cNvPr id="3078" name="Line 14"/>
          <p:cNvSpPr>
            <a:spLocks noChangeShapeType="1"/>
          </p:cNvSpPr>
          <p:nvPr/>
        </p:nvSpPr>
        <p:spPr bwMode="auto">
          <a:xfrm>
            <a:off x="407988" y="876300"/>
            <a:ext cx="871061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ransition/>
  <p:hf sldNum="0" hdr="0" ftr="0" dt="0"/>
  <p:txStyles>
    <p:titleStyle>
      <a:lvl1pPr algn="l" rtl="0" eaLnBrk="1" fontAlgn="base" hangingPunct="1">
        <a:spcBef>
          <a:spcPct val="0"/>
        </a:spcBef>
        <a:spcAft>
          <a:spcPct val="0"/>
        </a:spcAft>
        <a:defRPr sz="320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l" rtl="0" eaLnBrk="1" fontAlgn="base" hangingPunct="1">
        <a:spcBef>
          <a:spcPct val="0"/>
        </a:spcBef>
        <a:spcAft>
          <a:spcPct val="0"/>
        </a:spcAft>
        <a:defRPr sz="3200">
          <a:solidFill>
            <a:schemeClr val="tx2"/>
          </a:solidFill>
          <a:latin typeface="微软雅黑" pitchFamily="34" charset="-122"/>
          <a:ea typeface="微软雅黑" pitchFamily="34" charset="-122"/>
        </a:defRPr>
      </a:lvl2pPr>
      <a:lvl3pPr algn="l" rtl="0" eaLnBrk="1" fontAlgn="base" hangingPunct="1">
        <a:spcBef>
          <a:spcPct val="0"/>
        </a:spcBef>
        <a:spcAft>
          <a:spcPct val="0"/>
        </a:spcAft>
        <a:defRPr sz="3200">
          <a:solidFill>
            <a:schemeClr val="tx2"/>
          </a:solidFill>
          <a:latin typeface="微软雅黑" pitchFamily="34" charset="-122"/>
          <a:ea typeface="微软雅黑" pitchFamily="34" charset="-122"/>
        </a:defRPr>
      </a:lvl3pPr>
      <a:lvl4pPr algn="l" rtl="0" eaLnBrk="1" fontAlgn="base" hangingPunct="1">
        <a:spcBef>
          <a:spcPct val="0"/>
        </a:spcBef>
        <a:spcAft>
          <a:spcPct val="0"/>
        </a:spcAft>
        <a:defRPr sz="3200">
          <a:solidFill>
            <a:schemeClr val="tx2"/>
          </a:solidFill>
          <a:latin typeface="微软雅黑" pitchFamily="34" charset="-122"/>
          <a:ea typeface="微软雅黑" pitchFamily="34" charset="-122"/>
        </a:defRPr>
      </a:lvl4pPr>
      <a:lvl5pPr algn="l" rtl="0" eaLnBrk="1" fontAlgn="base" hangingPunct="1">
        <a:spcBef>
          <a:spcPct val="0"/>
        </a:spcBef>
        <a:spcAft>
          <a:spcPct val="0"/>
        </a:spcAft>
        <a:defRPr sz="32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3200" b="1">
          <a:solidFill>
            <a:schemeClr val="tx2"/>
          </a:solidFill>
          <a:latin typeface="华文新魏" pitchFamily="2" charset="-122"/>
          <a:ea typeface="宋体" pitchFamily="2" charset="-122"/>
        </a:defRPr>
      </a:lvl6pPr>
      <a:lvl7pPr marL="914400" algn="l" rtl="0" eaLnBrk="1" fontAlgn="base" hangingPunct="1">
        <a:spcBef>
          <a:spcPct val="0"/>
        </a:spcBef>
        <a:spcAft>
          <a:spcPct val="0"/>
        </a:spcAft>
        <a:defRPr sz="3200" b="1">
          <a:solidFill>
            <a:schemeClr val="tx2"/>
          </a:solidFill>
          <a:latin typeface="华文新魏" pitchFamily="2" charset="-122"/>
          <a:ea typeface="宋体" pitchFamily="2" charset="-122"/>
        </a:defRPr>
      </a:lvl7pPr>
      <a:lvl8pPr marL="1371600" algn="l" rtl="0" eaLnBrk="1" fontAlgn="base" hangingPunct="1">
        <a:spcBef>
          <a:spcPct val="0"/>
        </a:spcBef>
        <a:spcAft>
          <a:spcPct val="0"/>
        </a:spcAft>
        <a:defRPr sz="3200" b="1">
          <a:solidFill>
            <a:schemeClr val="tx2"/>
          </a:solidFill>
          <a:latin typeface="华文新魏" pitchFamily="2" charset="-122"/>
          <a:ea typeface="宋体" pitchFamily="2" charset="-122"/>
        </a:defRPr>
      </a:lvl8pPr>
      <a:lvl9pPr marL="1828800" algn="l" rtl="0" eaLnBrk="1" fontAlgn="base" hangingPunct="1">
        <a:spcBef>
          <a:spcPct val="0"/>
        </a:spcBef>
        <a:spcAft>
          <a:spcPct val="0"/>
        </a:spcAft>
        <a:defRPr sz="3200" b="1">
          <a:solidFill>
            <a:schemeClr val="tx2"/>
          </a:solidFill>
          <a:latin typeface="华文新魏" pitchFamily="2" charset="-122"/>
          <a:ea typeface="宋体" pitchFamily="2" charset="-122"/>
        </a:defRPr>
      </a:lvl9pPr>
    </p:titleStyle>
    <p:bodyStyle>
      <a:lvl1pPr marL="342900" indent="-342900" algn="l" rtl="0" eaLnBrk="1" fontAlgn="base" hangingPunct="1">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mn-cs"/>
        </a:defRPr>
      </a:lvl1pPr>
      <a:lvl2pPr marL="742950" indent="-285750" algn="l" rtl="0" eaLnBrk="1" fontAlgn="base" hangingPunct="1">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4pPr>
      <a:lvl5pPr marL="20574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5pPr>
      <a:lvl6pPr marL="25146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图片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title"/>
          </p:nvPr>
        </p:nvSpPr>
        <p:spPr bwMode="auto">
          <a:xfrm>
            <a:off x="581025" y="75247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100" name="Rectangle 4"/>
          <p:cNvSpPr>
            <a:spLocks noGrp="1" noChangeArrowheads="1"/>
          </p:cNvSpPr>
          <p:nvPr>
            <p:ph type="body" idx="1"/>
          </p:nvPr>
        </p:nvSpPr>
        <p:spPr bwMode="auto">
          <a:xfrm>
            <a:off x="581025" y="1427163"/>
            <a:ext cx="7772400" cy="476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22437" name="Rectangle 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000000"/>
                </a:solidFill>
                <a:latin typeface="Arial" charset="0"/>
                <a:ea typeface="宋体" charset="-122"/>
              </a:defRPr>
            </a:lvl1pPr>
          </a:lstStyle>
          <a:p>
            <a:pPr>
              <a:defRPr/>
            </a:pPr>
            <a:endParaRPr lang="en-US" altLang="zh-CN"/>
          </a:p>
        </p:txBody>
      </p:sp>
      <p:sp>
        <p:nvSpPr>
          <p:cNvPr id="232243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00"/>
                </a:solidFill>
                <a:latin typeface="Arial" charset="0"/>
                <a:ea typeface="宋体" charset="-122"/>
              </a:defRPr>
            </a:lvl1pPr>
          </a:lstStyle>
          <a:p>
            <a:pPr>
              <a:defRPr/>
            </a:pPr>
            <a:endParaRPr lang="en-US" altLang="zh-CN"/>
          </a:p>
        </p:txBody>
      </p:sp>
      <p:sp>
        <p:nvSpPr>
          <p:cNvPr id="4103" name="Text Box 8"/>
          <p:cNvSpPr txBox="1">
            <a:spLocks noChangeArrowheads="1"/>
          </p:cNvSpPr>
          <p:nvPr/>
        </p:nvSpPr>
        <p:spPr bwMode="auto">
          <a:xfrm>
            <a:off x="6197600" y="6418263"/>
            <a:ext cx="2060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굴림" pitchFamily="34" charset="-127"/>
                <a:ea typeface="굴림" pitchFamily="34" charset="-127"/>
              </a:defRPr>
            </a:lvl1pPr>
            <a:lvl2pPr marL="742950" indent="-285750">
              <a:defRPr>
                <a:solidFill>
                  <a:schemeClr val="tx1"/>
                </a:solidFill>
                <a:latin typeface="굴림" pitchFamily="34" charset="-127"/>
                <a:ea typeface="굴림" pitchFamily="34" charset="-127"/>
              </a:defRPr>
            </a:lvl2pPr>
            <a:lvl3pPr marL="1143000" indent="-228600">
              <a:defRPr>
                <a:solidFill>
                  <a:schemeClr val="tx1"/>
                </a:solidFill>
                <a:latin typeface="굴림" pitchFamily="34" charset="-127"/>
                <a:ea typeface="굴림" pitchFamily="34" charset="-127"/>
              </a:defRPr>
            </a:lvl3pPr>
            <a:lvl4pPr marL="1600200" indent="-228600">
              <a:defRPr>
                <a:solidFill>
                  <a:schemeClr val="tx1"/>
                </a:solidFill>
                <a:latin typeface="굴림" pitchFamily="34" charset="-127"/>
                <a:ea typeface="굴림" pitchFamily="34" charset="-127"/>
              </a:defRPr>
            </a:lvl4pPr>
            <a:lvl5pPr marL="2057400" indent="-228600">
              <a:defRPr>
                <a:solidFill>
                  <a:schemeClr val="tx1"/>
                </a:solidFill>
                <a:latin typeface="굴림" pitchFamily="34" charset="-127"/>
                <a:ea typeface="굴림" pitchFamily="34" charset="-127"/>
              </a:defRPr>
            </a:lvl5pPr>
            <a:lvl6pPr marL="2514600" indent="-228600" fontAlgn="base">
              <a:spcBef>
                <a:spcPct val="0"/>
              </a:spcBef>
              <a:spcAft>
                <a:spcPct val="0"/>
              </a:spcAft>
              <a:defRPr>
                <a:solidFill>
                  <a:schemeClr val="tx1"/>
                </a:solidFill>
                <a:latin typeface="굴림" pitchFamily="34" charset="-127"/>
                <a:ea typeface="굴림" pitchFamily="34" charset="-127"/>
              </a:defRPr>
            </a:lvl6pPr>
            <a:lvl7pPr marL="2971800" indent="-228600" fontAlgn="base">
              <a:spcBef>
                <a:spcPct val="0"/>
              </a:spcBef>
              <a:spcAft>
                <a:spcPct val="0"/>
              </a:spcAft>
              <a:defRPr>
                <a:solidFill>
                  <a:schemeClr val="tx1"/>
                </a:solidFill>
                <a:latin typeface="굴림" pitchFamily="34" charset="-127"/>
                <a:ea typeface="굴림" pitchFamily="34" charset="-127"/>
              </a:defRPr>
            </a:lvl7pPr>
            <a:lvl8pPr marL="3429000" indent="-228600" fontAlgn="base">
              <a:spcBef>
                <a:spcPct val="0"/>
              </a:spcBef>
              <a:spcAft>
                <a:spcPct val="0"/>
              </a:spcAft>
              <a:defRPr>
                <a:solidFill>
                  <a:schemeClr val="tx1"/>
                </a:solidFill>
                <a:latin typeface="굴림" pitchFamily="34" charset="-127"/>
                <a:ea typeface="굴림" pitchFamily="34" charset="-127"/>
              </a:defRPr>
            </a:lvl8pPr>
            <a:lvl9pPr marL="3886200" indent="-228600" fontAlgn="base">
              <a:spcBef>
                <a:spcPct val="0"/>
              </a:spcBef>
              <a:spcAft>
                <a:spcPct val="0"/>
              </a:spcAft>
              <a:defRPr>
                <a:solidFill>
                  <a:schemeClr val="tx1"/>
                </a:solidFill>
                <a:latin typeface="굴림" pitchFamily="34" charset="-127"/>
                <a:ea typeface="굴림" pitchFamily="34" charset="-127"/>
              </a:defRPr>
            </a:lvl9pPr>
          </a:lstStyle>
          <a:p>
            <a:pPr>
              <a:spcBef>
                <a:spcPct val="50000"/>
              </a:spcBef>
              <a:defRPr/>
            </a:pPr>
            <a:endParaRPr lang="zh-CN" altLang="en-US" sz="2400">
              <a:solidFill>
                <a:srgbClr val="000000"/>
              </a:solidFill>
              <a:latin typeface="Arial" pitchFamily="34" charset="0"/>
              <a:ea typeface="宋体" pitchFamily="2" charset="-122"/>
            </a:endParaRPr>
          </a:p>
        </p:txBody>
      </p:sp>
      <p:sp>
        <p:nvSpPr>
          <p:cNvPr id="4104" name="Rectangle 10"/>
          <p:cNvSpPr>
            <a:spLocks noChangeArrowheads="1"/>
          </p:cNvSpPr>
          <p:nvPr/>
        </p:nvSpPr>
        <p:spPr bwMode="auto">
          <a:xfrm>
            <a:off x="0" y="6521450"/>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굴림" pitchFamily="34" charset="-127"/>
                <a:ea typeface="宋体" pitchFamily="2" charset="-122"/>
              </a:defRPr>
            </a:lvl1pPr>
            <a:lvl2pPr marL="742950" indent="-285750" eaLnBrk="0" hangingPunct="0">
              <a:defRPr>
                <a:solidFill>
                  <a:schemeClr val="tx1"/>
                </a:solidFill>
                <a:latin typeface="굴림" pitchFamily="34" charset="-127"/>
                <a:ea typeface="宋体" pitchFamily="2" charset="-122"/>
              </a:defRPr>
            </a:lvl2pPr>
            <a:lvl3pPr marL="1143000" indent="-228600" eaLnBrk="0" hangingPunct="0">
              <a:defRPr>
                <a:solidFill>
                  <a:schemeClr val="tx1"/>
                </a:solidFill>
                <a:latin typeface="굴림" pitchFamily="34" charset="-127"/>
                <a:ea typeface="宋体" pitchFamily="2" charset="-122"/>
              </a:defRPr>
            </a:lvl3pPr>
            <a:lvl4pPr marL="1600200" indent="-228600" eaLnBrk="0" hangingPunct="0">
              <a:defRPr>
                <a:solidFill>
                  <a:schemeClr val="tx1"/>
                </a:solidFill>
                <a:latin typeface="굴림" pitchFamily="34" charset="-127"/>
                <a:ea typeface="宋体" pitchFamily="2" charset="-122"/>
              </a:defRPr>
            </a:lvl4pPr>
            <a:lvl5pPr marL="2057400" indent="-228600" eaLnBrk="0" hangingPunct="0">
              <a:defRPr>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a:solidFill>
                  <a:schemeClr val="tx1"/>
                </a:solidFill>
                <a:latin typeface="굴림" pitchFamily="34" charset="-127"/>
                <a:ea typeface="宋体" pitchFamily="2" charset="-122"/>
              </a:defRPr>
            </a:lvl9pPr>
          </a:lstStyle>
          <a:p>
            <a:pPr eaLnBrk="1" hangingPunct="1">
              <a:defRPr/>
            </a:pPr>
            <a:fld id="{D3721156-6469-44B5-AEFA-B1F9D614767E}" type="slidenum">
              <a:rPr lang="zh-CN" altLang="en-US" sz="1600" smtClean="0">
                <a:solidFill>
                  <a:srgbClr val="000000"/>
                </a:solidFill>
                <a:latin typeface="Arial" pitchFamily="34" charset="0"/>
              </a:rPr>
              <a:pPr eaLnBrk="1" hangingPunct="1">
                <a:defRPr/>
              </a:pPr>
              <a:t>‹#›</a:t>
            </a:fld>
            <a:endParaRPr lang="en-US" altLang="zh-CN" sz="1600">
              <a:solidFill>
                <a:srgbClr val="000000"/>
              </a:solidFill>
              <a:latin typeface="Arial" pitchFamily="34" charset="0"/>
            </a:endParaRPr>
          </a:p>
        </p:txBody>
      </p:sp>
      <p:sp>
        <p:nvSpPr>
          <p:cNvPr id="4105" name="Line 11"/>
          <p:cNvSpPr>
            <a:spLocks noChangeShapeType="1"/>
          </p:cNvSpPr>
          <p:nvPr/>
        </p:nvSpPr>
        <p:spPr bwMode="auto">
          <a:xfrm>
            <a:off x="433388" y="1311275"/>
            <a:ext cx="871061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wipe dir="r"/>
  </p:transition>
  <p:hf sldNum="0" hdr="0" ftr="0" dt="0"/>
  <p:txStyles>
    <p:title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b="1">
          <a:solidFill>
            <a:schemeClr val="tx2"/>
          </a:solidFill>
          <a:latin typeface="Arial Narrow" pitchFamily="34" charset="0"/>
          <a:ea typeface="华文中宋" pitchFamily="2" charset="-122"/>
        </a:defRPr>
      </a:lvl2pPr>
      <a:lvl3pPr algn="ctr" rtl="0" eaLnBrk="1" fontAlgn="base" hangingPunct="1">
        <a:spcBef>
          <a:spcPct val="0"/>
        </a:spcBef>
        <a:spcAft>
          <a:spcPct val="0"/>
        </a:spcAft>
        <a:defRPr sz="3600" b="1">
          <a:solidFill>
            <a:schemeClr val="tx2"/>
          </a:solidFill>
          <a:latin typeface="Arial Narrow" pitchFamily="34" charset="0"/>
          <a:ea typeface="华文中宋" pitchFamily="2" charset="-122"/>
        </a:defRPr>
      </a:lvl3pPr>
      <a:lvl4pPr algn="ctr" rtl="0" eaLnBrk="1" fontAlgn="base" hangingPunct="1">
        <a:spcBef>
          <a:spcPct val="0"/>
        </a:spcBef>
        <a:spcAft>
          <a:spcPct val="0"/>
        </a:spcAft>
        <a:defRPr sz="3600" b="1">
          <a:solidFill>
            <a:schemeClr val="tx2"/>
          </a:solidFill>
          <a:latin typeface="Arial Narrow" pitchFamily="34" charset="0"/>
          <a:ea typeface="华文中宋" pitchFamily="2" charset="-122"/>
        </a:defRPr>
      </a:lvl4pPr>
      <a:lvl5pPr algn="ctr" rtl="0" eaLnBrk="1" fontAlgn="base" hangingPunct="1">
        <a:spcBef>
          <a:spcPct val="0"/>
        </a:spcBef>
        <a:spcAft>
          <a:spcPct val="0"/>
        </a:spcAft>
        <a:defRPr sz="3600" b="1">
          <a:solidFill>
            <a:schemeClr val="tx2"/>
          </a:solidFill>
          <a:latin typeface="Arial Narrow" pitchFamily="34" charset="0"/>
          <a:ea typeface="华文中宋" pitchFamily="2" charset="-122"/>
        </a:defRPr>
      </a:lvl5pPr>
      <a:lvl6pPr marL="457200" algn="ctr" rtl="0" eaLnBrk="1" fontAlgn="base" hangingPunct="1">
        <a:spcBef>
          <a:spcPct val="0"/>
        </a:spcBef>
        <a:spcAft>
          <a:spcPct val="0"/>
        </a:spcAft>
        <a:defRPr sz="3600" b="1">
          <a:solidFill>
            <a:schemeClr val="tx2"/>
          </a:solidFill>
          <a:latin typeface="Arial Narrow" pitchFamily="34" charset="0"/>
          <a:ea typeface="华文中宋" pitchFamily="2" charset="-122"/>
        </a:defRPr>
      </a:lvl6pPr>
      <a:lvl7pPr marL="914400" algn="ctr" rtl="0" eaLnBrk="1" fontAlgn="base" hangingPunct="1">
        <a:spcBef>
          <a:spcPct val="0"/>
        </a:spcBef>
        <a:spcAft>
          <a:spcPct val="0"/>
        </a:spcAft>
        <a:defRPr sz="3600" b="1">
          <a:solidFill>
            <a:schemeClr val="tx2"/>
          </a:solidFill>
          <a:latin typeface="Arial Narrow" pitchFamily="34" charset="0"/>
          <a:ea typeface="华文中宋" pitchFamily="2" charset="-122"/>
        </a:defRPr>
      </a:lvl7pPr>
      <a:lvl8pPr marL="1371600" algn="ctr" rtl="0" eaLnBrk="1" fontAlgn="base" hangingPunct="1">
        <a:spcBef>
          <a:spcPct val="0"/>
        </a:spcBef>
        <a:spcAft>
          <a:spcPct val="0"/>
        </a:spcAft>
        <a:defRPr sz="3600" b="1">
          <a:solidFill>
            <a:schemeClr val="tx2"/>
          </a:solidFill>
          <a:latin typeface="Arial Narrow" pitchFamily="34" charset="0"/>
          <a:ea typeface="华文中宋" pitchFamily="2" charset="-122"/>
        </a:defRPr>
      </a:lvl8pPr>
      <a:lvl9pPr marL="1828800" algn="ctr" rtl="0" eaLnBrk="1" fontAlgn="base" hangingPunct="1">
        <a:spcBef>
          <a:spcPct val="0"/>
        </a:spcBef>
        <a:spcAft>
          <a:spcPct val="0"/>
        </a:spcAft>
        <a:defRPr sz="3600" b="1">
          <a:solidFill>
            <a:schemeClr val="tx2"/>
          </a:solidFill>
          <a:latin typeface="Arial Narrow" pitchFamily="34" charset="0"/>
          <a:ea typeface="华文中宋" pitchFamily="2" charset="-122"/>
        </a:defRPr>
      </a:lvl9pPr>
    </p:titleStyle>
    <p:bodyStyle>
      <a:lvl1pPr marL="342900" indent="-342900" algn="l" rtl="0" eaLnBrk="1" fontAlgn="base" hangingPunct="1">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mn-cs"/>
        </a:defRPr>
      </a:lvl1pPr>
      <a:lvl2pPr marL="742950" indent="-285750" algn="l" rtl="0" eaLnBrk="1" fontAlgn="base" hangingPunct="1">
        <a:lnSpc>
          <a:spcPct val="90000"/>
        </a:lnSpc>
        <a:spcBef>
          <a:spcPct val="25000"/>
        </a:spcBef>
        <a:spcAft>
          <a:spcPct val="0"/>
        </a:spcAft>
        <a:buClr>
          <a:srgbClr val="336699"/>
        </a:buClr>
        <a:buChar char="•"/>
        <a:defRPr sz="2400" b="1">
          <a:solidFill>
            <a:srgbClr val="000099"/>
          </a:solidFill>
          <a:latin typeface="+mn-lt"/>
          <a:ea typeface="宋体" charset="-122"/>
        </a:defRPr>
      </a:lvl2pPr>
      <a:lvl3pPr marL="1143000" indent="-228600" algn="l" rtl="0" eaLnBrk="1" fontAlgn="base" hangingPunct="1">
        <a:lnSpc>
          <a:spcPct val="90000"/>
        </a:lnSpc>
        <a:spcBef>
          <a:spcPct val="25000"/>
        </a:spcBef>
        <a:spcAft>
          <a:spcPct val="0"/>
        </a:spcAft>
        <a:buClr>
          <a:srgbClr val="336699"/>
        </a:buClr>
        <a:buChar char="–"/>
        <a:defRPr sz="2000" b="1">
          <a:solidFill>
            <a:srgbClr val="5F5F5F"/>
          </a:solidFill>
          <a:latin typeface="+mn-lt"/>
          <a:ea typeface="宋体" charset="-122"/>
        </a:defRPr>
      </a:lvl3pPr>
      <a:lvl4pPr marL="16002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宋体" charset="-122"/>
        </a:defRPr>
      </a:lvl4pPr>
      <a:lvl5pPr marL="20574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宋体" charset="-122"/>
        </a:defRPr>
      </a:lvl5pPr>
      <a:lvl6pPr marL="25146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宋体" charset="-122"/>
        </a:defRPr>
      </a:lvl6pPr>
      <a:lvl7pPr marL="29718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宋体" charset="-122"/>
        </a:defRPr>
      </a:lvl7pPr>
      <a:lvl8pPr marL="34290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宋体" charset="-122"/>
        </a:defRPr>
      </a:lvl8pPr>
      <a:lvl9pPr marL="38862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pic>
        <p:nvPicPr>
          <p:cNvPr id="5122" name="Picture 22" descr="SK"/>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75675" y="6427788"/>
            <a:ext cx="504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1"/>
          <p:cNvSpPr>
            <a:spLocks noChangeArrowheads="1"/>
          </p:cNvSpPr>
          <p:nvPr/>
        </p:nvSpPr>
        <p:spPr bwMode="gray">
          <a:xfrm>
            <a:off x="4332288" y="6480175"/>
            <a:ext cx="458787"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eaLnBrk="0" hangingPunct="0">
              <a:defRPr>
                <a:solidFill>
                  <a:schemeClr val="tx1"/>
                </a:solidFill>
                <a:latin typeface="굴림" pitchFamily="34" charset="-127"/>
                <a:ea typeface="宋体" pitchFamily="2" charset="-122"/>
              </a:defRPr>
            </a:lvl1pPr>
            <a:lvl2pPr marL="742950" indent="-285750" eaLnBrk="0" hangingPunct="0">
              <a:defRPr>
                <a:solidFill>
                  <a:schemeClr val="tx1"/>
                </a:solidFill>
                <a:latin typeface="굴림" pitchFamily="34" charset="-127"/>
                <a:ea typeface="宋体" pitchFamily="2" charset="-122"/>
              </a:defRPr>
            </a:lvl2pPr>
            <a:lvl3pPr marL="1143000" indent="-228600" eaLnBrk="0" hangingPunct="0">
              <a:defRPr>
                <a:solidFill>
                  <a:schemeClr val="tx1"/>
                </a:solidFill>
                <a:latin typeface="굴림" pitchFamily="34" charset="-127"/>
                <a:ea typeface="宋体" pitchFamily="2" charset="-122"/>
              </a:defRPr>
            </a:lvl3pPr>
            <a:lvl4pPr marL="1600200" indent="-228600" eaLnBrk="0" hangingPunct="0">
              <a:defRPr>
                <a:solidFill>
                  <a:schemeClr val="tx1"/>
                </a:solidFill>
                <a:latin typeface="굴림" pitchFamily="34" charset="-127"/>
                <a:ea typeface="宋体" pitchFamily="2" charset="-122"/>
              </a:defRPr>
            </a:lvl4pPr>
            <a:lvl5pPr marL="2057400" indent="-228600" eaLnBrk="0" hangingPunct="0">
              <a:defRPr>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a:solidFill>
                  <a:schemeClr val="tx1"/>
                </a:solidFill>
                <a:latin typeface="굴림" pitchFamily="34" charset="-127"/>
                <a:ea typeface="宋体" pitchFamily="2" charset="-122"/>
              </a:defRPr>
            </a:lvl9pPr>
          </a:lstStyle>
          <a:p>
            <a:pPr algn="ctr">
              <a:spcBef>
                <a:spcPct val="50000"/>
              </a:spcBef>
              <a:defRPr/>
            </a:pPr>
            <a:fld id="{AA3E2405-A8D7-433C-B849-816D5C9BF348}" type="slidenum">
              <a:rPr lang="en-US" altLang="en-US" sz="1000" b="1" smtClean="0">
                <a:solidFill>
                  <a:srgbClr val="000000"/>
                </a:solidFill>
                <a:latin typeface="Tahoma" pitchFamily="34" charset="0"/>
                <a:ea typeface="가는각진제목체"/>
                <a:cs typeface="가는각진제목체"/>
              </a:rPr>
              <a:pPr algn="ctr">
                <a:spcBef>
                  <a:spcPct val="50000"/>
                </a:spcBef>
                <a:defRPr/>
              </a:pPr>
              <a:t>‹#›</a:t>
            </a:fld>
            <a:endParaRPr lang="en-US" altLang="en-US" sz="900">
              <a:solidFill>
                <a:srgbClr val="000000"/>
              </a:solidFill>
              <a:latin typeface="Tahoma" pitchFamily="34" charset="0"/>
              <a:ea typeface="가는각진제목체"/>
              <a:cs typeface="가는각진제목체"/>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Lst>
  <p:transition>
    <p:wipe dir="r"/>
  </p:transition>
  <p:hf sldNum="0" hdr="0" ftr="0" dt="0"/>
  <p:txStyles>
    <p:titleStyle>
      <a:lvl1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cs typeface="+mj-cs"/>
        </a:defRPr>
      </a:lvl1pPr>
      <a:lvl2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2pPr>
      <a:lvl3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3pPr>
      <a:lvl4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4pPr>
      <a:lvl5pPr algn="ctr" rtl="0" eaLnBrk="1" fontAlgn="base" latinLnBrk="1" hangingPunct="1">
        <a:spcBef>
          <a:spcPct val="0"/>
        </a:spcBef>
        <a:spcAft>
          <a:spcPct val="0"/>
        </a:spcAft>
        <a:defRPr kumimoji="1" sz="4400">
          <a:solidFill>
            <a:schemeClr val="tx2"/>
          </a:solidFill>
          <a:latin typeface="굴림" pitchFamily="34" charset="-127"/>
          <a:ea typeface="굴림" pitchFamily="34" charset="-127"/>
        </a:defRPr>
      </a:lvl5pPr>
      <a:lvl6pPr marL="4572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6pPr>
      <a:lvl7pPr marL="9144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7pPr>
      <a:lvl8pPr marL="13716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8pPr>
      <a:lvl9pPr marL="1828800" algn="ctr" rtl="0" eaLnBrk="1" fontAlgn="base" latinLnBrk="1" hangingPunct="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1" fontAlgn="base" latinLnBrk="1" hangingPunct="1">
        <a:spcBef>
          <a:spcPct val="20000"/>
        </a:spcBef>
        <a:spcAft>
          <a:spcPct val="0"/>
        </a:spcAft>
        <a:buChar char="•"/>
        <a:defRPr kumimoji="1" sz="3200">
          <a:solidFill>
            <a:schemeClr val="tx1"/>
          </a:solidFill>
          <a:latin typeface="굴림" pitchFamily="34" charset="-127"/>
          <a:ea typeface="굴림" pitchFamily="34" charset="-127"/>
          <a:cs typeface="+mn-cs"/>
        </a:defRPr>
      </a:lvl1pPr>
      <a:lvl2pPr marL="742950" indent="-285750" algn="l" rtl="0" eaLnBrk="1" fontAlgn="base" latinLnBrk="1" hangingPunct="1">
        <a:spcBef>
          <a:spcPct val="20000"/>
        </a:spcBef>
        <a:spcAft>
          <a:spcPct val="0"/>
        </a:spcAft>
        <a:buChar char="–"/>
        <a:defRPr kumimoji="1" sz="2800">
          <a:solidFill>
            <a:schemeClr val="tx1"/>
          </a:solidFill>
          <a:latin typeface="굴림" pitchFamily="34" charset="-127"/>
          <a:ea typeface="굴림" pitchFamily="34" charset="-127"/>
        </a:defRPr>
      </a:lvl2pPr>
      <a:lvl3pPr marL="1143000" indent="-228600" algn="l" rtl="0" eaLnBrk="1" fontAlgn="base" latinLnBrk="1" hangingPunct="1">
        <a:spcBef>
          <a:spcPct val="20000"/>
        </a:spcBef>
        <a:spcAft>
          <a:spcPct val="0"/>
        </a:spcAft>
        <a:buChar char="•"/>
        <a:defRPr kumimoji="1" sz="2400">
          <a:solidFill>
            <a:schemeClr val="tx1"/>
          </a:solidFill>
          <a:latin typeface="굴림" pitchFamily="34" charset="-127"/>
          <a:ea typeface="굴림" pitchFamily="34" charset="-127"/>
        </a:defRPr>
      </a:lvl3pPr>
      <a:lvl4pPr marL="1600200" indent="-228600" algn="l" rtl="0" eaLnBrk="1" fontAlgn="base" latinLnBrk="1" hangingPunct="1">
        <a:spcBef>
          <a:spcPct val="20000"/>
        </a:spcBef>
        <a:spcAft>
          <a:spcPct val="0"/>
        </a:spcAft>
        <a:buChar char="–"/>
        <a:defRPr kumimoji="1" sz="2000">
          <a:solidFill>
            <a:schemeClr val="tx1"/>
          </a:solidFill>
          <a:latin typeface="굴림" pitchFamily="34" charset="-127"/>
          <a:ea typeface="굴림" pitchFamily="34" charset="-127"/>
        </a:defRPr>
      </a:lvl4pPr>
      <a:lvl5pPr marL="2057400" indent="-228600" algn="l" rtl="0" eaLnBrk="1" fontAlgn="base" latinLnBrk="1" hangingPunct="1">
        <a:spcBef>
          <a:spcPct val="20000"/>
        </a:spcBef>
        <a:spcAft>
          <a:spcPct val="0"/>
        </a:spcAft>
        <a:buChar char="»"/>
        <a:defRPr kumimoji="1" sz="2000">
          <a:solidFill>
            <a:schemeClr val="tx1"/>
          </a:solidFill>
          <a:latin typeface="굴림" pitchFamily="34" charset="-127"/>
          <a:ea typeface="굴림" pitchFamily="34"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bwMode="auto">
          <a:xfrm>
            <a:off x="407988" y="231775"/>
            <a:ext cx="77724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7171" name="Rectangle 4"/>
          <p:cNvSpPr>
            <a:spLocks noGrp="1" noChangeArrowheads="1"/>
          </p:cNvSpPr>
          <p:nvPr>
            <p:ph type="body" idx="1"/>
          </p:nvPr>
        </p:nvSpPr>
        <p:spPr bwMode="auto">
          <a:xfrm>
            <a:off x="407988" y="1050925"/>
            <a:ext cx="8526462" cy="559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32" name="Text Box 9"/>
          <p:cNvSpPr txBox="1">
            <a:spLocks noChangeArrowheads="1"/>
          </p:cNvSpPr>
          <p:nvPr/>
        </p:nvSpPr>
        <p:spPr bwMode="auto">
          <a:xfrm>
            <a:off x="6197600" y="6418263"/>
            <a:ext cx="2060575" cy="457200"/>
          </a:xfrm>
          <a:prstGeom prst="rect">
            <a:avLst/>
          </a:prstGeom>
          <a:noFill/>
          <a:ln>
            <a:noFill/>
          </a:ln>
          <a:extLst/>
        </p:spPr>
        <p:txBody>
          <a:bodyPr>
            <a:spAutoFit/>
          </a:bodyPr>
          <a:lstStyle>
            <a:lvl1pPr>
              <a:defRPr>
                <a:solidFill>
                  <a:schemeClr val="tx1"/>
                </a:solidFill>
                <a:latin typeface="仿宋_GB2312"/>
                <a:ea typeface="宋体" pitchFamily="2" charset="-122"/>
              </a:defRPr>
            </a:lvl1pPr>
            <a:lvl2pPr marL="742950" indent="-285750">
              <a:defRPr>
                <a:solidFill>
                  <a:schemeClr val="tx1"/>
                </a:solidFill>
                <a:latin typeface="仿宋_GB2312"/>
                <a:ea typeface="宋体" pitchFamily="2" charset="-122"/>
              </a:defRPr>
            </a:lvl2pPr>
            <a:lvl3pPr marL="1143000" indent="-228600">
              <a:defRPr>
                <a:solidFill>
                  <a:schemeClr val="tx1"/>
                </a:solidFill>
                <a:latin typeface="仿宋_GB2312"/>
                <a:ea typeface="宋体" pitchFamily="2" charset="-122"/>
              </a:defRPr>
            </a:lvl3pPr>
            <a:lvl4pPr marL="1600200" indent="-228600">
              <a:defRPr>
                <a:solidFill>
                  <a:schemeClr val="tx1"/>
                </a:solidFill>
                <a:latin typeface="仿宋_GB2312"/>
                <a:ea typeface="宋体" pitchFamily="2" charset="-122"/>
              </a:defRPr>
            </a:lvl4pPr>
            <a:lvl5pPr marL="2057400" indent="-228600">
              <a:defRPr>
                <a:solidFill>
                  <a:schemeClr val="tx1"/>
                </a:solidFill>
                <a:latin typeface="仿宋_GB2312"/>
                <a:ea typeface="宋体" pitchFamily="2" charset="-122"/>
              </a:defRPr>
            </a:lvl5pPr>
            <a:lvl6pPr marL="2514600" indent="-228600" fontAlgn="base">
              <a:spcBef>
                <a:spcPct val="0"/>
              </a:spcBef>
              <a:spcAft>
                <a:spcPct val="0"/>
              </a:spcAft>
              <a:defRPr>
                <a:solidFill>
                  <a:schemeClr val="tx1"/>
                </a:solidFill>
                <a:latin typeface="仿宋_GB2312"/>
                <a:ea typeface="宋体" pitchFamily="2" charset="-122"/>
              </a:defRPr>
            </a:lvl6pPr>
            <a:lvl7pPr marL="2971800" indent="-228600" fontAlgn="base">
              <a:spcBef>
                <a:spcPct val="0"/>
              </a:spcBef>
              <a:spcAft>
                <a:spcPct val="0"/>
              </a:spcAft>
              <a:defRPr>
                <a:solidFill>
                  <a:schemeClr val="tx1"/>
                </a:solidFill>
                <a:latin typeface="仿宋_GB2312"/>
                <a:ea typeface="宋体" pitchFamily="2" charset="-122"/>
              </a:defRPr>
            </a:lvl7pPr>
            <a:lvl8pPr marL="3429000" indent="-228600" fontAlgn="base">
              <a:spcBef>
                <a:spcPct val="0"/>
              </a:spcBef>
              <a:spcAft>
                <a:spcPct val="0"/>
              </a:spcAft>
              <a:defRPr>
                <a:solidFill>
                  <a:schemeClr val="tx1"/>
                </a:solidFill>
                <a:latin typeface="仿宋_GB2312"/>
                <a:ea typeface="宋体" pitchFamily="2" charset="-122"/>
              </a:defRPr>
            </a:lvl8pPr>
            <a:lvl9pPr marL="3886200" indent="-228600" fontAlgn="base">
              <a:spcBef>
                <a:spcPct val="0"/>
              </a:spcBef>
              <a:spcAft>
                <a:spcPct val="0"/>
              </a:spcAft>
              <a:defRPr>
                <a:solidFill>
                  <a:schemeClr val="tx1"/>
                </a:solidFill>
                <a:latin typeface="仿宋_GB2312"/>
                <a:ea typeface="宋体" pitchFamily="2" charset="-122"/>
              </a:defRPr>
            </a:lvl9pPr>
          </a:lstStyle>
          <a:p>
            <a:pPr fontAlgn="auto">
              <a:spcBef>
                <a:spcPct val="50000"/>
              </a:spcBef>
              <a:spcAft>
                <a:spcPts val="0"/>
              </a:spcAft>
              <a:defRPr/>
            </a:pPr>
            <a:endParaRPr lang="zh-CN" altLang="en-US" sz="2400">
              <a:solidFill>
                <a:srgbClr val="000000"/>
              </a:solidFill>
            </a:endParaRPr>
          </a:p>
        </p:txBody>
      </p:sp>
      <p:sp>
        <p:nvSpPr>
          <p:cNvPr id="7173" name="Rectangle 11"/>
          <p:cNvSpPr>
            <a:spLocks noChangeArrowheads="1"/>
          </p:cNvSpPr>
          <p:nvPr/>
        </p:nvSpPr>
        <p:spPr bwMode="auto">
          <a:xfrm>
            <a:off x="8394700" y="6488113"/>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굴림" pitchFamily="34" charset="-127"/>
                <a:ea typeface="宋体" pitchFamily="2" charset="-122"/>
              </a:defRPr>
            </a:lvl1pPr>
            <a:lvl2pPr marL="742950" indent="-285750" eaLnBrk="0" hangingPunct="0">
              <a:defRPr>
                <a:solidFill>
                  <a:schemeClr val="tx1"/>
                </a:solidFill>
                <a:latin typeface="굴림" pitchFamily="34" charset="-127"/>
                <a:ea typeface="宋体" pitchFamily="2" charset="-122"/>
              </a:defRPr>
            </a:lvl2pPr>
            <a:lvl3pPr marL="1143000" indent="-228600" eaLnBrk="0" hangingPunct="0">
              <a:defRPr>
                <a:solidFill>
                  <a:schemeClr val="tx1"/>
                </a:solidFill>
                <a:latin typeface="굴림" pitchFamily="34" charset="-127"/>
                <a:ea typeface="宋体" pitchFamily="2" charset="-122"/>
              </a:defRPr>
            </a:lvl3pPr>
            <a:lvl4pPr marL="1600200" indent="-228600" eaLnBrk="0" hangingPunct="0">
              <a:defRPr>
                <a:solidFill>
                  <a:schemeClr val="tx1"/>
                </a:solidFill>
                <a:latin typeface="굴림" pitchFamily="34" charset="-127"/>
                <a:ea typeface="宋体" pitchFamily="2" charset="-122"/>
              </a:defRPr>
            </a:lvl4pPr>
            <a:lvl5pPr marL="2057400" indent="-228600" eaLnBrk="0" hangingPunct="0">
              <a:defRPr>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a:solidFill>
                  <a:schemeClr val="tx1"/>
                </a:solidFill>
                <a:latin typeface="굴림" pitchFamily="34" charset="-127"/>
                <a:ea typeface="宋体" pitchFamily="2" charset="-122"/>
              </a:defRPr>
            </a:lvl9pPr>
          </a:lstStyle>
          <a:p>
            <a:pPr eaLnBrk="1" hangingPunct="1">
              <a:defRPr/>
            </a:pPr>
            <a:fld id="{A5A00E3A-0453-4D7E-9769-03136F50341F}" type="slidenum">
              <a:rPr lang="zh-CN" altLang="en-US" sz="1600" smtClean="0">
                <a:solidFill>
                  <a:srgbClr val="FFFFFF"/>
                </a:solidFill>
                <a:latin typeface="仿宋_GB2312" pitchFamily="49" charset="-122"/>
              </a:rPr>
              <a:pPr eaLnBrk="1" hangingPunct="1">
                <a:defRPr/>
              </a:pPr>
              <a:t>‹#›</a:t>
            </a:fld>
            <a:endParaRPr lang="en-US" altLang="zh-CN" sz="1600">
              <a:solidFill>
                <a:srgbClr val="FFFFFF"/>
              </a:solidFill>
              <a:latin typeface="仿宋_GB2312" pitchFamily="49" charset="-122"/>
            </a:endParaRPr>
          </a:p>
        </p:txBody>
      </p:sp>
      <p:sp>
        <p:nvSpPr>
          <p:cNvPr id="7174" name="Line 14"/>
          <p:cNvSpPr>
            <a:spLocks noChangeShapeType="1"/>
          </p:cNvSpPr>
          <p:nvPr/>
        </p:nvSpPr>
        <p:spPr bwMode="auto">
          <a:xfrm>
            <a:off x="407988" y="876300"/>
            <a:ext cx="871061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ransition/>
  <p:hf sldNum="0" hdr="0" ftr="0" dt="0"/>
  <p:txStyles>
    <p:titleStyle>
      <a:lvl1pPr algn="l" rtl="0" eaLnBrk="1" fontAlgn="base" hangingPunct="1">
        <a:spcBef>
          <a:spcPct val="0"/>
        </a:spcBef>
        <a:spcAft>
          <a:spcPct val="0"/>
        </a:spcAft>
        <a:defRPr sz="320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l" rtl="0" eaLnBrk="1" fontAlgn="base" hangingPunct="1">
        <a:spcBef>
          <a:spcPct val="0"/>
        </a:spcBef>
        <a:spcAft>
          <a:spcPct val="0"/>
        </a:spcAft>
        <a:defRPr sz="3200">
          <a:solidFill>
            <a:schemeClr val="tx2"/>
          </a:solidFill>
          <a:latin typeface="微软雅黑" pitchFamily="34" charset="-122"/>
          <a:ea typeface="微软雅黑" pitchFamily="34" charset="-122"/>
        </a:defRPr>
      </a:lvl2pPr>
      <a:lvl3pPr algn="l" rtl="0" eaLnBrk="1" fontAlgn="base" hangingPunct="1">
        <a:spcBef>
          <a:spcPct val="0"/>
        </a:spcBef>
        <a:spcAft>
          <a:spcPct val="0"/>
        </a:spcAft>
        <a:defRPr sz="3200">
          <a:solidFill>
            <a:schemeClr val="tx2"/>
          </a:solidFill>
          <a:latin typeface="微软雅黑" pitchFamily="34" charset="-122"/>
          <a:ea typeface="微软雅黑" pitchFamily="34" charset="-122"/>
        </a:defRPr>
      </a:lvl3pPr>
      <a:lvl4pPr algn="l" rtl="0" eaLnBrk="1" fontAlgn="base" hangingPunct="1">
        <a:spcBef>
          <a:spcPct val="0"/>
        </a:spcBef>
        <a:spcAft>
          <a:spcPct val="0"/>
        </a:spcAft>
        <a:defRPr sz="3200">
          <a:solidFill>
            <a:schemeClr val="tx2"/>
          </a:solidFill>
          <a:latin typeface="微软雅黑" pitchFamily="34" charset="-122"/>
          <a:ea typeface="微软雅黑" pitchFamily="34" charset="-122"/>
        </a:defRPr>
      </a:lvl4pPr>
      <a:lvl5pPr algn="l" rtl="0" eaLnBrk="1" fontAlgn="base" hangingPunct="1">
        <a:spcBef>
          <a:spcPct val="0"/>
        </a:spcBef>
        <a:spcAft>
          <a:spcPct val="0"/>
        </a:spcAft>
        <a:defRPr sz="32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3200" b="1">
          <a:solidFill>
            <a:schemeClr val="tx2"/>
          </a:solidFill>
          <a:latin typeface="华文新魏" pitchFamily="2" charset="-122"/>
          <a:ea typeface="宋体" pitchFamily="2" charset="-122"/>
        </a:defRPr>
      </a:lvl6pPr>
      <a:lvl7pPr marL="914400" algn="l" rtl="0" eaLnBrk="1" fontAlgn="base" hangingPunct="1">
        <a:spcBef>
          <a:spcPct val="0"/>
        </a:spcBef>
        <a:spcAft>
          <a:spcPct val="0"/>
        </a:spcAft>
        <a:defRPr sz="3200" b="1">
          <a:solidFill>
            <a:schemeClr val="tx2"/>
          </a:solidFill>
          <a:latin typeface="华文新魏" pitchFamily="2" charset="-122"/>
          <a:ea typeface="宋体" pitchFamily="2" charset="-122"/>
        </a:defRPr>
      </a:lvl7pPr>
      <a:lvl8pPr marL="1371600" algn="l" rtl="0" eaLnBrk="1" fontAlgn="base" hangingPunct="1">
        <a:spcBef>
          <a:spcPct val="0"/>
        </a:spcBef>
        <a:spcAft>
          <a:spcPct val="0"/>
        </a:spcAft>
        <a:defRPr sz="3200" b="1">
          <a:solidFill>
            <a:schemeClr val="tx2"/>
          </a:solidFill>
          <a:latin typeface="华文新魏" pitchFamily="2" charset="-122"/>
          <a:ea typeface="宋体" pitchFamily="2" charset="-122"/>
        </a:defRPr>
      </a:lvl8pPr>
      <a:lvl9pPr marL="1828800" algn="l" rtl="0" eaLnBrk="1" fontAlgn="base" hangingPunct="1">
        <a:spcBef>
          <a:spcPct val="0"/>
        </a:spcBef>
        <a:spcAft>
          <a:spcPct val="0"/>
        </a:spcAft>
        <a:defRPr sz="3200" b="1">
          <a:solidFill>
            <a:schemeClr val="tx2"/>
          </a:solidFill>
          <a:latin typeface="华文新魏" pitchFamily="2" charset="-122"/>
          <a:ea typeface="宋体" pitchFamily="2" charset="-122"/>
        </a:defRPr>
      </a:lvl9pPr>
    </p:titleStyle>
    <p:bodyStyle>
      <a:lvl1pPr marL="342900" indent="-342900" algn="l" rtl="0" eaLnBrk="1" fontAlgn="base" hangingPunct="1">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mn-cs"/>
        </a:defRPr>
      </a:lvl1pPr>
      <a:lvl2pPr marL="742950" indent="-285750" algn="l" rtl="0" eaLnBrk="1" fontAlgn="base" hangingPunct="1">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1" fontAlgn="base" hangingPunct="1">
        <a:lnSpc>
          <a:spcPct val="90000"/>
        </a:lnSpc>
        <a:spcBef>
          <a:spcPct val="25000"/>
        </a:spcBef>
        <a:spcAft>
          <a:spcPct val="0"/>
        </a:spcAft>
        <a:buClr>
          <a:srgbClr val="336699"/>
        </a:buClr>
        <a:buChar char="»"/>
        <a:defRPr sz="2000" b="1">
          <a:solidFill>
            <a:schemeClr val="tx1"/>
          </a:solidFill>
          <a:latin typeface="+mn-lt"/>
          <a:ea typeface="+mn-ea"/>
        </a:defRPr>
      </a:lvl4pPr>
      <a:lvl5pPr marL="20574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5pPr>
      <a:lvl6pPr marL="25146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4.png"/><Relationship Id="rId4"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38656;&#27714;&#38454;&#27573;&#22797;&#35780;&#23457;&#38382;&#39064;&#25972;&#21512;.txt"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file:///C:\Users\wxc\Desktop\&#36719;&#20214;&#27979;&#35797;&#38656;&#27714;&#35780;&#23457;&#38382;&#39064;&#21450;&#22788;&#29702;.doc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mj-ea"/>
                <a:ea typeface="+mj-ea"/>
              </a:rPr>
              <a:t>进度计划和配置管理总结</a:t>
            </a:r>
          </a:p>
        </p:txBody>
      </p:sp>
      <p:sp>
        <p:nvSpPr>
          <p:cNvPr id="6" name="矩形 5"/>
          <p:cNvSpPr/>
          <p:nvPr/>
        </p:nvSpPr>
        <p:spPr>
          <a:xfrm>
            <a:off x="4932040" y="4365104"/>
            <a:ext cx="1915909" cy="369332"/>
          </a:xfrm>
          <a:prstGeom prst="rect">
            <a:avLst/>
          </a:prstGeom>
        </p:spPr>
        <p:txBody>
          <a:bodyPr wrap="none">
            <a:spAutoFit/>
          </a:bodyPr>
          <a:lstStyle/>
          <a:p>
            <a:r>
              <a:rPr lang="zh-CN" altLang="en-US" dirty="0">
                <a:solidFill>
                  <a:schemeClr val="bg1"/>
                </a:solidFill>
              </a:rPr>
              <a:t>王昕  </a:t>
            </a:r>
            <a:r>
              <a:rPr lang="en-US" altLang="zh-CN" dirty="0">
                <a:solidFill>
                  <a:schemeClr val="bg1"/>
                </a:solidFill>
              </a:rPr>
              <a:t>SY1506415</a:t>
            </a:r>
            <a:endParaRPr lang="zh-CN" altLang="en-US" dirty="0">
              <a:solidFill>
                <a:schemeClr val="bg1"/>
              </a:solidFill>
            </a:endParaRPr>
          </a:p>
        </p:txBody>
      </p:sp>
      <p:sp>
        <p:nvSpPr>
          <p:cNvPr id="7" name="矩形 6"/>
          <p:cNvSpPr/>
          <p:nvPr/>
        </p:nvSpPr>
        <p:spPr>
          <a:xfrm>
            <a:off x="4903053" y="4734436"/>
            <a:ext cx="2146742" cy="369332"/>
          </a:xfrm>
          <a:prstGeom prst="rect">
            <a:avLst/>
          </a:prstGeom>
        </p:spPr>
        <p:txBody>
          <a:bodyPr wrap="none">
            <a:spAutoFit/>
          </a:bodyPr>
          <a:lstStyle/>
          <a:p>
            <a:r>
              <a:rPr lang="zh-CN" altLang="en-US" dirty="0">
                <a:solidFill>
                  <a:schemeClr val="bg1"/>
                </a:solidFill>
              </a:rPr>
              <a:t>王旭辰  </a:t>
            </a:r>
            <a:r>
              <a:rPr lang="en-US" altLang="zh-CN" dirty="0">
                <a:solidFill>
                  <a:schemeClr val="bg1"/>
                </a:solidFill>
              </a:rPr>
              <a:t>SY1506413</a:t>
            </a:r>
            <a:endParaRPr lang="zh-CN" altLang="en-US" dirty="0">
              <a:solidFill>
                <a:schemeClr val="bg1"/>
              </a:solidFill>
            </a:endParaRPr>
          </a:p>
        </p:txBody>
      </p:sp>
      <p:sp>
        <p:nvSpPr>
          <p:cNvPr id="8" name="矩形 7"/>
          <p:cNvSpPr/>
          <p:nvPr/>
        </p:nvSpPr>
        <p:spPr>
          <a:xfrm>
            <a:off x="4932040" y="5103768"/>
            <a:ext cx="1915909" cy="369332"/>
          </a:xfrm>
          <a:prstGeom prst="rect">
            <a:avLst/>
          </a:prstGeom>
        </p:spPr>
        <p:txBody>
          <a:bodyPr wrap="none">
            <a:spAutoFit/>
          </a:bodyPr>
          <a:lstStyle/>
          <a:p>
            <a:r>
              <a:rPr lang="zh-CN" altLang="en-US" dirty="0">
                <a:solidFill>
                  <a:schemeClr val="bg1"/>
                </a:solidFill>
              </a:rPr>
              <a:t>林森  </a:t>
            </a:r>
            <a:r>
              <a:rPr lang="en-US" altLang="zh-CN" dirty="0">
                <a:solidFill>
                  <a:schemeClr val="bg1"/>
                </a:solidFill>
              </a:rPr>
              <a:t>SY1506416</a:t>
            </a:r>
            <a:endParaRPr lang="zh-CN" altLang="en-US" dirty="0">
              <a:solidFill>
                <a:schemeClr val="bg1"/>
              </a:solidFill>
            </a:endParaRPr>
          </a:p>
        </p:txBody>
      </p:sp>
      <p:sp>
        <p:nvSpPr>
          <p:cNvPr id="9" name="矩形 8"/>
          <p:cNvSpPr/>
          <p:nvPr/>
        </p:nvSpPr>
        <p:spPr>
          <a:xfrm>
            <a:off x="4932040" y="5473210"/>
            <a:ext cx="2146742" cy="369332"/>
          </a:xfrm>
          <a:prstGeom prst="rect">
            <a:avLst/>
          </a:prstGeom>
        </p:spPr>
        <p:txBody>
          <a:bodyPr wrap="none">
            <a:spAutoFit/>
          </a:bodyPr>
          <a:lstStyle/>
          <a:p>
            <a:r>
              <a:rPr lang="zh-CN" altLang="en-US" dirty="0">
                <a:solidFill>
                  <a:schemeClr val="bg1"/>
                </a:solidFill>
              </a:rPr>
              <a:t>李勃    </a:t>
            </a:r>
            <a:r>
              <a:rPr lang="en-US" altLang="zh-CN" dirty="0">
                <a:solidFill>
                  <a:schemeClr val="bg1"/>
                </a:solidFill>
              </a:rPr>
              <a:t>SY1506402</a:t>
            </a:r>
            <a:endParaRPr lang="zh-CN" altLang="en-US" dirty="0">
              <a:solidFill>
                <a:schemeClr val="bg1"/>
              </a:solidFill>
            </a:endParaRPr>
          </a:p>
        </p:txBody>
      </p:sp>
    </p:spTree>
    <p:extLst>
      <p:ext uri="{BB962C8B-B14F-4D97-AF65-F5344CB8AC3E}">
        <p14:creationId xmlns:p14="http://schemas.microsoft.com/office/powerpoint/2010/main" val="198614274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配置项管理方案</a:t>
            </a:r>
          </a:p>
        </p:txBody>
      </p:sp>
      <p:sp>
        <p:nvSpPr>
          <p:cNvPr id="3" name="内容占位符 2"/>
          <p:cNvSpPr>
            <a:spLocks noGrp="1"/>
          </p:cNvSpPr>
          <p:nvPr>
            <p:ph idx="1"/>
          </p:nvPr>
        </p:nvSpPr>
        <p:spPr/>
        <p:txBody>
          <a:bodyPr/>
          <a:lstStyle/>
          <a:p>
            <a:r>
              <a:rPr lang="zh-CN" altLang="en-US" dirty="0"/>
              <a:t>文档代码由</a:t>
            </a:r>
            <a:r>
              <a:rPr lang="en-US" altLang="zh-CN" dirty="0" err="1"/>
              <a:t>Github</a:t>
            </a:r>
            <a:r>
              <a:rPr lang="zh-CN" altLang="en-US" dirty="0"/>
              <a:t>管理</a:t>
            </a:r>
            <a:endParaRPr lang="en-US" altLang="zh-CN" dirty="0"/>
          </a:p>
          <a:p>
            <a:pPr marL="0" indent="0">
              <a:buNone/>
            </a:pPr>
            <a:r>
              <a:rPr lang="en-US" altLang="zh-CN" dirty="0"/>
              <a:t>     </a:t>
            </a:r>
            <a:r>
              <a:rPr lang="zh-CN" altLang="en-US" dirty="0"/>
              <a:t>文档分类</a:t>
            </a:r>
            <a:endParaRPr lang="en-US" altLang="zh-CN" dirty="0"/>
          </a:p>
          <a:p>
            <a:pPr marL="0" indent="0">
              <a:buNone/>
            </a:pPr>
            <a:r>
              <a:rPr lang="en-US" altLang="zh-CN" dirty="0"/>
              <a:t>     </a:t>
            </a:r>
            <a:r>
              <a:rPr lang="zh-CN" altLang="en-US" dirty="0"/>
              <a:t>文档的命名方式</a:t>
            </a:r>
            <a:endParaRPr lang="en-US" altLang="zh-CN" dirty="0"/>
          </a:p>
          <a:p>
            <a:pPr marL="0" indent="0">
              <a:buNone/>
            </a:pPr>
            <a:r>
              <a:rPr lang="en-US" altLang="zh-CN" dirty="0"/>
              <a:t>     </a:t>
            </a:r>
            <a:r>
              <a:rPr lang="zh-CN" altLang="en-US" dirty="0"/>
              <a:t>更新说明</a:t>
            </a:r>
            <a:endParaRPr lang="en-US" altLang="zh-CN" dirty="0"/>
          </a:p>
          <a:p>
            <a:pPr marL="0" indent="0">
              <a:buNone/>
            </a:pPr>
            <a:r>
              <a:rPr lang="en-US" altLang="zh-CN" dirty="0"/>
              <a:t>      </a:t>
            </a:r>
          </a:p>
          <a:p>
            <a:pPr marL="0" indent="0">
              <a:buNone/>
            </a:pPr>
            <a:endParaRPr lang="zh-CN" altLang="en-US" dirty="0"/>
          </a:p>
        </p:txBody>
      </p:sp>
      <p:pic>
        <p:nvPicPr>
          <p:cNvPr id="6" name="图片 5"/>
          <p:cNvPicPr>
            <a:picLocks noChangeAspect="1"/>
          </p:cNvPicPr>
          <p:nvPr/>
        </p:nvPicPr>
        <p:blipFill>
          <a:blip r:embed="rId3"/>
          <a:stretch>
            <a:fillRect/>
          </a:stretch>
        </p:blipFill>
        <p:spPr>
          <a:xfrm>
            <a:off x="755576" y="3573016"/>
            <a:ext cx="6552728" cy="2863091"/>
          </a:xfrm>
          <a:prstGeom prst="rect">
            <a:avLst/>
          </a:prstGeom>
        </p:spPr>
      </p:pic>
    </p:spTree>
    <p:extLst>
      <p:ext uri="{BB962C8B-B14F-4D97-AF65-F5344CB8AC3E}">
        <p14:creationId xmlns:p14="http://schemas.microsoft.com/office/powerpoint/2010/main" val="290500634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配置项管理方案</a:t>
            </a:r>
          </a:p>
        </p:txBody>
      </p:sp>
      <p:sp>
        <p:nvSpPr>
          <p:cNvPr id="3" name="内容占位符 2"/>
          <p:cNvSpPr>
            <a:spLocks noGrp="1"/>
          </p:cNvSpPr>
          <p:nvPr>
            <p:ph idx="1"/>
          </p:nvPr>
        </p:nvSpPr>
        <p:spPr/>
        <p:txBody>
          <a:bodyPr/>
          <a:lstStyle/>
          <a:p>
            <a:r>
              <a:rPr lang="zh-CN" altLang="en-US" dirty="0"/>
              <a:t>文档代码提交的动态情况</a:t>
            </a:r>
            <a:endParaRPr lang="en-US" altLang="zh-CN" dirty="0"/>
          </a:p>
          <a:p>
            <a:pPr marL="0" indent="0">
              <a:buNone/>
            </a:pPr>
            <a:r>
              <a:rPr lang="en-US" altLang="zh-CN" dirty="0"/>
              <a:t>             </a:t>
            </a:r>
            <a:endParaRPr lang="zh-CN" altLang="en-US" dirty="0"/>
          </a:p>
        </p:txBody>
      </p:sp>
      <p:pic>
        <p:nvPicPr>
          <p:cNvPr id="4" name="录制_2016_06_03_11_48_21_117">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87044" y="2247280"/>
            <a:ext cx="8165448" cy="4206056"/>
          </a:xfrm>
          <a:prstGeom prst="rect">
            <a:avLst/>
          </a:prstGeom>
        </p:spPr>
      </p:pic>
    </p:spTree>
    <p:extLst>
      <p:ext uri="{BB962C8B-B14F-4D97-AF65-F5344CB8AC3E}">
        <p14:creationId xmlns:p14="http://schemas.microsoft.com/office/powerpoint/2010/main" val="3444535317"/>
      </p:ext>
    </p:extLst>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配置项管理方案</a:t>
            </a:r>
          </a:p>
        </p:txBody>
      </p:sp>
      <p:sp>
        <p:nvSpPr>
          <p:cNvPr id="3" name="内容占位符 2"/>
          <p:cNvSpPr>
            <a:spLocks noGrp="1"/>
          </p:cNvSpPr>
          <p:nvPr>
            <p:ph idx="1"/>
          </p:nvPr>
        </p:nvSpPr>
        <p:spPr>
          <a:xfrm>
            <a:off x="694830" y="3643125"/>
            <a:ext cx="7772400" cy="4778474"/>
          </a:xfrm>
        </p:spPr>
        <p:txBody>
          <a:bodyPr/>
          <a:lstStyle/>
          <a:p>
            <a:r>
              <a:rPr lang="zh-CN" altLang="en-US" dirty="0"/>
              <a:t>配置管理总结：</a:t>
            </a:r>
            <a:endParaRPr lang="en-US" altLang="zh-CN" dirty="0"/>
          </a:p>
          <a:p>
            <a:pPr marL="0" indent="0">
              <a:buNone/>
            </a:pPr>
            <a:r>
              <a:rPr lang="en-US" altLang="zh-CN" dirty="0"/>
              <a:t>  </a:t>
            </a:r>
            <a:r>
              <a:rPr lang="zh-CN" altLang="en-US" dirty="0"/>
              <a:t>配置管理主要由王昕负责，每周将需要的相关文档提交。每周需要的文档主要以任务中所需的文档为主，还有一些例如每周都会出现的会议记录、汇报准备等等，相关的文档版本变化和变更的情况都有一些说明。</a:t>
            </a:r>
            <a:endParaRPr lang="en-US" altLang="zh-CN" dirty="0"/>
          </a:p>
          <a:p>
            <a:pPr marL="0" indent="0">
              <a:buNone/>
            </a:pPr>
            <a:endParaRPr lang="zh-CN" altLang="en-US" dirty="0"/>
          </a:p>
        </p:txBody>
      </p:sp>
      <p:pic>
        <p:nvPicPr>
          <p:cNvPr id="5" name="图片 4"/>
          <p:cNvPicPr>
            <a:picLocks noChangeAspect="1"/>
          </p:cNvPicPr>
          <p:nvPr/>
        </p:nvPicPr>
        <p:blipFill>
          <a:blip r:embed="rId3"/>
          <a:stretch>
            <a:fillRect/>
          </a:stretch>
        </p:blipFill>
        <p:spPr>
          <a:xfrm>
            <a:off x="694830" y="1572137"/>
            <a:ext cx="7848872" cy="1981477"/>
          </a:xfrm>
          <a:prstGeom prst="rect">
            <a:avLst/>
          </a:prstGeom>
        </p:spPr>
      </p:pic>
    </p:spTree>
    <p:extLst>
      <p:ext uri="{BB962C8B-B14F-4D97-AF65-F5344CB8AC3E}">
        <p14:creationId xmlns:p14="http://schemas.microsoft.com/office/powerpoint/2010/main" val="53494383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配置项管理</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08901977"/>
              </p:ext>
            </p:extLst>
          </p:nvPr>
        </p:nvGraphicFramePr>
        <p:xfrm>
          <a:off x="539550" y="1700808"/>
          <a:ext cx="7704857" cy="4503420"/>
        </p:xfrm>
        <a:graphic>
          <a:graphicData uri="http://schemas.openxmlformats.org/drawingml/2006/table">
            <a:tbl>
              <a:tblPr>
                <a:tableStyleId>{5C22544A-7EE6-4342-B048-85BDC9FD1C3A}</a:tableStyleId>
              </a:tblPr>
              <a:tblGrid>
                <a:gridCol w="3459824">
                  <a:extLst>
                    <a:ext uri="{9D8B030D-6E8A-4147-A177-3AD203B41FA5}">
                      <a16:colId xmlns:a16="http://schemas.microsoft.com/office/drawing/2014/main" val="20000"/>
                    </a:ext>
                  </a:extLst>
                </a:gridCol>
                <a:gridCol w="1325039">
                  <a:extLst>
                    <a:ext uri="{9D8B030D-6E8A-4147-A177-3AD203B41FA5}">
                      <a16:colId xmlns:a16="http://schemas.microsoft.com/office/drawing/2014/main" val="20001"/>
                    </a:ext>
                  </a:extLst>
                </a:gridCol>
                <a:gridCol w="1325039">
                  <a:extLst>
                    <a:ext uri="{9D8B030D-6E8A-4147-A177-3AD203B41FA5}">
                      <a16:colId xmlns:a16="http://schemas.microsoft.com/office/drawing/2014/main" val="20002"/>
                    </a:ext>
                  </a:extLst>
                </a:gridCol>
                <a:gridCol w="1594955">
                  <a:extLst>
                    <a:ext uri="{9D8B030D-6E8A-4147-A177-3AD203B41FA5}">
                      <a16:colId xmlns:a16="http://schemas.microsoft.com/office/drawing/2014/main" val="20003"/>
                    </a:ext>
                  </a:extLst>
                </a:gridCol>
              </a:tblGrid>
              <a:tr h="348039">
                <a:tc>
                  <a:txBody>
                    <a:bodyPr/>
                    <a:lstStyle/>
                    <a:p>
                      <a:pPr algn="l" fontAlgn="b"/>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2400" u="none" strike="noStrike" dirty="0">
                          <a:effectLst/>
                        </a:rPr>
                        <a:t>个数</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2400" u="none" strike="noStrike">
                          <a:effectLst/>
                        </a:rPr>
                        <a:t>提交次数</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2400" u="none" strike="noStrike">
                          <a:effectLst/>
                        </a:rPr>
                        <a:t>文字个数</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0000"/>
                  </a:ext>
                </a:extLst>
              </a:tr>
              <a:tr h="348039">
                <a:tc>
                  <a:txBody>
                    <a:bodyPr/>
                    <a:lstStyle/>
                    <a:p>
                      <a:pPr algn="l" fontAlgn="b"/>
                      <a:r>
                        <a:rPr lang="zh-CN" altLang="en-US" sz="2400" u="none" strike="noStrike" dirty="0">
                          <a:effectLst/>
                        </a:rPr>
                        <a:t>软件项目计划书</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dirty="0">
                          <a:effectLst/>
                        </a:rPr>
                        <a:t>1</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a:effectLst/>
                        </a:rPr>
                        <a:t>3</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a:effectLst/>
                        </a:rPr>
                        <a:t>3280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0001"/>
                  </a:ext>
                </a:extLst>
              </a:tr>
              <a:tr h="348039">
                <a:tc>
                  <a:txBody>
                    <a:bodyPr/>
                    <a:lstStyle/>
                    <a:p>
                      <a:pPr algn="l" fontAlgn="b"/>
                      <a:r>
                        <a:rPr lang="zh-CN" altLang="en-US" sz="2400" u="none" strike="noStrike" dirty="0">
                          <a:effectLst/>
                        </a:rPr>
                        <a:t>项目计划</a:t>
                      </a:r>
                      <a:r>
                        <a:rPr lang="en-US" sz="2400" u="none" strike="noStrike" dirty="0" err="1">
                          <a:effectLst/>
                        </a:rPr>
                        <a:t>mpp</a:t>
                      </a:r>
                      <a:endParaRPr 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dirty="0">
                          <a:effectLst/>
                        </a:rPr>
                        <a:t>1</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a:effectLst/>
                        </a:rPr>
                        <a:t>5</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0002"/>
                  </a:ext>
                </a:extLst>
              </a:tr>
              <a:tr h="348039">
                <a:tc>
                  <a:txBody>
                    <a:bodyPr/>
                    <a:lstStyle/>
                    <a:p>
                      <a:pPr algn="l" fontAlgn="b"/>
                      <a:r>
                        <a:rPr lang="zh-CN" altLang="en-US" sz="2400" u="none" strike="noStrike">
                          <a:effectLst/>
                        </a:rPr>
                        <a:t>需求规格说明书</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dirty="0">
                          <a:effectLst/>
                        </a:rPr>
                        <a:t>1</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a:effectLst/>
                        </a:rPr>
                        <a:t>6</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a:effectLst/>
                        </a:rPr>
                        <a:t>7070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0003"/>
                  </a:ext>
                </a:extLst>
              </a:tr>
              <a:tr h="348039">
                <a:tc>
                  <a:txBody>
                    <a:bodyPr/>
                    <a:lstStyle/>
                    <a:p>
                      <a:pPr algn="l" fontAlgn="b"/>
                      <a:r>
                        <a:rPr lang="zh-CN" altLang="en-US" sz="2400" u="none" strike="noStrike">
                          <a:effectLst/>
                        </a:rPr>
                        <a:t>测试需求说明书</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dirty="0">
                          <a:effectLst/>
                        </a:rPr>
                        <a:t>1</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a:effectLst/>
                        </a:rPr>
                        <a:t>4</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a:effectLst/>
                        </a:rPr>
                        <a:t>8606</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0004"/>
                  </a:ext>
                </a:extLst>
              </a:tr>
              <a:tr h="348039">
                <a:tc>
                  <a:txBody>
                    <a:bodyPr/>
                    <a:lstStyle/>
                    <a:p>
                      <a:pPr algn="l" fontAlgn="b"/>
                      <a:r>
                        <a:rPr lang="zh-CN" altLang="en-US" sz="2400" u="none" strike="noStrike">
                          <a:effectLst/>
                        </a:rPr>
                        <a:t>测试分析报告</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dirty="0">
                          <a:effectLst/>
                        </a:rPr>
                        <a:t>1</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dirty="0">
                          <a:effectLst/>
                        </a:rPr>
                        <a:t>2</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a:effectLst/>
                        </a:rPr>
                        <a:t>9814</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0005"/>
                  </a:ext>
                </a:extLst>
              </a:tr>
              <a:tr h="348039">
                <a:tc>
                  <a:txBody>
                    <a:bodyPr/>
                    <a:lstStyle/>
                    <a:p>
                      <a:pPr algn="l" fontAlgn="b"/>
                      <a:r>
                        <a:rPr lang="zh-CN" altLang="en-US" sz="2400" u="none" strike="noStrike">
                          <a:effectLst/>
                        </a:rPr>
                        <a:t>测试需求评审及问题报告</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dirty="0">
                          <a:effectLst/>
                        </a:rPr>
                        <a:t>1</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dirty="0">
                          <a:effectLst/>
                        </a:rPr>
                        <a:t>3</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a:effectLst/>
                        </a:rPr>
                        <a:t>1901</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0006"/>
                  </a:ext>
                </a:extLst>
              </a:tr>
              <a:tr h="348039">
                <a:tc>
                  <a:txBody>
                    <a:bodyPr/>
                    <a:lstStyle/>
                    <a:p>
                      <a:pPr algn="l" fontAlgn="b"/>
                      <a:r>
                        <a:rPr lang="zh-CN" altLang="en-US" sz="2400" u="none" strike="noStrike" dirty="0">
                          <a:effectLst/>
                        </a:rPr>
                        <a:t>软件问题分析报告</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dirty="0">
                          <a:effectLst/>
                        </a:rPr>
                        <a:t>1</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dirty="0">
                          <a:effectLst/>
                        </a:rPr>
                        <a:t>1</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a:effectLst/>
                        </a:rPr>
                        <a:t>175</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0007"/>
                  </a:ext>
                </a:extLst>
              </a:tr>
              <a:tr h="348039">
                <a:tc>
                  <a:txBody>
                    <a:bodyPr/>
                    <a:lstStyle/>
                    <a:p>
                      <a:pPr algn="l" fontAlgn="b"/>
                      <a:r>
                        <a:rPr lang="zh-CN" altLang="en-US" sz="2400" u="none" strike="noStrike">
                          <a:effectLst/>
                        </a:rPr>
                        <a:t>会议记录</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dirty="0">
                          <a:effectLst/>
                        </a:rPr>
                        <a:t>11</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dirty="0">
                          <a:effectLst/>
                        </a:rPr>
                        <a:t>1</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0008"/>
                  </a:ext>
                </a:extLst>
              </a:tr>
              <a:tr h="348039">
                <a:tc>
                  <a:txBody>
                    <a:bodyPr/>
                    <a:lstStyle/>
                    <a:p>
                      <a:pPr algn="l" fontAlgn="b"/>
                      <a:r>
                        <a:rPr lang="zh-CN" altLang="en-US" sz="2400" u="none" strike="noStrike">
                          <a:effectLst/>
                        </a:rPr>
                        <a:t>统计分析报告</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dirty="0">
                          <a:effectLst/>
                        </a:rPr>
                        <a:t>3</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dirty="0">
                          <a:effectLst/>
                        </a:rPr>
                        <a:t>1</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0009"/>
                  </a:ext>
                </a:extLst>
              </a:tr>
              <a:tr h="348039">
                <a:tc>
                  <a:txBody>
                    <a:bodyPr/>
                    <a:lstStyle/>
                    <a:p>
                      <a:pPr algn="l" fontAlgn="b"/>
                      <a:r>
                        <a:rPr lang="zh-CN" altLang="en-US" sz="2400" u="none" strike="noStrike">
                          <a:effectLst/>
                        </a:rPr>
                        <a:t>评审记录</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a:effectLst/>
                        </a:rPr>
                        <a:t>9</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u="none" strike="noStrike" dirty="0">
                          <a:effectLst/>
                        </a:rPr>
                        <a:t>1</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0010"/>
                  </a:ext>
                </a:extLst>
              </a:tr>
              <a:tr h="348039">
                <a:tc>
                  <a:txBody>
                    <a:bodyPr/>
                    <a:lstStyle/>
                    <a:p>
                      <a:pPr algn="l" fontAlgn="b"/>
                      <a:r>
                        <a:rPr lang="zh-CN" altLang="en-US" sz="2400" u="none" strike="noStrike">
                          <a:effectLst/>
                        </a:rPr>
                        <a:t>报告</a:t>
                      </a:r>
                      <a:r>
                        <a:rPr lang="en-US" sz="2400" u="none" strike="noStrike">
                          <a:effectLst/>
                        </a:rPr>
                        <a:t>ppt</a:t>
                      </a:r>
                      <a:endParaRPr 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b="0" i="0" u="none" strike="noStrike" dirty="0">
                          <a:solidFill>
                            <a:srgbClr val="000000"/>
                          </a:solidFill>
                          <a:effectLst/>
                          <a:latin typeface="宋体" panose="02010600030101010101" pitchFamily="2" charset="-122"/>
                          <a:ea typeface="宋体" panose="02010600030101010101" pitchFamily="2" charset="-122"/>
                        </a:rPr>
                        <a:t>9</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2400" b="0" i="0" u="none" strike="noStrike" dirty="0">
                          <a:solidFill>
                            <a:srgbClr val="000000"/>
                          </a:solidFill>
                          <a:effectLst/>
                          <a:latin typeface="宋体" panose="02010600030101010101" pitchFamily="2" charset="-122"/>
                          <a:ea typeface="宋体" panose="02010600030101010101" pitchFamily="2" charset="-122"/>
                        </a:rPr>
                        <a:t>1</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08373933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需求文档完成及修改其他情况说明</a:t>
            </a:r>
          </a:p>
        </p:txBody>
      </p:sp>
      <p:sp>
        <p:nvSpPr>
          <p:cNvPr id="3" name="内容占位符 2"/>
          <p:cNvSpPr>
            <a:spLocks noGrp="1"/>
          </p:cNvSpPr>
          <p:nvPr>
            <p:ph idx="1"/>
          </p:nvPr>
        </p:nvSpPr>
        <p:spPr>
          <a:xfrm>
            <a:off x="0" y="1412776"/>
            <a:ext cx="8964488" cy="5040560"/>
          </a:xfrm>
        </p:spPr>
        <p:txBody>
          <a:bodyPr/>
          <a:lstStyle/>
          <a:p>
            <a:r>
              <a:rPr lang="zh-CN" altLang="en-US" sz="2400" dirty="0"/>
              <a:t>完成</a:t>
            </a:r>
            <a:r>
              <a:rPr lang="zh-CN" altLang="zh-CN" sz="2400" dirty="0"/>
              <a:t>时间</a:t>
            </a:r>
            <a:r>
              <a:rPr lang="en-US" altLang="zh-CN" sz="2400" dirty="0"/>
              <a:t>  2016</a:t>
            </a:r>
            <a:r>
              <a:rPr lang="zh-CN" altLang="zh-CN" sz="2400" dirty="0"/>
              <a:t>年</a:t>
            </a:r>
            <a:r>
              <a:rPr lang="en-US" altLang="zh-CN" sz="2400" dirty="0"/>
              <a:t>4</a:t>
            </a:r>
            <a:r>
              <a:rPr lang="zh-CN" altLang="zh-CN" sz="2400" dirty="0"/>
              <a:t>月</a:t>
            </a:r>
            <a:r>
              <a:rPr lang="en-US" altLang="zh-CN" sz="2400" dirty="0"/>
              <a:t>7</a:t>
            </a:r>
            <a:r>
              <a:rPr lang="zh-CN" altLang="zh-CN" sz="2400" dirty="0"/>
              <a:t>日</a:t>
            </a:r>
          </a:p>
          <a:p>
            <a:r>
              <a:rPr lang="zh-CN" altLang="en-US" sz="2400" dirty="0"/>
              <a:t>完成</a:t>
            </a:r>
            <a:r>
              <a:rPr lang="zh-CN" altLang="zh-CN" sz="2400" dirty="0"/>
              <a:t>理由 </a:t>
            </a:r>
            <a:r>
              <a:rPr lang="zh-CN" altLang="en-US" sz="2400" dirty="0"/>
              <a:t>需求文档初稿完成</a:t>
            </a:r>
            <a:endParaRPr lang="en-US" altLang="zh-CN" sz="2400" dirty="0"/>
          </a:p>
          <a:p>
            <a:endParaRPr lang="en-US" altLang="zh-CN" sz="2400" dirty="0"/>
          </a:p>
          <a:p>
            <a:endParaRPr lang="en-US" altLang="zh-CN" sz="2400" dirty="0"/>
          </a:p>
          <a:p>
            <a:r>
              <a:rPr lang="zh-CN" altLang="zh-CN" sz="2400" dirty="0"/>
              <a:t>变更时间</a:t>
            </a:r>
            <a:r>
              <a:rPr lang="en-US" altLang="zh-CN" sz="2400" dirty="0"/>
              <a:t>  2016</a:t>
            </a:r>
            <a:r>
              <a:rPr lang="zh-CN" altLang="zh-CN" sz="2400" dirty="0"/>
              <a:t>年</a:t>
            </a:r>
            <a:r>
              <a:rPr lang="en-US" altLang="zh-CN" sz="2400" dirty="0"/>
              <a:t>4</a:t>
            </a:r>
            <a:r>
              <a:rPr lang="zh-CN" altLang="zh-CN" sz="2400" dirty="0"/>
              <a:t>月</a:t>
            </a:r>
            <a:r>
              <a:rPr lang="en-US" altLang="zh-CN" sz="2400" dirty="0"/>
              <a:t>8</a:t>
            </a:r>
            <a:r>
              <a:rPr lang="zh-CN" altLang="zh-CN" sz="2400" dirty="0"/>
              <a:t>日</a:t>
            </a:r>
          </a:p>
          <a:p>
            <a:r>
              <a:rPr lang="zh-CN" altLang="zh-CN" sz="2400" dirty="0"/>
              <a:t>变更理由 </a:t>
            </a:r>
            <a:r>
              <a:rPr lang="zh-CN" altLang="en-US" sz="2400" dirty="0"/>
              <a:t>需求复评审前</a:t>
            </a:r>
            <a:endParaRPr lang="zh-CN" altLang="zh-CN" sz="2400" dirty="0"/>
          </a:p>
          <a:p>
            <a:r>
              <a:rPr lang="zh-CN" altLang="zh-CN" sz="2400" dirty="0"/>
              <a:t>变更地点：</a:t>
            </a:r>
          </a:p>
          <a:p>
            <a:pPr lvl="1"/>
            <a:r>
              <a:rPr lang="zh-CN" altLang="zh-CN" sz="2000" dirty="0"/>
              <a:t>增加了</a:t>
            </a:r>
            <a:r>
              <a:rPr lang="zh-CN" altLang="en-US" sz="2000" dirty="0"/>
              <a:t>一些用例，修改了部分文档格式</a:t>
            </a:r>
            <a:endParaRPr lang="zh-CN" altLang="zh-CN" sz="2000" dirty="0"/>
          </a:p>
        </p:txBody>
      </p:sp>
    </p:spTree>
    <p:extLst>
      <p:ext uri="{BB962C8B-B14F-4D97-AF65-F5344CB8AC3E}">
        <p14:creationId xmlns:p14="http://schemas.microsoft.com/office/powerpoint/2010/main" val="68648180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需求文档修改情况说明</a:t>
            </a:r>
          </a:p>
        </p:txBody>
      </p:sp>
      <p:sp>
        <p:nvSpPr>
          <p:cNvPr id="3" name="内容占位符 2"/>
          <p:cNvSpPr>
            <a:spLocks noGrp="1"/>
          </p:cNvSpPr>
          <p:nvPr>
            <p:ph idx="1"/>
          </p:nvPr>
        </p:nvSpPr>
        <p:spPr/>
        <p:txBody>
          <a:bodyPr/>
          <a:lstStyle/>
          <a:p>
            <a:r>
              <a:rPr lang="zh-CN" altLang="zh-CN" dirty="0"/>
              <a:t>变更时间</a:t>
            </a:r>
            <a:r>
              <a:rPr lang="en-US" altLang="zh-CN" dirty="0"/>
              <a:t> 2016</a:t>
            </a:r>
            <a:r>
              <a:rPr lang="zh-CN" altLang="zh-CN" dirty="0"/>
              <a:t>年</a:t>
            </a:r>
            <a:r>
              <a:rPr lang="en-US" altLang="zh-CN" dirty="0"/>
              <a:t>4</a:t>
            </a:r>
            <a:r>
              <a:rPr lang="zh-CN" altLang="zh-CN" dirty="0"/>
              <a:t>月</a:t>
            </a:r>
            <a:r>
              <a:rPr lang="en-US" altLang="zh-CN" dirty="0"/>
              <a:t>8</a:t>
            </a:r>
            <a:r>
              <a:rPr lang="zh-CN" altLang="zh-CN" dirty="0"/>
              <a:t>日</a:t>
            </a:r>
          </a:p>
          <a:p>
            <a:r>
              <a:rPr lang="zh-CN" altLang="zh-CN" dirty="0"/>
              <a:t>变更理由：需求规格说明书网上互评</a:t>
            </a:r>
          </a:p>
          <a:p>
            <a:r>
              <a:rPr lang="zh-CN" altLang="zh-CN" dirty="0"/>
              <a:t>变更地点：</a:t>
            </a:r>
          </a:p>
          <a:p>
            <a:r>
              <a:rPr lang="zh-CN" altLang="zh-CN" dirty="0"/>
              <a:t>（</a:t>
            </a:r>
            <a:r>
              <a:rPr lang="en-US" altLang="zh-CN" dirty="0"/>
              <a:t>1</a:t>
            </a:r>
            <a:r>
              <a:rPr lang="zh-CN" altLang="zh-CN" dirty="0"/>
              <a:t>）段落统一为小四号字体，</a:t>
            </a:r>
            <a:r>
              <a:rPr lang="en-US" altLang="zh-CN" dirty="0"/>
              <a:t>1.5</a:t>
            </a:r>
            <a:r>
              <a:rPr lang="zh-CN" altLang="zh-CN" dirty="0"/>
              <a:t>倍行距</a:t>
            </a:r>
          </a:p>
          <a:p>
            <a:r>
              <a:rPr lang="zh-CN" altLang="zh-CN" dirty="0"/>
              <a:t>（</a:t>
            </a:r>
            <a:r>
              <a:rPr lang="en-US" altLang="zh-CN" dirty="0"/>
              <a:t>2</a:t>
            </a:r>
            <a:r>
              <a:rPr lang="zh-CN" altLang="zh-CN" dirty="0"/>
              <a:t>）一级标题为二号字体，二级标题为三号字体</a:t>
            </a:r>
          </a:p>
          <a:p>
            <a:r>
              <a:rPr lang="zh-CN" altLang="zh-CN" dirty="0"/>
              <a:t>（</a:t>
            </a:r>
            <a:r>
              <a:rPr lang="en-US" altLang="zh-CN" dirty="0"/>
              <a:t>3</a:t>
            </a:r>
            <a:r>
              <a:rPr lang="zh-CN" altLang="zh-CN" dirty="0"/>
              <a:t>）为文档中的配图添加了编号和文字说明</a:t>
            </a:r>
          </a:p>
          <a:p>
            <a:endParaRPr lang="zh-CN" altLang="en-US" dirty="0"/>
          </a:p>
        </p:txBody>
      </p:sp>
      <p:graphicFrame>
        <p:nvGraphicFramePr>
          <p:cNvPr id="5" name="对象 4">
            <a:hlinkClick r:id="rId3" action="ppaction://hlinkfile"/>
          </p:cNvPr>
          <p:cNvGraphicFramePr>
            <a:graphicFrameLocks noChangeAspect="1"/>
          </p:cNvGraphicFramePr>
          <p:nvPr>
            <p:extLst>
              <p:ext uri="{D42A27DB-BD31-4B8C-83A1-F6EECF244321}">
                <p14:modId xmlns:p14="http://schemas.microsoft.com/office/powerpoint/2010/main" val="3928665185"/>
              </p:ext>
            </p:extLst>
          </p:nvPr>
        </p:nvGraphicFramePr>
        <p:xfrm>
          <a:off x="179512" y="5818524"/>
          <a:ext cx="1817688" cy="534988"/>
        </p:xfrm>
        <a:graphic>
          <a:graphicData uri="http://schemas.openxmlformats.org/presentationml/2006/ole">
            <mc:AlternateContent xmlns:mc="http://schemas.openxmlformats.org/markup-compatibility/2006">
              <mc:Choice xmlns:v="urn:schemas-microsoft-com:vml" Requires="v">
                <p:oleObj spid="_x0000_s1028" name="包装程序外壳对象" showAsIcon="1" r:id="rId4" imgW="1817640" imgH="535320" progId="Package">
                  <p:embed/>
                </p:oleObj>
              </mc:Choice>
              <mc:Fallback>
                <p:oleObj name="包装程序外壳对象" showAsIcon="1" r:id="rId4" imgW="1817640" imgH="535320" progId="Package">
                  <p:embed/>
                  <p:pic>
                    <p:nvPicPr>
                      <p:cNvPr id="0" name=""/>
                      <p:cNvPicPr/>
                      <p:nvPr/>
                    </p:nvPicPr>
                    <p:blipFill>
                      <a:blip r:embed="rId5"/>
                      <a:stretch>
                        <a:fillRect/>
                      </a:stretch>
                    </p:blipFill>
                    <p:spPr>
                      <a:xfrm>
                        <a:off x="179512" y="5818524"/>
                        <a:ext cx="1817688" cy="534988"/>
                      </a:xfrm>
                      <a:prstGeom prst="rect">
                        <a:avLst/>
                      </a:prstGeom>
                    </p:spPr>
                  </p:pic>
                </p:oleObj>
              </mc:Fallback>
            </mc:AlternateContent>
          </a:graphicData>
        </a:graphic>
      </p:graphicFrame>
    </p:spTree>
    <p:extLst>
      <p:ext uri="{BB962C8B-B14F-4D97-AF65-F5344CB8AC3E}">
        <p14:creationId xmlns:p14="http://schemas.microsoft.com/office/powerpoint/2010/main" val="287000651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需求文档修改情况说明</a:t>
            </a:r>
            <a:r>
              <a:rPr lang="en-US" altLang="zh-CN" dirty="0"/>
              <a:t>2</a:t>
            </a:r>
            <a:endParaRPr lang="zh-CN" altLang="en-US" dirty="0"/>
          </a:p>
        </p:txBody>
      </p:sp>
      <p:sp>
        <p:nvSpPr>
          <p:cNvPr id="3" name="内容占位符 2"/>
          <p:cNvSpPr>
            <a:spLocks noGrp="1"/>
          </p:cNvSpPr>
          <p:nvPr>
            <p:ph idx="1"/>
          </p:nvPr>
        </p:nvSpPr>
        <p:spPr>
          <a:xfrm>
            <a:off x="0" y="1412776"/>
            <a:ext cx="8964488" cy="5040560"/>
          </a:xfrm>
        </p:spPr>
        <p:txBody>
          <a:bodyPr/>
          <a:lstStyle/>
          <a:p>
            <a:r>
              <a:rPr lang="zh-CN" altLang="zh-CN" sz="2400" dirty="0"/>
              <a:t>变更时间</a:t>
            </a:r>
            <a:r>
              <a:rPr lang="en-US" altLang="zh-CN" sz="2400" dirty="0"/>
              <a:t>2016</a:t>
            </a:r>
            <a:r>
              <a:rPr lang="zh-CN" altLang="zh-CN" sz="2400" dirty="0"/>
              <a:t>年</a:t>
            </a:r>
            <a:r>
              <a:rPr lang="en-US" altLang="zh-CN" sz="2400" dirty="0"/>
              <a:t>5</a:t>
            </a:r>
            <a:r>
              <a:rPr lang="zh-CN" altLang="zh-CN" sz="2400" dirty="0"/>
              <a:t>月</a:t>
            </a:r>
            <a:r>
              <a:rPr lang="en-US" altLang="zh-CN" sz="2400" dirty="0"/>
              <a:t>28</a:t>
            </a:r>
            <a:r>
              <a:rPr lang="zh-CN" altLang="zh-CN" sz="2400" dirty="0"/>
              <a:t>日</a:t>
            </a:r>
          </a:p>
          <a:p>
            <a:r>
              <a:rPr lang="zh-CN" altLang="zh-CN" sz="2400" dirty="0"/>
              <a:t>变更理由 软件改进与展示后变更需求</a:t>
            </a:r>
          </a:p>
          <a:p>
            <a:r>
              <a:rPr lang="zh-CN" altLang="zh-CN" sz="2400" dirty="0"/>
              <a:t>变更地点：</a:t>
            </a:r>
          </a:p>
          <a:p>
            <a:r>
              <a:rPr lang="zh-CN" altLang="zh-CN" sz="2400" dirty="0"/>
              <a:t>（</a:t>
            </a:r>
            <a:r>
              <a:rPr lang="en-US" altLang="zh-CN" sz="2400" dirty="0"/>
              <a:t>1</a:t>
            </a:r>
            <a:r>
              <a:rPr lang="zh-CN" altLang="zh-CN" sz="2400" dirty="0"/>
              <a:t>）增加了改进功能的典型应用场景分析包括正常和异常情况下的应用分析，见项目描述下的典型应用场景分析的描述一章</a:t>
            </a:r>
          </a:p>
          <a:p>
            <a:r>
              <a:rPr lang="zh-CN" altLang="zh-CN" sz="2400" dirty="0"/>
              <a:t>（</a:t>
            </a:r>
            <a:r>
              <a:rPr lang="en-US" altLang="zh-CN" sz="2400" dirty="0"/>
              <a:t>2</a:t>
            </a:r>
            <a:r>
              <a:rPr lang="zh-CN" altLang="zh-CN" sz="2400" dirty="0"/>
              <a:t>）增加了一个用例图和</a:t>
            </a:r>
            <a:r>
              <a:rPr lang="en-US" altLang="zh-CN" sz="2400" dirty="0"/>
              <a:t>3</a:t>
            </a:r>
            <a:r>
              <a:rPr lang="zh-CN" altLang="zh-CN" sz="2400" dirty="0"/>
              <a:t>个</a:t>
            </a:r>
            <a:r>
              <a:rPr lang="en-US" altLang="zh-CN" sz="2400" dirty="0" err="1"/>
              <a:t>rucm</a:t>
            </a:r>
            <a:r>
              <a:rPr lang="zh-CN" altLang="zh-CN" sz="2400" dirty="0"/>
              <a:t>规格用例来描述我们在改进与展示环节的思路和实现的想法也有相应的文字描述</a:t>
            </a:r>
          </a:p>
          <a:p>
            <a:r>
              <a:rPr lang="zh-CN" altLang="zh-CN" sz="2400" dirty="0"/>
              <a:t>（</a:t>
            </a:r>
            <a:r>
              <a:rPr lang="en-US" altLang="zh-CN" sz="2400" dirty="0"/>
              <a:t>3</a:t>
            </a:r>
            <a:r>
              <a:rPr lang="zh-CN" altLang="zh-CN" sz="2400" dirty="0"/>
              <a:t>）描述了实现部分的接口设计</a:t>
            </a:r>
          </a:p>
          <a:p>
            <a:r>
              <a:rPr lang="zh-CN" altLang="zh-CN" sz="2400" dirty="0"/>
              <a:t>（</a:t>
            </a:r>
            <a:r>
              <a:rPr lang="en-US" altLang="zh-CN" sz="2400" dirty="0"/>
              <a:t>4</a:t>
            </a:r>
            <a:r>
              <a:rPr lang="zh-CN" altLang="zh-CN" sz="2400" dirty="0"/>
              <a:t>）以前的用例图和规格用例依然保留在了最新的软件需求规格说明书里</a:t>
            </a:r>
            <a:endParaRPr lang="zh-CN" altLang="en-US" sz="2400" dirty="0"/>
          </a:p>
        </p:txBody>
      </p:sp>
    </p:spTree>
    <p:extLst>
      <p:ext uri="{BB962C8B-B14F-4D97-AF65-F5344CB8AC3E}">
        <p14:creationId xmlns:p14="http://schemas.microsoft.com/office/powerpoint/2010/main" val="15202556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测试需求文档修改情况说明</a:t>
            </a:r>
          </a:p>
        </p:txBody>
      </p:sp>
      <p:sp>
        <p:nvSpPr>
          <p:cNvPr id="3" name="内容占位符 2"/>
          <p:cNvSpPr>
            <a:spLocks noGrp="1"/>
          </p:cNvSpPr>
          <p:nvPr>
            <p:ph idx="1"/>
          </p:nvPr>
        </p:nvSpPr>
        <p:spPr/>
        <p:txBody>
          <a:bodyPr/>
          <a:lstStyle/>
          <a:p>
            <a:r>
              <a:rPr lang="zh-CN" altLang="zh-CN" dirty="0"/>
              <a:t>变更时间</a:t>
            </a:r>
            <a:r>
              <a:rPr lang="en-US" altLang="zh-CN" dirty="0"/>
              <a:t> 2016</a:t>
            </a:r>
            <a:r>
              <a:rPr lang="zh-CN" altLang="zh-CN" dirty="0"/>
              <a:t>年</a:t>
            </a:r>
            <a:r>
              <a:rPr lang="en-US" altLang="zh-CN" dirty="0"/>
              <a:t>5</a:t>
            </a:r>
            <a:r>
              <a:rPr lang="zh-CN" altLang="zh-CN" dirty="0"/>
              <a:t>月</a:t>
            </a:r>
            <a:r>
              <a:rPr lang="en-US" altLang="zh-CN" dirty="0"/>
              <a:t>20</a:t>
            </a:r>
            <a:r>
              <a:rPr lang="zh-CN" altLang="zh-CN" dirty="0"/>
              <a:t>日</a:t>
            </a:r>
          </a:p>
          <a:p>
            <a:r>
              <a:rPr lang="zh-CN" altLang="zh-CN" dirty="0"/>
              <a:t>变更理由：</a:t>
            </a:r>
            <a:r>
              <a:rPr lang="zh-CN" altLang="en-US" dirty="0"/>
              <a:t>测试</a:t>
            </a:r>
            <a:r>
              <a:rPr lang="zh-CN" altLang="zh-CN" dirty="0"/>
              <a:t>需求规格说明书网上互评</a:t>
            </a:r>
            <a:r>
              <a:rPr lang="zh-CN" altLang="en-US" dirty="0"/>
              <a:t>及课上评审的问题及处理并修改文档</a:t>
            </a:r>
            <a:endParaRPr lang="en-US" altLang="zh-CN" dirty="0"/>
          </a:p>
          <a:p>
            <a:endParaRPr lang="en-US" altLang="zh-CN" dirty="0"/>
          </a:p>
          <a:p>
            <a:r>
              <a:rPr lang="zh-CN" altLang="zh-CN" dirty="0"/>
              <a:t>文档格式问题</a:t>
            </a:r>
            <a:endParaRPr lang="en-US" altLang="zh-CN" dirty="0"/>
          </a:p>
          <a:p>
            <a:endParaRPr lang="en-US" altLang="zh-CN" dirty="0"/>
          </a:p>
          <a:p>
            <a:r>
              <a:rPr lang="zh-CN" altLang="zh-CN" dirty="0"/>
              <a:t>文档用语及描述问题</a:t>
            </a:r>
            <a:endParaRPr lang="en-US" altLang="zh-CN" dirty="0"/>
          </a:p>
          <a:p>
            <a:endParaRPr lang="en-US" altLang="zh-CN" dirty="0"/>
          </a:p>
          <a:p>
            <a:r>
              <a:rPr lang="zh-CN" altLang="zh-CN" dirty="0"/>
              <a:t>测试用例问题</a:t>
            </a:r>
            <a:endParaRPr lang="zh-CN" altLang="en-US" dirty="0"/>
          </a:p>
        </p:txBody>
      </p:sp>
      <p:sp>
        <p:nvSpPr>
          <p:cNvPr id="5" name="动作按钮: 文档 4">
            <a:hlinkClick r:id="rId2" action="ppaction://hlinkfile" highlightClick="1"/>
          </p:cNvPr>
          <p:cNvSpPr/>
          <p:nvPr/>
        </p:nvSpPr>
        <p:spPr bwMode="auto">
          <a:xfrm>
            <a:off x="7380312" y="5903218"/>
            <a:ext cx="504056" cy="576064"/>
          </a:xfrm>
          <a:prstGeom prst="actionButton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a:ln>
                <a:noFill/>
              </a:ln>
              <a:solidFill>
                <a:schemeClr val="tx1"/>
              </a:solidFill>
              <a:effectLst/>
              <a:latin typeface="Times New Roman" pitchFamily="18" charset="0"/>
              <a:ea typeface="仿宋_GB2312" pitchFamily="49" charset="-122"/>
            </a:endParaRPr>
          </a:p>
        </p:txBody>
      </p:sp>
    </p:spTree>
    <p:extLst>
      <p:ext uri="{BB962C8B-B14F-4D97-AF65-F5344CB8AC3E}">
        <p14:creationId xmlns:p14="http://schemas.microsoft.com/office/powerpoint/2010/main" val="241106736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下一步计划</a:t>
            </a:r>
          </a:p>
        </p:txBody>
      </p:sp>
      <p:sp>
        <p:nvSpPr>
          <p:cNvPr id="3" name="内容占位符 2"/>
          <p:cNvSpPr>
            <a:spLocks noGrp="1"/>
          </p:cNvSpPr>
          <p:nvPr>
            <p:ph idx="1"/>
          </p:nvPr>
        </p:nvSpPr>
        <p:spPr/>
        <p:txBody>
          <a:bodyPr/>
          <a:lstStyle/>
          <a:p>
            <a:r>
              <a:rPr lang="zh-CN" altLang="en-US" dirty="0"/>
              <a:t>对提交文档进行一些修改</a:t>
            </a:r>
          </a:p>
        </p:txBody>
      </p:sp>
    </p:spTree>
    <p:extLst>
      <p:ext uri="{BB962C8B-B14F-4D97-AF65-F5344CB8AC3E}">
        <p14:creationId xmlns:p14="http://schemas.microsoft.com/office/powerpoint/2010/main" val="135454423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619672" y="2708920"/>
            <a:ext cx="5688632" cy="707886"/>
          </a:xfrm>
          <a:prstGeom prst="rect">
            <a:avLst/>
          </a:prstGeom>
          <a:noFill/>
        </p:spPr>
        <p:txBody>
          <a:bodyPr wrap="square" rtlCol="0">
            <a:spAutoFit/>
          </a:bodyPr>
          <a:lstStyle/>
          <a:p>
            <a:pPr algn="ctr"/>
            <a:r>
              <a:rPr lang="zh-CN" altLang="en-US" sz="4000" dirty="0"/>
              <a:t>谢谢大家！</a:t>
            </a:r>
          </a:p>
        </p:txBody>
      </p:sp>
    </p:spTree>
    <p:extLst>
      <p:ext uri="{BB962C8B-B14F-4D97-AF65-F5344CB8AC3E}">
        <p14:creationId xmlns:p14="http://schemas.microsoft.com/office/powerpoint/2010/main" val="39600100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634082"/>
          </a:xfrm>
        </p:spPr>
        <p:txBody>
          <a:bodyPr>
            <a:normAutofit/>
          </a:bodyPr>
          <a:lstStyle/>
          <a:p>
            <a:pPr algn="l"/>
            <a:r>
              <a:rPr lang="zh-CN" altLang="en-US" sz="2800" dirty="0">
                <a:latin typeface="黑体" panose="02010609060101010101" pitchFamily="49" charset="-122"/>
                <a:ea typeface="黑体" panose="02010609060101010101" pitchFamily="49" charset="-122"/>
              </a:rPr>
              <a:t>主要内容</a:t>
            </a:r>
          </a:p>
        </p:txBody>
      </p:sp>
      <p:grpSp>
        <p:nvGrpSpPr>
          <p:cNvPr id="4" name="Group 51"/>
          <p:cNvGrpSpPr>
            <a:grpSpLocks/>
          </p:cNvGrpSpPr>
          <p:nvPr/>
        </p:nvGrpSpPr>
        <p:grpSpPr bwMode="auto">
          <a:xfrm>
            <a:off x="1043608" y="3706938"/>
            <a:ext cx="7315200" cy="936625"/>
            <a:chOff x="1296" y="1824"/>
            <a:chExt cx="2095" cy="432"/>
          </a:xfrm>
        </p:grpSpPr>
        <p:sp>
          <p:nvSpPr>
            <p:cNvPr id="5" name="AutoShape 52"/>
            <p:cNvSpPr>
              <a:spLocks noChangeArrowheads="1"/>
            </p:cNvSpPr>
            <p:nvPr/>
          </p:nvSpPr>
          <p:spPr bwMode="gray">
            <a:xfrm>
              <a:off x="1667" y="1899"/>
              <a:ext cx="1724" cy="288"/>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marL="0" lvl="2">
                <a:defRPr/>
              </a:pPr>
              <a:r>
                <a:rPr lang="zh-CN" altLang="en-US" sz="2400" b="1" kern="0" dirty="0">
                  <a:solidFill>
                    <a:srgbClr val="FFFFFF"/>
                  </a:solidFill>
                  <a:latin typeface="Times New Roman" pitchFamily="18" charset="0"/>
                  <a:cs typeface="Times New Roman" pitchFamily="18" charset="0"/>
                </a:rPr>
                <a:t>实验六进度计划执行与偏差</a:t>
              </a:r>
            </a:p>
          </p:txBody>
        </p:sp>
        <p:sp>
          <p:nvSpPr>
            <p:cNvPr id="6" name="AutoShape 53"/>
            <p:cNvSpPr>
              <a:spLocks noChangeArrowheads="1"/>
            </p:cNvSpPr>
            <p:nvPr/>
          </p:nvSpPr>
          <p:spPr bwMode="gray">
            <a:xfrm>
              <a:off x="1296" y="1824"/>
              <a:ext cx="409" cy="432"/>
            </a:xfrm>
            <a:prstGeom prst="diamond">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r>
                <a:rPr lang="en-US" altLang="zh-CN" sz="3200" b="1" dirty="0">
                  <a:solidFill>
                    <a:srgbClr val="FFFFFF"/>
                  </a:solidFill>
                  <a:latin typeface="Times New Roman" pitchFamily="18" charset="0"/>
                  <a:cs typeface="Times New Roman" pitchFamily="18" charset="0"/>
                </a:rPr>
                <a:t>3</a:t>
              </a:r>
              <a:endParaRPr lang="zh-CN" altLang="en-US" sz="3200" b="1" dirty="0">
                <a:solidFill>
                  <a:srgbClr val="FFFFFF"/>
                </a:solidFill>
                <a:latin typeface="Times New Roman" pitchFamily="18" charset="0"/>
                <a:cs typeface="Times New Roman" pitchFamily="18" charset="0"/>
              </a:endParaRPr>
            </a:p>
          </p:txBody>
        </p:sp>
      </p:grpSp>
      <p:grpSp>
        <p:nvGrpSpPr>
          <p:cNvPr id="7" name="Group 51"/>
          <p:cNvGrpSpPr>
            <a:grpSpLocks/>
          </p:cNvGrpSpPr>
          <p:nvPr/>
        </p:nvGrpSpPr>
        <p:grpSpPr bwMode="auto">
          <a:xfrm>
            <a:off x="1043608" y="2672283"/>
            <a:ext cx="7363468" cy="936625"/>
            <a:chOff x="1296" y="1824"/>
            <a:chExt cx="2082" cy="432"/>
          </a:xfrm>
        </p:grpSpPr>
        <p:sp>
          <p:nvSpPr>
            <p:cNvPr id="8" name="AutoShape 52"/>
            <p:cNvSpPr>
              <a:spLocks noChangeArrowheads="1"/>
            </p:cNvSpPr>
            <p:nvPr/>
          </p:nvSpPr>
          <p:spPr bwMode="gray">
            <a:xfrm>
              <a:off x="1649" y="1852"/>
              <a:ext cx="1729" cy="288"/>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marL="0" lvl="2" indent="-255588" eaLnBrk="0" fontAlgn="ctr" hangingPunct="0">
                <a:buClr>
                  <a:srgbClr val="FF0000"/>
                </a:buClr>
                <a:buSzPct val="70000"/>
                <a:tabLst>
                  <a:tab pos="136525" algn="l"/>
                </a:tabLst>
                <a:defRPr/>
              </a:pPr>
              <a:r>
                <a:rPr lang="zh-CN" altLang="en-US" sz="2400" b="1" kern="0" dirty="0">
                  <a:solidFill>
                    <a:srgbClr val="FFFFFF"/>
                  </a:solidFill>
                  <a:latin typeface="Times New Roman" pitchFamily="18" charset="0"/>
                  <a:cs typeface="Times New Roman" pitchFamily="18" charset="0"/>
                </a:rPr>
                <a:t>实验六进度计划执行与偏差</a:t>
              </a:r>
            </a:p>
          </p:txBody>
        </p:sp>
        <p:sp>
          <p:nvSpPr>
            <p:cNvPr id="9" name="AutoShape 53"/>
            <p:cNvSpPr>
              <a:spLocks noChangeArrowheads="1"/>
            </p:cNvSpPr>
            <p:nvPr/>
          </p:nvSpPr>
          <p:spPr bwMode="gray">
            <a:xfrm>
              <a:off x="1296" y="1824"/>
              <a:ext cx="396" cy="432"/>
            </a:xfrm>
            <a:prstGeom prst="diamond">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r>
                <a:rPr lang="en-US" altLang="zh-CN" sz="3200" b="1" dirty="0">
                  <a:solidFill>
                    <a:srgbClr val="FFFFFF"/>
                  </a:solidFill>
                  <a:latin typeface="Times New Roman" pitchFamily="18" charset="0"/>
                  <a:cs typeface="Times New Roman" pitchFamily="18" charset="0"/>
                </a:rPr>
                <a:t>2</a:t>
              </a:r>
              <a:endParaRPr lang="zh-CN" altLang="en-US" sz="3200" b="1" dirty="0">
                <a:solidFill>
                  <a:srgbClr val="FFFFFF"/>
                </a:solidFill>
                <a:latin typeface="Times New Roman" pitchFamily="18" charset="0"/>
                <a:cs typeface="Times New Roman" pitchFamily="18" charset="0"/>
              </a:endParaRPr>
            </a:p>
          </p:txBody>
        </p:sp>
      </p:grpSp>
      <p:grpSp>
        <p:nvGrpSpPr>
          <p:cNvPr id="10" name="Group 51"/>
          <p:cNvGrpSpPr>
            <a:grpSpLocks/>
          </p:cNvGrpSpPr>
          <p:nvPr/>
        </p:nvGrpSpPr>
        <p:grpSpPr bwMode="auto">
          <a:xfrm>
            <a:off x="1043608" y="1633968"/>
            <a:ext cx="7315200" cy="936625"/>
            <a:chOff x="1296" y="1824"/>
            <a:chExt cx="2095" cy="432"/>
          </a:xfrm>
        </p:grpSpPr>
        <p:sp>
          <p:nvSpPr>
            <p:cNvPr id="11" name="AutoShape 52"/>
            <p:cNvSpPr>
              <a:spLocks noChangeArrowheads="1"/>
            </p:cNvSpPr>
            <p:nvPr/>
          </p:nvSpPr>
          <p:spPr bwMode="gray">
            <a:xfrm>
              <a:off x="1667" y="1899"/>
              <a:ext cx="1724" cy="288"/>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marL="0" lvl="2">
                <a:defRPr/>
              </a:pPr>
              <a:r>
                <a:rPr lang="zh-CN" altLang="en-US" sz="2400" b="1" kern="0" dirty="0">
                  <a:solidFill>
                    <a:srgbClr val="FFFFFF"/>
                  </a:solidFill>
                  <a:latin typeface="Times New Roman" pitchFamily="18" charset="0"/>
                  <a:cs typeface="Times New Roman" pitchFamily="18" charset="0"/>
                </a:rPr>
                <a:t>实验六进度计划执行与偏差</a:t>
              </a:r>
            </a:p>
          </p:txBody>
        </p:sp>
        <p:sp>
          <p:nvSpPr>
            <p:cNvPr id="12" name="AutoShape 53"/>
            <p:cNvSpPr>
              <a:spLocks noChangeArrowheads="1"/>
            </p:cNvSpPr>
            <p:nvPr/>
          </p:nvSpPr>
          <p:spPr bwMode="gray">
            <a:xfrm>
              <a:off x="1296" y="1824"/>
              <a:ext cx="409" cy="432"/>
            </a:xfrm>
            <a:prstGeom prst="diamond">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r>
                <a:rPr lang="en-US" altLang="zh-CN" sz="3200" b="1" dirty="0">
                  <a:solidFill>
                    <a:srgbClr val="FFFFFF"/>
                  </a:solidFill>
                  <a:latin typeface="Times New Roman" pitchFamily="18" charset="0"/>
                  <a:cs typeface="Times New Roman" pitchFamily="18" charset="0"/>
                </a:rPr>
                <a:t>1</a:t>
              </a:r>
              <a:endParaRPr lang="zh-CN" altLang="en-US" sz="3200" b="1" dirty="0">
                <a:solidFill>
                  <a:srgbClr val="FFFFFF"/>
                </a:solidFill>
                <a:latin typeface="Times New Roman" pitchFamily="18" charset="0"/>
                <a:cs typeface="Times New Roman" pitchFamily="18" charset="0"/>
              </a:endParaRPr>
            </a:p>
          </p:txBody>
        </p:sp>
      </p:grpSp>
    </p:spTree>
    <p:custDataLst>
      <p:tags r:id="rId1"/>
    </p:custDataLst>
    <p:extLst>
      <p:ext uri="{BB962C8B-B14F-4D97-AF65-F5344CB8AC3E}">
        <p14:creationId xmlns:p14="http://schemas.microsoft.com/office/powerpoint/2010/main" val="2485471636"/>
      </p:ext>
    </p:extLst>
  </p:cSld>
  <p:clrMapOvr>
    <a:masterClrMapping/>
  </p:clrMapOvr>
  <p:transition advTm="1366"/>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Project</a:t>
            </a:r>
            <a:r>
              <a:rPr lang="zh-CN" altLang="en-US" dirty="0"/>
              <a:t>修改情况及燃尽图</a:t>
            </a:r>
          </a:p>
        </p:txBody>
      </p:sp>
      <p:pic>
        <p:nvPicPr>
          <p:cNvPr id="4" name="图片 3"/>
          <p:cNvPicPr>
            <a:picLocks noChangeAspect="1"/>
          </p:cNvPicPr>
          <p:nvPr/>
        </p:nvPicPr>
        <p:blipFill>
          <a:blip r:embed="rId2"/>
          <a:stretch>
            <a:fillRect/>
          </a:stretch>
        </p:blipFill>
        <p:spPr>
          <a:xfrm>
            <a:off x="470926" y="1628800"/>
            <a:ext cx="7996304" cy="4618929"/>
          </a:xfrm>
          <a:prstGeom prst="rect">
            <a:avLst/>
          </a:prstGeom>
        </p:spPr>
      </p:pic>
    </p:spTree>
    <p:extLst>
      <p:ext uri="{BB962C8B-B14F-4D97-AF65-F5344CB8AC3E}">
        <p14:creationId xmlns:p14="http://schemas.microsoft.com/office/powerpoint/2010/main" val="338177558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燃尽图</a:t>
            </a:r>
          </a:p>
        </p:txBody>
      </p:sp>
      <p:pic>
        <p:nvPicPr>
          <p:cNvPr id="5" name="图片 4"/>
          <p:cNvPicPr>
            <a:picLocks noChangeAspect="1"/>
          </p:cNvPicPr>
          <p:nvPr/>
        </p:nvPicPr>
        <p:blipFill>
          <a:blip r:embed="rId2"/>
          <a:stretch>
            <a:fillRect/>
          </a:stretch>
        </p:blipFill>
        <p:spPr>
          <a:xfrm>
            <a:off x="395536" y="1916832"/>
            <a:ext cx="8352927" cy="4202676"/>
          </a:xfrm>
          <a:prstGeom prst="rect">
            <a:avLst/>
          </a:prstGeom>
        </p:spPr>
      </p:pic>
    </p:spTree>
    <p:extLst>
      <p:ext uri="{BB962C8B-B14F-4D97-AF65-F5344CB8AC3E}">
        <p14:creationId xmlns:p14="http://schemas.microsoft.com/office/powerpoint/2010/main" val="382500234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进度执行偏差及原因分析</a:t>
            </a:r>
          </a:p>
        </p:txBody>
      </p:sp>
      <p:sp>
        <p:nvSpPr>
          <p:cNvPr id="3" name="内容占位符 2"/>
          <p:cNvSpPr>
            <a:spLocks noGrp="1"/>
          </p:cNvSpPr>
          <p:nvPr>
            <p:ph idx="1"/>
          </p:nvPr>
        </p:nvSpPr>
        <p:spPr/>
        <p:txBody>
          <a:bodyPr/>
          <a:lstStyle/>
          <a:p>
            <a:r>
              <a:rPr lang="zh-CN" altLang="en-US" dirty="0"/>
              <a:t>主要在时间上有一定偏差，并且在完成情况上与最初的理想情况有一定偏差。</a:t>
            </a:r>
            <a:endParaRPr lang="en-US" altLang="zh-CN" dirty="0"/>
          </a:p>
          <a:p>
            <a:r>
              <a:rPr lang="zh-CN" altLang="en-US" dirty="0"/>
              <a:t>主要原因：</a:t>
            </a:r>
            <a:endParaRPr lang="en-US" altLang="zh-CN" dirty="0"/>
          </a:p>
          <a:p>
            <a:r>
              <a:rPr lang="en-US" altLang="zh-CN" dirty="0"/>
              <a:t>1</a:t>
            </a:r>
            <a:r>
              <a:rPr lang="zh-CN" altLang="en-US" dirty="0"/>
              <a:t>、课程时间的任务安排发生了一定的改变。</a:t>
            </a:r>
            <a:endParaRPr lang="en-US" altLang="zh-CN" dirty="0"/>
          </a:p>
          <a:p>
            <a:r>
              <a:rPr lang="en-US" altLang="zh-CN" dirty="0"/>
              <a:t>2</a:t>
            </a:r>
            <a:r>
              <a:rPr lang="zh-CN" altLang="en-US" dirty="0"/>
              <a:t>、在进行的过程中，发现当前目标的难度较大，也进行了调整。</a:t>
            </a:r>
          </a:p>
        </p:txBody>
      </p:sp>
    </p:spTree>
    <p:extLst>
      <p:ext uri="{BB962C8B-B14F-4D97-AF65-F5344CB8AC3E}">
        <p14:creationId xmlns:p14="http://schemas.microsoft.com/office/powerpoint/2010/main" val="60730455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4830" y="752475"/>
            <a:ext cx="8053634" cy="533400"/>
          </a:xfrm>
        </p:spPr>
        <p:txBody>
          <a:bodyPr/>
          <a:lstStyle/>
          <a:p>
            <a:r>
              <a:rPr lang="zh-CN" altLang="en-US" dirty="0"/>
              <a:t>试验七工作量文档部分主要工作统计与分析</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656111958"/>
              </p:ext>
            </p:extLst>
          </p:nvPr>
        </p:nvGraphicFramePr>
        <p:xfrm>
          <a:off x="323526" y="1556792"/>
          <a:ext cx="8568955" cy="5008068"/>
        </p:xfrm>
        <a:graphic>
          <a:graphicData uri="http://schemas.openxmlformats.org/drawingml/2006/table">
            <a:tbl>
              <a:tblPr>
                <a:tableStyleId>{5C22544A-7EE6-4342-B048-85BDC9FD1C3A}</a:tableStyleId>
              </a:tblPr>
              <a:tblGrid>
                <a:gridCol w="1296146">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584176">
                  <a:extLst>
                    <a:ext uri="{9D8B030D-6E8A-4147-A177-3AD203B41FA5}">
                      <a16:colId xmlns:a16="http://schemas.microsoft.com/office/drawing/2014/main" val="20004"/>
                    </a:ext>
                  </a:extLst>
                </a:gridCol>
                <a:gridCol w="1224137">
                  <a:extLst>
                    <a:ext uri="{9D8B030D-6E8A-4147-A177-3AD203B41FA5}">
                      <a16:colId xmlns:a16="http://schemas.microsoft.com/office/drawing/2014/main" val="20005"/>
                    </a:ext>
                  </a:extLst>
                </a:gridCol>
              </a:tblGrid>
              <a:tr h="646865">
                <a:tc>
                  <a:txBody>
                    <a:bodyPr/>
                    <a:lstStyle/>
                    <a:p>
                      <a:pPr algn="l" fontAlgn="b"/>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2400" u="none" strike="noStrike" dirty="0">
                          <a:effectLst/>
                        </a:rPr>
                        <a:t>王昕</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2400" u="none" strike="noStrike" dirty="0">
                          <a:effectLst/>
                        </a:rPr>
                        <a:t>王旭辰</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2400" u="none" strike="noStrike">
                          <a:effectLst/>
                        </a:rPr>
                        <a:t>林森</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2400" u="none" strike="noStrike" dirty="0">
                          <a:effectLst/>
                        </a:rPr>
                        <a:t>李勃</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2400" u="none" strike="noStrike">
                          <a:effectLst/>
                        </a:rPr>
                        <a:t>合计</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0000"/>
                  </a:ext>
                </a:extLst>
              </a:tr>
              <a:tr h="684476">
                <a:tc>
                  <a:txBody>
                    <a:bodyPr/>
                    <a:lstStyle/>
                    <a:p>
                      <a:pPr algn="ctr" fontAlgn="b"/>
                      <a:r>
                        <a:rPr lang="zh-CN" altLang="en-US" sz="2400" b="0" i="0" u="none" strike="noStrike" dirty="0">
                          <a:solidFill>
                            <a:schemeClr val="dk1"/>
                          </a:solidFill>
                          <a:effectLst/>
                          <a:latin typeface="+mn-lt"/>
                          <a:ea typeface="+mn-ea"/>
                        </a:rPr>
                        <a:t>需求分析（</a:t>
                      </a:r>
                      <a:r>
                        <a:rPr lang="en-US" altLang="zh-CN" sz="2400" b="0" i="0" u="none" strike="noStrike" dirty="0">
                          <a:solidFill>
                            <a:schemeClr val="dk1"/>
                          </a:solidFill>
                          <a:effectLst/>
                          <a:latin typeface="+mn-lt"/>
                          <a:ea typeface="+mn-ea"/>
                        </a:rPr>
                        <a:t>27%</a:t>
                      </a:r>
                      <a:r>
                        <a:rPr lang="zh-CN" altLang="en-US" sz="2400" b="0" i="0" u="none" strike="noStrike" dirty="0">
                          <a:solidFill>
                            <a:schemeClr val="dk1"/>
                          </a:solidFill>
                          <a:effectLst/>
                          <a:latin typeface="+mn-lt"/>
                          <a:ea typeface="+mn-ea"/>
                        </a:rPr>
                        <a:t>）</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2400" u="none" strike="noStrike" dirty="0">
                          <a:effectLst/>
                        </a:rPr>
                        <a:t>文档撰写整合（</a:t>
                      </a:r>
                      <a:r>
                        <a:rPr lang="en-US" altLang="zh-CN" sz="2400" u="none" strike="noStrike" dirty="0">
                          <a:effectLst/>
                        </a:rPr>
                        <a:t>23%</a:t>
                      </a:r>
                      <a:r>
                        <a:rPr lang="zh-CN" altLang="en-US" sz="2400" u="none" strike="noStrike" dirty="0">
                          <a:effectLst/>
                        </a:rPr>
                        <a:t>）</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2400" u="none" strike="noStrike" dirty="0">
                          <a:effectLst/>
                        </a:rPr>
                        <a:t>用例提取撰写（</a:t>
                      </a:r>
                      <a:r>
                        <a:rPr lang="en-US" altLang="zh-CN" sz="2400" u="none" strike="noStrike" dirty="0">
                          <a:effectLst/>
                        </a:rPr>
                        <a:t>26%</a:t>
                      </a:r>
                      <a:r>
                        <a:rPr lang="zh-CN" altLang="en-US" sz="2400" u="none" strike="noStrike" dirty="0">
                          <a:effectLst/>
                        </a:rPr>
                        <a:t>）</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2400" u="none" strike="noStrike" dirty="0">
                          <a:effectLst/>
                        </a:rPr>
                        <a:t>用例提取撰写（</a:t>
                      </a:r>
                      <a:r>
                        <a:rPr lang="en-US" altLang="zh-CN" sz="2400" u="none" strike="noStrike" dirty="0">
                          <a:effectLst/>
                        </a:rPr>
                        <a:t>26%</a:t>
                      </a:r>
                      <a:r>
                        <a:rPr lang="zh-CN" altLang="en-US" sz="2400" u="none" strike="noStrike" dirty="0">
                          <a:effectLst/>
                        </a:rPr>
                        <a:t>）</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2400" u="none" strike="noStrike" dirty="0">
                          <a:effectLst/>
                        </a:rPr>
                        <a:t>用例提取撰写（</a:t>
                      </a:r>
                      <a:r>
                        <a:rPr lang="en-US" altLang="zh-CN" sz="2400" u="none" strike="noStrike" dirty="0">
                          <a:effectLst/>
                        </a:rPr>
                        <a:t>25%</a:t>
                      </a:r>
                      <a:r>
                        <a:rPr lang="zh-CN" altLang="en-US" sz="2400" u="none" strike="noStrike" dirty="0">
                          <a:effectLst/>
                        </a:rPr>
                        <a:t>）</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altLang="zh-CN" sz="2400" u="none" strike="noStrike" dirty="0">
                          <a:effectLst/>
                        </a:rPr>
                        <a:t>100</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0001"/>
                  </a:ext>
                </a:extLst>
              </a:tr>
              <a:tr h="1132370">
                <a:tc>
                  <a:txBody>
                    <a:bodyPr/>
                    <a:lstStyle/>
                    <a:p>
                      <a:pPr algn="ctr" fontAlgn="b"/>
                      <a:r>
                        <a:rPr lang="zh-CN" altLang="en-US" sz="2400" b="0" i="0" u="none" strike="noStrike" dirty="0">
                          <a:solidFill>
                            <a:srgbClr val="000000"/>
                          </a:solidFill>
                          <a:effectLst/>
                          <a:latin typeface="宋体" panose="02010600030101010101" pitchFamily="2" charset="-122"/>
                          <a:ea typeface="宋体" panose="02010600030101010101" pitchFamily="2" charset="-122"/>
                        </a:rPr>
                        <a:t>改进与计划（</a:t>
                      </a:r>
                      <a:r>
                        <a:rPr lang="en-US" altLang="zh-CN" sz="2400" b="0" i="0" u="none" strike="noStrike" dirty="0">
                          <a:solidFill>
                            <a:srgbClr val="000000"/>
                          </a:solidFill>
                          <a:effectLst/>
                          <a:latin typeface="宋体" panose="02010600030101010101" pitchFamily="2" charset="-122"/>
                          <a:ea typeface="宋体" panose="02010600030101010101" pitchFamily="2" charset="-122"/>
                        </a:rPr>
                        <a:t>31%</a:t>
                      </a:r>
                      <a:r>
                        <a:rPr lang="zh-CN" altLang="en-US" sz="2400" b="0" i="0" u="none" strike="noStrike" dirty="0">
                          <a:solidFill>
                            <a:srgbClr val="000000"/>
                          </a:solidFill>
                          <a:effectLst/>
                          <a:latin typeface="宋体" panose="02010600030101010101" pitchFamily="2" charset="-122"/>
                          <a:ea typeface="宋体" panose="02010600030101010101" pitchFamily="2" charset="-122"/>
                        </a:rPr>
                        <a:t>）</a:t>
                      </a:r>
                    </a:p>
                  </a:txBody>
                  <a:tcPr marL="9525" marR="9525" marT="9525" marB="0" anchor="b"/>
                </a:tc>
                <a:tc>
                  <a:txBody>
                    <a:bodyPr/>
                    <a:lstStyle/>
                    <a:p>
                      <a:pPr algn="l" fontAlgn="b"/>
                      <a:r>
                        <a:rPr lang="zh-CN" altLang="en-US" sz="2400" u="none" strike="noStrike" dirty="0">
                          <a:effectLst/>
                        </a:rPr>
                        <a:t>代码编写（</a:t>
                      </a:r>
                      <a:r>
                        <a:rPr lang="en-US" altLang="zh-CN" sz="2400" u="none" strike="noStrike" dirty="0">
                          <a:effectLst/>
                        </a:rPr>
                        <a:t>26%</a:t>
                      </a:r>
                      <a:r>
                        <a:rPr lang="zh-CN" altLang="en-US" sz="2400" u="none" strike="noStrike" dirty="0">
                          <a:effectLst/>
                        </a:rPr>
                        <a:t>）</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2400" u="none" strike="noStrike" dirty="0">
                          <a:effectLst/>
                        </a:rPr>
                        <a:t>代码编写（</a:t>
                      </a:r>
                      <a:r>
                        <a:rPr lang="en-US" altLang="zh-CN" sz="2400" u="none" strike="noStrike" dirty="0">
                          <a:effectLst/>
                        </a:rPr>
                        <a:t>24%</a:t>
                      </a:r>
                      <a:r>
                        <a:rPr lang="zh-CN" altLang="en-US" sz="2400" u="none" strike="noStrike" dirty="0">
                          <a:effectLst/>
                        </a:rPr>
                        <a:t>）</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2400" u="none" strike="noStrike" dirty="0">
                          <a:effectLst/>
                        </a:rPr>
                        <a:t>代码编写（</a:t>
                      </a:r>
                      <a:r>
                        <a:rPr lang="en-US" altLang="zh-CN" sz="2400" u="none" strike="noStrike" dirty="0">
                          <a:effectLst/>
                        </a:rPr>
                        <a:t>26%</a:t>
                      </a:r>
                      <a:r>
                        <a:rPr lang="zh-CN" altLang="en-US" sz="2400" u="none" strike="noStrike" dirty="0">
                          <a:effectLst/>
                        </a:rPr>
                        <a:t>）</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2400" u="none" strike="noStrike" dirty="0">
                          <a:effectLst/>
                        </a:rPr>
                        <a:t>代码编写（</a:t>
                      </a:r>
                      <a:r>
                        <a:rPr lang="en-US" altLang="zh-CN" sz="2400" u="none" strike="noStrike" dirty="0">
                          <a:effectLst/>
                        </a:rPr>
                        <a:t>24%</a:t>
                      </a:r>
                      <a:r>
                        <a:rPr lang="zh-CN" altLang="en-US" sz="2400" u="none" strike="noStrike" dirty="0">
                          <a:effectLst/>
                        </a:rPr>
                        <a:t>）</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altLang="zh-CN" sz="2400" u="none" strike="noStrike" dirty="0">
                          <a:effectLst/>
                        </a:rPr>
                        <a:t>100</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0002"/>
                  </a:ext>
                </a:extLst>
              </a:tr>
              <a:tr h="1064099">
                <a:tc>
                  <a:txBody>
                    <a:bodyPr/>
                    <a:lstStyle/>
                    <a:p>
                      <a:pPr algn="ctr" fontAlgn="b"/>
                      <a:r>
                        <a:rPr lang="zh-CN" altLang="en-US" sz="2400" u="none" strike="noStrike" dirty="0">
                          <a:effectLst/>
                        </a:rPr>
                        <a:t>测试需求（</a:t>
                      </a:r>
                      <a:r>
                        <a:rPr lang="en-US" altLang="zh-CN" sz="2400" u="none" strike="noStrike" dirty="0">
                          <a:effectLst/>
                        </a:rPr>
                        <a:t>16%</a:t>
                      </a:r>
                      <a:r>
                        <a:rPr lang="zh-CN" altLang="en-US" sz="2400" u="none" strike="noStrike" dirty="0">
                          <a:effectLst/>
                        </a:rPr>
                        <a:t>）</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2400" u="none" strike="noStrike" dirty="0">
                          <a:effectLst/>
                        </a:rPr>
                        <a:t>文档撰写整合（</a:t>
                      </a:r>
                      <a:r>
                        <a:rPr lang="en-US" altLang="zh-CN" sz="2400" u="none" strike="noStrike" dirty="0">
                          <a:effectLst/>
                        </a:rPr>
                        <a:t>23%</a:t>
                      </a:r>
                      <a:r>
                        <a:rPr lang="zh-CN" altLang="en-US" sz="2400" u="none" strike="noStrike" dirty="0">
                          <a:effectLst/>
                        </a:rPr>
                        <a:t>）</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2400" u="none" strike="noStrike" dirty="0">
                          <a:effectLst/>
                        </a:rPr>
                        <a:t>用例提取撰写（</a:t>
                      </a:r>
                      <a:r>
                        <a:rPr lang="en-US" altLang="zh-CN" sz="2400" u="none" strike="noStrike" dirty="0">
                          <a:effectLst/>
                        </a:rPr>
                        <a:t>27%</a:t>
                      </a:r>
                      <a:r>
                        <a:rPr lang="zh-CN" altLang="en-US" sz="2400" u="none" strike="noStrike" dirty="0">
                          <a:effectLst/>
                        </a:rPr>
                        <a:t>）</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2400" u="none" strike="noStrike" dirty="0">
                          <a:effectLst/>
                        </a:rPr>
                        <a:t>用例提取撰写（</a:t>
                      </a:r>
                      <a:r>
                        <a:rPr lang="en-US" altLang="zh-CN" sz="2400" u="none" strike="noStrike" dirty="0">
                          <a:effectLst/>
                        </a:rPr>
                        <a:t>25%</a:t>
                      </a:r>
                      <a:r>
                        <a:rPr lang="zh-CN" altLang="en-US" sz="2400" u="none" strike="noStrike" dirty="0">
                          <a:effectLst/>
                        </a:rPr>
                        <a:t>）</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2400" u="none" strike="noStrike" dirty="0">
                          <a:effectLst/>
                        </a:rPr>
                        <a:t>用例提取撰写（</a:t>
                      </a:r>
                      <a:r>
                        <a:rPr lang="en-US" altLang="zh-CN" sz="2400" u="none" strike="noStrike" dirty="0">
                          <a:effectLst/>
                        </a:rPr>
                        <a:t>25%</a:t>
                      </a:r>
                      <a:r>
                        <a:rPr lang="zh-CN" altLang="en-US" sz="2400" u="none" strike="noStrike" dirty="0">
                          <a:effectLst/>
                        </a:rPr>
                        <a:t>）</a:t>
                      </a:r>
                      <a:endParaRPr lang="en-US" altLang="zh-CN" sz="2400" u="none" strike="noStrike" dirty="0">
                        <a:effectLst/>
                      </a:endParaRPr>
                    </a:p>
                    <a:p>
                      <a:pPr algn="l" fontAlgn="b"/>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altLang="zh-CN" sz="2400" u="none" strike="noStrike" dirty="0">
                          <a:effectLst/>
                        </a:rPr>
                        <a:t>100</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0003"/>
                  </a:ext>
                </a:extLst>
              </a:tr>
              <a:tr h="1380983">
                <a:tc>
                  <a:txBody>
                    <a:bodyPr/>
                    <a:lstStyle/>
                    <a:p>
                      <a:pPr algn="ctr" fontAlgn="b"/>
                      <a:r>
                        <a:rPr lang="zh-CN" altLang="en-US" sz="2400" u="none" strike="noStrike" dirty="0">
                          <a:effectLst/>
                        </a:rPr>
                        <a:t>测试报告</a:t>
                      </a:r>
                      <a:endParaRPr lang="en-US" altLang="zh-CN" sz="2400" u="none" strike="noStrike" dirty="0">
                        <a:effectLst/>
                      </a:endParaRPr>
                    </a:p>
                    <a:p>
                      <a:pPr algn="ctr" fontAlgn="b"/>
                      <a:r>
                        <a:rPr lang="zh-CN" altLang="en-US" sz="2400" b="0" i="0" u="none" strike="noStrike" dirty="0">
                          <a:solidFill>
                            <a:srgbClr val="000000"/>
                          </a:solidFill>
                          <a:effectLst/>
                          <a:latin typeface="宋体" panose="02010600030101010101" pitchFamily="2" charset="-122"/>
                          <a:ea typeface="宋体" panose="02010600030101010101" pitchFamily="2" charset="-122"/>
                        </a:rPr>
                        <a:t>（</a:t>
                      </a:r>
                      <a:r>
                        <a:rPr lang="en-US" altLang="zh-CN" sz="2400" b="0" i="0" u="none" strike="noStrike" dirty="0">
                          <a:solidFill>
                            <a:srgbClr val="000000"/>
                          </a:solidFill>
                          <a:effectLst/>
                          <a:latin typeface="宋体" panose="02010600030101010101" pitchFamily="2" charset="-122"/>
                          <a:ea typeface="宋体" panose="02010600030101010101" pitchFamily="2" charset="-122"/>
                        </a:rPr>
                        <a:t>15%</a:t>
                      </a:r>
                      <a:r>
                        <a:rPr lang="zh-CN" altLang="en-US" sz="2400" b="0" i="0" u="none" strike="noStrike" dirty="0">
                          <a:solidFill>
                            <a:srgbClr val="000000"/>
                          </a:solidFill>
                          <a:effectLst/>
                          <a:latin typeface="宋体" panose="02010600030101010101" pitchFamily="2" charset="-122"/>
                          <a:ea typeface="宋体" panose="02010600030101010101" pitchFamily="2" charset="-122"/>
                        </a:rPr>
                        <a:t>）</a:t>
                      </a:r>
                    </a:p>
                  </a:txBody>
                  <a:tcPr marL="9525" marR="9525" marT="9525" marB="0" anchor="b"/>
                </a:tc>
                <a:tc>
                  <a:txBody>
                    <a:bodyPr/>
                    <a:lstStyle/>
                    <a:p>
                      <a:pPr algn="l" fontAlgn="b"/>
                      <a:r>
                        <a:rPr lang="zh-CN" altLang="en-US" sz="2400" u="none" strike="noStrike" dirty="0">
                          <a:effectLst/>
                        </a:rPr>
                        <a:t>文档撰写整合（</a:t>
                      </a:r>
                      <a:r>
                        <a:rPr lang="en-US" altLang="zh-CN" sz="2400" u="none" strike="noStrike" dirty="0">
                          <a:effectLst/>
                        </a:rPr>
                        <a:t>23%</a:t>
                      </a:r>
                      <a:r>
                        <a:rPr lang="zh-CN" altLang="en-US" sz="2400" u="none" strike="noStrike" dirty="0">
                          <a:effectLst/>
                        </a:rPr>
                        <a:t>）</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2400" u="none" strike="noStrike" dirty="0">
                          <a:effectLst/>
                        </a:rPr>
                        <a:t>用例提取撰写（</a:t>
                      </a:r>
                      <a:r>
                        <a:rPr lang="en-US" altLang="zh-CN" sz="2400" u="none" strike="noStrike" dirty="0">
                          <a:effectLst/>
                        </a:rPr>
                        <a:t>27%</a:t>
                      </a:r>
                      <a:r>
                        <a:rPr lang="zh-CN" altLang="en-US" sz="2400" u="none" strike="noStrike" dirty="0">
                          <a:effectLst/>
                        </a:rPr>
                        <a:t>）</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2400" u="none" strike="noStrike" dirty="0">
                          <a:effectLst/>
                        </a:rPr>
                        <a:t>用例提取撰写（</a:t>
                      </a:r>
                      <a:r>
                        <a:rPr lang="en-US" altLang="zh-CN" sz="2400" u="none" strike="noStrike" dirty="0">
                          <a:effectLst/>
                        </a:rPr>
                        <a:t>25%</a:t>
                      </a:r>
                      <a:r>
                        <a:rPr lang="zh-CN" altLang="en-US" sz="2400" u="none" strike="noStrike" dirty="0">
                          <a:effectLst/>
                        </a:rPr>
                        <a:t>）</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2400" u="none" strike="noStrike" dirty="0">
                          <a:effectLst/>
                        </a:rPr>
                        <a:t>用例提取撰写（</a:t>
                      </a:r>
                      <a:r>
                        <a:rPr lang="en-US" altLang="zh-CN" sz="2400" u="none" strike="noStrike" dirty="0">
                          <a:effectLst/>
                        </a:rPr>
                        <a:t>25%</a:t>
                      </a:r>
                      <a:r>
                        <a:rPr lang="zh-CN" altLang="en-US" sz="2400" u="none" strike="noStrike" dirty="0">
                          <a:effectLst/>
                        </a:rPr>
                        <a:t>）</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altLang="zh-CN" sz="2400" u="none" strike="noStrike" dirty="0">
                          <a:effectLst/>
                        </a:rPr>
                        <a:t>100</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1486990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工作量分析</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586025404"/>
              </p:ext>
            </p:extLst>
          </p:nvPr>
        </p:nvGraphicFramePr>
        <p:xfrm>
          <a:off x="684213" y="1412875"/>
          <a:ext cx="3743771" cy="30962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a:graphicFrameLocks/>
          </p:cNvGraphicFramePr>
          <p:nvPr>
            <p:extLst>
              <p:ext uri="{D42A27DB-BD31-4B8C-83A1-F6EECF244321}">
                <p14:modId xmlns:p14="http://schemas.microsoft.com/office/powerpoint/2010/main" val="1660604217"/>
              </p:ext>
            </p:extLst>
          </p:nvPr>
        </p:nvGraphicFramePr>
        <p:xfrm>
          <a:off x="4716016" y="1412875"/>
          <a:ext cx="4176464" cy="3024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4403479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文档部分工作量总结</a:t>
            </a:r>
          </a:p>
        </p:txBody>
      </p:sp>
      <p:sp>
        <p:nvSpPr>
          <p:cNvPr id="3" name="内容占位符 2"/>
          <p:cNvSpPr>
            <a:spLocks noGrp="1"/>
          </p:cNvSpPr>
          <p:nvPr>
            <p:ph idx="1"/>
          </p:nvPr>
        </p:nvSpPr>
        <p:spPr/>
        <p:txBody>
          <a:bodyPr/>
          <a:lstStyle/>
          <a:p>
            <a:r>
              <a:rPr lang="zh-CN" altLang="en-US" dirty="0"/>
              <a:t>在整个实验中，占用时间最多的是产品改进与展示为</a:t>
            </a:r>
            <a:r>
              <a:rPr lang="en-US" altLang="zh-CN" dirty="0"/>
              <a:t>31%</a:t>
            </a:r>
            <a:r>
              <a:rPr lang="zh-CN" altLang="en-US" dirty="0"/>
              <a:t>，接下来是测试也占</a:t>
            </a:r>
            <a:r>
              <a:rPr lang="en-US" altLang="zh-CN" dirty="0"/>
              <a:t>31%</a:t>
            </a:r>
            <a:r>
              <a:rPr lang="zh-CN" altLang="en-US" dirty="0"/>
              <a:t>。占比最少的为计划阶段为</a:t>
            </a:r>
            <a:r>
              <a:rPr lang="en-US" altLang="zh-CN" dirty="0"/>
              <a:t>11%</a:t>
            </a:r>
            <a:r>
              <a:rPr lang="zh-CN" altLang="en-US" dirty="0"/>
              <a:t>。</a:t>
            </a:r>
            <a:endParaRPr lang="en-US" altLang="zh-CN" dirty="0"/>
          </a:p>
          <a:p>
            <a:r>
              <a:rPr lang="zh-CN" altLang="en-US" dirty="0"/>
              <a:t>各成员的总工作量比较接近。</a:t>
            </a:r>
            <a:endParaRPr lang="en-US" altLang="zh-CN" dirty="0"/>
          </a:p>
          <a:p>
            <a:endParaRPr lang="zh-CN" altLang="en-US" dirty="0"/>
          </a:p>
        </p:txBody>
      </p:sp>
    </p:spTree>
    <p:extLst>
      <p:ext uri="{BB962C8B-B14F-4D97-AF65-F5344CB8AC3E}">
        <p14:creationId xmlns:p14="http://schemas.microsoft.com/office/powerpoint/2010/main" val="5779751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工作量其他部分主要工作统计与分析</a:t>
            </a:r>
          </a:p>
        </p:txBody>
      </p:sp>
      <p:sp>
        <p:nvSpPr>
          <p:cNvPr id="3" name="内容占位符 2"/>
          <p:cNvSpPr>
            <a:spLocks noGrp="1"/>
          </p:cNvSpPr>
          <p:nvPr>
            <p:ph idx="1"/>
          </p:nvPr>
        </p:nvSpPr>
        <p:spPr/>
        <p:txBody>
          <a:bodyPr/>
          <a:lstStyle/>
          <a:p>
            <a:r>
              <a:rPr lang="en-US" altLang="zh-CN" sz="2000" dirty="0" err="1"/>
              <a:t>Github</a:t>
            </a:r>
            <a:r>
              <a:rPr lang="zh-CN" altLang="en-US" sz="2000" dirty="0"/>
              <a:t>提交次数：</a:t>
            </a:r>
            <a:r>
              <a:rPr lang="en-US" altLang="zh-CN" sz="2000" dirty="0"/>
              <a:t>94</a:t>
            </a:r>
            <a:r>
              <a:rPr lang="zh-CN" altLang="en-US" sz="2000" dirty="0"/>
              <a:t>次</a:t>
            </a:r>
            <a:endParaRPr lang="en-US" altLang="zh-CN" sz="2000" dirty="0"/>
          </a:p>
          <a:p>
            <a:r>
              <a:rPr lang="zh-CN" altLang="en-US" sz="2000" dirty="0"/>
              <a:t>评审意见总数：</a:t>
            </a:r>
            <a:r>
              <a:rPr lang="en-US" altLang="zh-CN" sz="2000" dirty="0"/>
              <a:t>53</a:t>
            </a:r>
          </a:p>
          <a:p>
            <a:r>
              <a:rPr lang="zh-CN" altLang="en-US" sz="2000" dirty="0"/>
              <a:t>实验六：</a:t>
            </a:r>
            <a:r>
              <a:rPr lang="en-US" altLang="zh-CN" sz="2000" dirty="0"/>
              <a:t>Microsoft Project</a:t>
            </a:r>
            <a:r>
              <a:rPr lang="zh-CN" altLang="en-US" sz="2000" dirty="0"/>
              <a:t>：由林森负责撰写修改，其他成员帮助给与修改意见和进行一些少量修改。</a:t>
            </a:r>
            <a:endParaRPr lang="en-US" altLang="zh-CN" sz="2000" dirty="0"/>
          </a:p>
          <a:p>
            <a:r>
              <a:rPr lang="zh-CN" altLang="en-US" sz="2000" dirty="0"/>
              <a:t>实验八：配置管理（</a:t>
            </a:r>
            <a:r>
              <a:rPr lang="en-US" altLang="zh-CN" sz="2000" dirty="0" err="1"/>
              <a:t>Github</a:t>
            </a:r>
            <a:r>
              <a:rPr lang="zh-CN" altLang="en-US" sz="2000" dirty="0"/>
              <a:t>）：主要部分由组长王昕负责，其他成员配合完成。</a:t>
            </a:r>
            <a:endParaRPr lang="en-US" altLang="zh-CN" sz="2000" dirty="0"/>
          </a:p>
        </p:txBody>
      </p:sp>
    </p:spTree>
    <p:extLst>
      <p:ext uri="{BB962C8B-B14F-4D97-AF65-F5344CB8AC3E}">
        <p14:creationId xmlns:p14="http://schemas.microsoft.com/office/powerpoint/2010/main" val="404875318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0.8"/>
</p:tagLst>
</file>

<file path=ppt/theme/theme1.xml><?xml version="1.0" encoding="utf-8"?>
<a:theme xmlns:a="http://schemas.openxmlformats.org/drawingml/2006/main" name="主题1">
  <a:themeElements>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软件开发环境国家重点实验室">
      <a:majorFont>
        <a:latin typeface="华文新魏"/>
        <a:ea typeface="宋体"/>
        <a:cs typeface=""/>
      </a:majorFont>
      <a:minorFont>
        <a:latin typeface="仿宋_GB2312"/>
        <a:ea typeface="宋体"/>
        <a:cs typeface=""/>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lnDef>
  </a:objectDefaults>
  <a:extraClrSchemeLst>
    <a:extraClrScheme>
      <a:clrScheme name="软件开发环境国家重点实验室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软件开发环境国家重点实验室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软件开发环境国家重点实验室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软件开发环境国家重点实验室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软件开发环境国家重点实验室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软件开发环境国家重点实验室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기본 디자인">
  <a:themeElements>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none" lIns="0" tIns="0" rIns="0" bIns="0" numCol="1" anchor="ctr" anchorCtr="1" compatLnSpc="1">
        <a:prstTxWarp prst="textNoShape">
          <a:avLst/>
        </a:prstTxWarp>
      </a:bodyPr>
      <a:lstStyle>
        <a:defPPr marL="90488" marR="0" indent="-90488" algn="ctr" defTabSz="914400" rtl="0" eaLnBrk="0" fontAlgn="base" latinLnBrk="0" hangingPunct="0">
          <a:lnSpc>
            <a:spcPct val="100000"/>
          </a:lnSpc>
          <a:spcBef>
            <a:spcPct val="0"/>
          </a:spcBef>
          <a:spcAft>
            <a:spcPct val="0"/>
          </a:spcAft>
          <a:buClrTx/>
          <a:buSzTx/>
          <a:buFontTx/>
          <a:buNone/>
          <a:tabLst/>
          <a:defRPr kumimoji="0" lang="ko-KR" altLang="en-US" sz="1200" b="1" i="0" u="none" strike="noStrike" cap="none" normalizeH="0" baseline="0" smtClean="0">
            <a:ln>
              <a:noFill/>
            </a:ln>
            <a:solidFill>
              <a:schemeClr val="tx1"/>
            </a:solidFill>
            <a:effectLst/>
            <a:latin typeface="Lucida Sans" pitchFamily="34" charset="0"/>
            <a:ea typeface="굴림" pitchFamily="50" charset="-127"/>
          </a:defRPr>
        </a:defPPr>
      </a:lstStyle>
    </a:spDef>
    <a:ln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none" lIns="0" tIns="0" rIns="0" bIns="0" numCol="1" anchor="ctr" anchorCtr="1" compatLnSpc="1">
        <a:prstTxWarp prst="textNoShape">
          <a:avLst/>
        </a:prstTxWarp>
      </a:bodyPr>
      <a:lstStyle>
        <a:defPPr marL="90488" marR="0" indent="-90488" algn="ctr" defTabSz="914400" rtl="0" eaLnBrk="0" fontAlgn="base" latinLnBrk="0" hangingPunct="0">
          <a:lnSpc>
            <a:spcPct val="100000"/>
          </a:lnSpc>
          <a:spcBef>
            <a:spcPct val="0"/>
          </a:spcBef>
          <a:spcAft>
            <a:spcPct val="0"/>
          </a:spcAft>
          <a:buClrTx/>
          <a:buSzTx/>
          <a:buFontTx/>
          <a:buNone/>
          <a:tabLst/>
          <a:defRPr kumimoji="0" lang="ko-KR" altLang="en-US" sz="1200" b="1" i="0" u="none" strike="noStrike" cap="none" normalizeH="0" baseline="0" smtClean="0">
            <a:ln>
              <a:noFill/>
            </a:ln>
            <a:solidFill>
              <a:schemeClr val="tx1"/>
            </a:solidFill>
            <a:effectLst/>
            <a:latin typeface="Lucida Sans" pitchFamily="34" charset="0"/>
            <a:ea typeface="굴림" pitchFamily="50" charset="-127"/>
          </a:defRPr>
        </a:defPPr>
      </a:lst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软件开发环境国家重点实验室">
  <a:themeElements>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软件开发环境国家重点实验室">
      <a:majorFont>
        <a:latin typeface="华文新魏"/>
        <a:ea typeface="宋体"/>
        <a:cs typeface=""/>
      </a:majorFont>
      <a:minorFont>
        <a:latin typeface="仿宋_GB2312"/>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lnDef>
  </a:objectDefaults>
  <a:extraClrSchemeLst>
    <a:extraClrScheme>
      <a:clrScheme name="软件开发环境国家重点实验室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软件开发环境国家重点实验室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软件开发环境国家重点实验室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软件开发环境国家重点实验室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软件开发环境国家重点实验室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软件开发环境国家重点实验室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软件开发环境国家重点实验室">
  <a:themeElements>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软件开发环境国家重点实验室">
      <a:majorFont>
        <a:latin typeface="华文新魏"/>
        <a:ea typeface="宋体"/>
        <a:cs typeface=""/>
      </a:majorFont>
      <a:minorFont>
        <a:latin typeface="仿宋_GB2312"/>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lnDef>
  </a:objectDefaults>
  <a:extraClrSchemeLst>
    <a:extraClrScheme>
      <a:clrScheme name="软件开发环境国家重点实验室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软件开发环境国家重点实验室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软件开发环境国家重点实验室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软件开发环境国家重点实验室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软件开发环境国家重点实验室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软件开发环境国家重点实验室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buaa">
  <a:themeElements>
    <a:clrScheme name="赵永望-计算机新技术研究所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赵永望-计算机新技术研究所">
      <a:majorFont>
        <a:latin typeface="Arial Narrow"/>
        <a:ea typeface="华文中宋"/>
        <a:cs typeface=""/>
      </a:majorFont>
      <a:minorFont>
        <a:latin typeface="Times New Roman"/>
        <a:ea typeface="黑体"/>
        <a:cs typeface=""/>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lnDef>
  </a:objectDefaults>
  <a:extraClrSchemeLst>
    <a:extraClrScheme>
      <a:clrScheme name="赵永望-计算机新技术研究所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赵永望-计算机新技术研究所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赵永望-计算机新技术研究所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赵永望-计算机新技术研究所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赵永望-计算机新技术研究所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赵永望-计算机新技术研究所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赵永望-计算机新技术研究所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테마1">
  <a:themeElements>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none" lIns="0" tIns="0" rIns="0" bIns="0" numCol="1" anchor="ctr" anchorCtr="1" compatLnSpc="1">
        <a:prstTxWarp prst="textNoShape">
          <a:avLst/>
        </a:prstTxWarp>
      </a:bodyPr>
      <a:lstStyle>
        <a:defPPr marL="90488" marR="0" indent="-90488" algn="ctr" defTabSz="914400" rtl="0" eaLnBrk="0" fontAlgn="base" latinLnBrk="0" hangingPunct="0">
          <a:lnSpc>
            <a:spcPct val="100000"/>
          </a:lnSpc>
          <a:spcBef>
            <a:spcPct val="0"/>
          </a:spcBef>
          <a:spcAft>
            <a:spcPct val="0"/>
          </a:spcAft>
          <a:buClrTx/>
          <a:buSzTx/>
          <a:buFontTx/>
          <a:buNone/>
          <a:tabLst/>
          <a:defRPr kumimoji="0" lang="ko-KR" altLang="en-US" sz="1200" b="1" i="0" u="none" strike="noStrike" cap="none" normalizeH="0" baseline="0" smtClean="0">
            <a:ln>
              <a:noFill/>
            </a:ln>
            <a:solidFill>
              <a:schemeClr val="tx1"/>
            </a:solidFill>
            <a:effectLst/>
            <a:latin typeface="Lucida Sans" pitchFamily="34" charset="0"/>
            <a:ea typeface="굴림" pitchFamily="50" charset="-127"/>
          </a:defRPr>
        </a:defPPr>
      </a:lstStyle>
    </a:spDef>
    <a:ln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none" lIns="0" tIns="0" rIns="0" bIns="0" numCol="1" anchor="ctr" anchorCtr="1" compatLnSpc="1">
        <a:prstTxWarp prst="textNoShape">
          <a:avLst/>
        </a:prstTxWarp>
      </a:bodyPr>
      <a:lstStyle>
        <a:defPPr marL="90488" marR="0" indent="-90488" algn="ctr" defTabSz="914400" rtl="0" eaLnBrk="0" fontAlgn="base" latinLnBrk="0" hangingPunct="0">
          <a:lnSpc>
            <a:spcPct val="100000"/>
          </a:lnSpc>
          <a:spcBef>
            <a:spcPct val="0"/>
          </a:spcBef>
          <a:spcAft>
            <a:spcPct val="0"/>
          </a:spcAft>
          <a:buClrTx/>
          <a:buSzTx/>
          <a:buFontTx/>
          <a:buNone/>
          <a:tabLst/>
          <a:defRPr kumimoji="0" lang="ko-KR" altLang="en-US" sz="1200" b="1" i="0" u="none" strike="noStrike" cap="none" normalizeH="0" baseline="0" smtClean="0">
            <a:ln>
              <a:noFill/>
            </a:ln>
            <a:solidFill>
              <a:schemeClr val="tx1"/>
            </a:solidFill>
            <a:effectLst/>
            <a:latin typeface="Lucida Sans" pitchFamily="34" charset="0"/>
            <a:ea typeface="굴림" pitchFamily="50" charset="-127"/>
          </a:defRPr>
        </a:defPPr>
      </a:lst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软件开发环境国家重点实验室">
  <a:themeElements>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软件开发环境国家重点实验室">
      <a:majorFont>
        <a:latin typeface="华文新魏"/>
        <a:ea typeface="宋体"/>
        <a:cs typeface=""/>
      </a:majorFont>
      <a:minorFont>
        <a:latin typeface="仿宋_GB2312"/>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lnDef>
  </a:objectDefaults>
  <a:extraClrSchemeLst>
    <a:extraClrScheme>
      <a:clrScheme name="软件开发环境国家重点实验室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软件开发环境国家重点实验室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软件开发环境国家重点实验室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软件开发环境国家重点实验室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软件开发环境国家重点实验室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软件开发环境国家重点实验室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软件开发环境国家重点实验室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主题1</Template>
  <TotalTime>3212</TotalTime>
  <Words>1467</Words>
  <Application>Microsoft Office PowerPoint</Application>
  <PresentationFormat>全屏显示(4:3)</PresentationFormat>
  <Paragraphs>178</Paragraphs>
  <Slides>19</Slides>
  <Notes>5</Notes>
  <HiddenSlides>0</HiddenSlides>
  <MMClips>1</MMClips>
  <ScaleCrop>false</ScaleCrop>
  <HeadingPairs>
    <vt:vector size="8" baseType="variant">
      <vt:variant>
        <vt:lpstr>已用的字体</vt:lpstr>
      </vt:variant>
      <vt:variant>
        <vt:i4>18</vt:i4>
      </vt:variant>
      <vt:variant>
        <vt:lpstr>主题</vt:lpstr>
      </vt:variant>
      <vt:variant>
        <vt:i4>7</vt:i4>
      </vt:variant>
      <vt:variant>
        <vt:lpstr>嵌入 OLE 服务器</vt:lpstr>
      </vt:variant>
      <vt:variant>
        <vt:i4>1</vt:i4>
      </vt:variant>
      <vt:variant>
        <vt:lpstr>幻灯片标题</vt:lpstr>
      </vt:variant>
      <vt:variant>
        <vt:i4>19</vt:i4>
      </vt:variant>
    </vt:vector>
  </HeadingPairs>
  <TitlesOfParts>
    <vt:vector size="45" baseType="lpstr">
      <vt:lpstr>굴림</vt:lpstr>
      <vt:lpstr>맑은 고딕</vt:lpstr>
      <vt:lpstr>맑은 고딕</vt:lpstr>
      <vt:lpstr>가는각진제목체</vt:lpstr>
      <vt:lpstr>仿宋_GB2312</vt:lpstr>
      <vt:lpstr>黑体</vt:lpstr>
      <vt:lpstr>华文行楷</vt:lpstr>
      <vt:lpstr>华文新魏</vt:lpstr>
      <vt:lpstr>华文中宋</vt:lpstr>
      <vt:lpstr>宋体</vt:lpstr>
      <vt:lpstr>微软雅黑</vt:lpstr>
      <vt:lpstr>Arial</vt:lpstr>
      <vt:lpstr>Arial Narrow</vt:lpstr>
      <vt:lpstr>Calibri</vt:lpstr>
      <vt:lpstr>Calibri Light</vt:lpstr>
      <vt:lpstr>Tahoma</vt:lpstr>
      <vt:lpstr>Times New Roman</vt:lpstr>
      <vt:lpstr>Wingdings</vt:lpstr>
      <vt:lpstr>主题1</vt:lpstr>
      <vt:lpstr>기본 디자인</vt:lpstr>
      <vt:lpstr>软件开发环境国家重点实验室</vt:lpstr>
      <vt:lpstr>1_软件开发环境国家重点实验室</vt:lpstr>
      <vt:lpstr>buaa</vt:lpstr>
      <vt:lpstr>테마1</vt:lpstr>
      <vt:lpstr>3_软件开发环境国家重点实验室</vt:lpstr>
      <vt:lpstr>程序包</vt:lpstr>
      <vt:lpstr>进度计划和配置管理总结</vt:lpstr>
      <vt:lpstr>主要内容</vt:lpstr>
      <vt:lpstr>Project修改情况及燃尽图</vt:lpstr>
      <vt:lpstr>燃尽图</vt:lpstr>
      <vt:lpstr>进度执行偏差及原因分析</vt:lpstr>
      <vt:lpstr>试验七工作量文档部分主要工作统计与分析</vt:lpstr>
      <vt:lpstr>工作量分析</vt:lpstr>
      <vt:lpstr>文档部分工作量总结</vt:lpstr>
      <vt:lpstr>工作量其他部分主要工作统计与分析</vt:lpstr>
      <vt:lpstr>配置项管理方案</vt:lpstr>
      <vt:lpstr>配置项管理方案</vt:lpstr>
      <vt:lpstr>配置项管理方案</vt:lpstr>
      <vt:lpstr>配置项管理</vt:lpstr>
      <vt:lpstr>需求文档完成及修改其他情况说明</vt:lpstr>
      <vt:lpstr>需求文档修改情况说明</vt:lpstr>
      <vt:lpstr>需求文档修改情况说明2</vt:lpstr>
      <vt:lpstr>测试需求文档修改情况说明</vt:lpstr>
      <vt:lpstr>下一步计划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内涵逻辑</dc:title>
  <dc:creator>changbing</dc:creator>
  <cp:lastModifiedBy>wxc</cp:lastModifiedBy>
  <cp:revision>348</cp:revision>
  <dcterms:created xsi:type="dcterms:W3CDTF">2013-12-02T04:21:01Z</dcterms:created>
  <dcterms:modified xsi:type="dcterms:W3CDTF">2016-06-03T09:12:15Z</dcterms:modified>
</cp:coreProperties>
</file>