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7" r:id="rId2"/>
    <p:sldId id="329" r:id="rId3"/>
    <p:sldId id="333" r:id="rId4"/>
    <p:sldId id="335" r:id="rId5"/>
    <p:sldId id="336" r:id="rId6"/>
    <p:sldId id="337" r:id="rId7"/>
    <p:sldId id="334" r:id="rId8"/>
    <p:sldId id="290" r:id="rId9"/>
    <p:sldId id="332" r:id="rId10"/>
    <p:sldId id="31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826" userDrawn="1">
          <p15:clr>
            <a:srgbClr val="A4A3A4"/>
          </p15:clr>
        </p15:guide>
        <p15:guide id="4" pos="5060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2568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2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" initials="w" lastIdx="5" clrIdx="0">
    <p:extLst>
      <p:ext uri="{19B8F6BF-5375-455C-9EA6-DF929625EA0E}">
        <p15:presenceInfo xmlns:p15="http://schemas.microsoft.com/office/powerpoint/2012/main" userId="w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863D"/>
    <a:srgbClr val="00D661"/>
    <a:srgbClr val="3FFF96"/>
    <a:srgbClr val="09FF78"/>
    <a:srgbClr val="ED6D70"/>
    <a:srgbClr val="5B9BD5"/>
    <a:srgbClr val="ED7D31"/>
    <a:srgbClr val="0064D2"/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68908" autoAdjust="0"/>
  </p:normalViewPr>
  <p:slideViewPr>
    <p:cSldViewPr snapToGrid="0">
      <p:cViewPr varScale="1">
        <p:scale>
          <a:sx n="55" d="100"/>
          <a:sy n="55" d="100"/>
        </p:scale>
        <p:origin x="516" y="60"/>
      </p:cViewPr>
      <p:guideLst>
        <p:guide pos="3840"/>
        <p:guide pos="2826"/>
        <p:guide pos="5060"/>
        <p:guide orient="horz" pos="2818"/>
        <p:guide orient="horz" pos="1094"/>
        <p:guide orient="horz" pos="1865"/>
        <p:guide orient="horz" pos="2568"/>
        <p:guide orient="horz" pos="2750"/>
        <p:guide orient="horz" pos="22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23F9F-904C-4304-8C16-FBC8C541B025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D8C6-B4FD-4464-80BC-ACF626FB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5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4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0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8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1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3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1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9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78B8-C99B-453D-93AD-A061DD3902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2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11081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01704"/>
      </p:ext>
    </p:extLst>
  </p:cSld>
  <p:clrMapOvr>
    <a:masterClrMapping/>
  </p:clrMapOvr>
  <p:transition spd="slow" advClick="0" advTm="4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8956"/>
      </p:ext>
    </p:extLst>
  </p:cSld>
  <p:clrMapOvr>
    <a:masterClrMapping/>
  </p:clrMapOvr>
  <p:transition spd="slow" advClick="0" advTm="4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06524"/>
      </p:ext>
    </p:extLst>
  </p:cSld>
  <p:clrMapOvr>
    <a:masterClrMapping/>
  </p:clrMapOvr>
  <p:transition spd="slow" advClick="0" advTm="4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07920"/>
      </p:ext>
    </p:extLst>
  </p:cSld>
  <p:clrMapOvr>
    <a:masterClrMapping/>
  </p:clrMapOvr>
  <p:transition spd="slow" advClick="0" advTm="4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63336"/>
      </p:ext>
    </p:extLst>
  </p:cSld>
  <p:clrMapOvr>
    <a:masterClrMapping/>
  </p:clrMapOvr>
  <p:transition spd="slow" advClick="0" advTm="4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33620"/>
      </p:ext>
    </p:extLst>
  </p:cSld>
  <p:clrMapOvr>
    <a:masterClrMapping/>
  </p:clrMapOvr>
  <p:transition spd="slow" advClick="0" advTm="4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43400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995479" y="6401909"/>
            <a:ext cx="993321" cy="1800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PAGE    </a:t>
            </a:r>
            <a:fld id="{BF2E429D-D2D3-4C53-9B61-DA67DF3629EA}" type="slidenum">
              <a:rPr lang="zh-CN" altLang="en-US" sz="1400" smtClean="0"/>
              <a:pPr algn="ctr"/>
              <a:t>‹#›</a:t>
            </a:fld>
            <a:endParaRPr lang="zh-CN" altLang="en-US" sz="1400" dirty="0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9626600" y="6634824"/>
            <a:ext cx="2362200" cy="789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9531350" y="6340355"/>
            <a:ext cx="158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DESIGN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531349" y="6634824"/>
            <a:ext cx="25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5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www.freeto.com.cn</a:t>
            </a:r>
            <a:endParaRPr lang="zh-CN" altLang="en-US" sz="1200" spc="500" baseline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347770"/>
            <a:ext cx="12192000" cy="510230"/>
            <a:chOff x="0" y="6227121"/>
            <a:chExt cx="12192000" cy="510230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6227121"/>
              <a:ext cx="9547677" cy="5102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547677" y="6233471"/>
              <a:ext cx="2644323" cy="4975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 userDrawn="1"/>
        </p:nvSpPr>
        <p:spPr>
          <a:xfrm>
            <a:off x="94267" y="6418219"/>
            <a:ext cx="61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浮锐设计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36032" y="6418219"/>
            <a:ext cx="192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202214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099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8249"/>
      </p:ext>
    </p:extLst>
  </p:cSld>
  <p:clrMapOvr>
    <a:masterClrMapping/>
  </p:clrMapOvr>
  <p:transition spd="slow" advClick="0" advTm="4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ADEF-73A1-434D-A2DD-5D382E40FB9F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53644" y="1850892"/>
            <a:ext cx="4703762" cy="1358900"/>
            <a:chOff x="3690938" y="1630363"/>
            <a:chExt cx="4703762" cy="13589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3690938" y="1630363"/>
              <a:ext cx="2382837" cy="1358900"/>
            </a:xfrm>
            <a:custGeom>
              <a:avLst/>
              <a:gdLst>
                <a:gd name="T0" fmla="*/ 15 w 393"/>
                <a:gd name="T1" fmla="*/ 184 h 223"/>
                <a:gd name="T2" fmla="*/ 23 w 393"/>
                <a:gd name="T3" fmla="*/ 168 h 223"/>
                <a:gd name="T4" fmla="*/ 27 w 393"/>
                <a:gd name="T5" fmla="*/ 168 h 223"/>
                <a:gd name="T6" fmla="*/ 13 w 393"/>
                <a:gd name="T7" fmla="*/ 188 h 223"/>
                <a:gd name="T8" fmla="*/ 51 w 393"/>
                <a:gd name="T9" fmla="*/ 191 h 223"/>
                <a:gd name="T10" fmla="*/ 109 w 393"/>
                <a:gd name="T11" fmla="*/ 200 h 223"/>
                <a:gd name="T12" fmla="*/ 111 w 393"/>
                <a:gd name="T13" fmla="*/ 157 h 223"/>
                <a:gd name="T14" fmla="*/ 156 w 393"/>
                <a:gd name="T15" fmla="*/ 215 h 223"/>
                <a:gd name="T16" fmla="*/ 147 w 393"/>
                <a:gd name="T17" fmla="*/ 200 h 223"/>
                <a:gd name="T18" fmla="*/ 148 w 393"/>
                <a:gd name="T19" fmla="*/ 197 h 223"/>
                <a:gd name="T20" fmla="*/ 157 w 393"/>
                <a:gd name="T21" fmla="*/ 218 h 223"/>
                <a:gd name="T22" fmla="*/ 159 w 393"/>
                <a:gd name="T23" fmla="*/ 217 h 223"/>
                <a:gd name="T24" fmla="*/ 114 w 393"/>
                <a:gd name="T25" fmla="*/ 152 h 223"/>
                <a:gd name="T26" fmla="*/ 207 w 393"/>
                <a:gd name="T27" fmla="*/ 185 h 223"/>
                <a:gd name="T28" fmla="*/ 351 w 393"/>
                <a:gd name="T29" fmla="*/ 178 h 223"/>
                <a:gd name="T30" fmla="*/ 387 w 393"/>
                <a:gd name="T31" fmla="*/ 197 h 223"/>
                <a:gd name="T32" fmla="*/ 379 w 393"/>
                <a:gd name="T33" fmla="*/ 198 h 223"/>
                <a:gd name="T34" fmla="*/ 385 w 393"/>
                <a:gd name="T35" fmla="*/ 204 h 223"/>
                <a:gd name="T36" fmla="*/ 359 w 393"/>
                <a:gd name="T37" fmla="*/ 169 h 223"/>
                <a:gd name="T38" fmla="*/ 385 w 393"/>
                <a:gd name="T39" fmla="*/ 81 h 223"/>
                <a:gd name="T40" fmla="*/ 371 w 393"/>
                <a:gd name="T41" fmla="*/ 55 h 223"/>
                <a:gd name="T42" fmla="*/ 363 w 393"/>
                <a:gd name="T43" fmla="*/ 11 h 223"/>
                <a:gd name="T44" fmla="*/ 377 w 393"/>
                <a:gd name="T45" fmla="*/ 23 h 223"/>
                <a:gd name="T46" fmla="*/ 377 w 393"/>
                <a:gd name="T47" fmla="*/ 27 h 223"/>
                <a:gd name="T48" fmla="*/ 360 w 393"/>
                <a:gd name="T49" fmla="*/ 8 h 223"/>
                <a:gd name="T50" fmla="*/ 348 w 393"/>
                <a:gd name="T51" fmla="*/ 46 h 223"/>
                <a:gd name="T52" fmla="*/ 330 w 393"/>
                <a:gd name="T53" fmla="*/ 94 h 223"/>
                <a:gd name="T54" fmla="*/ 354 w 393"/>
                <a:gd name="T55" fmla="*/ 95 h 223"/>
                <a:gd name="T56" fmla="*/ 354 w 393"/>
                <a:gd name="T57" fmla="*/ 97 h 223"/>
                <a:gd name="T58" fmla="*/ 326 w 393"/>
                <a:gd name="T59" fmla="*/ 139 h 223"/>
                <a:gd name="T60" fmla="*/ 282 w 393"/>
                <a:gd name="T61" fmla="*/ 113 h 223"/>
                <a:gd name="T62" fmla="*/ 298 w 393"/>
                <a:gd name="T63" fmla="*/ 116 h 223"/>
                <a:gd name="T64" fmla="*/ 300 w 393"/>
                <a:gd name="T65" fmla="*/ 119 h 223"/>
                <a:gd name="T66" fmla="*/ 278 w 393"/>
                <a:gd name="T67" fmla="*/ 113 h 223"/>
                <a:gd name="T68" fmla="*/ 327 w 393"/>
                <a:gd name="T69" fmla="*/ 142 h 223"/>
                <a:gd name="T70" fmla="*/ 307 w 393"/>
                <a:gd name="T71" fmla="*/ 163 h 223"/>
                <a:gd name="T72" fmla="*/ 136 w 393"/>
                <a:gd name="T73" fmla="*/ 116 h 223"/>
                <a:gd name="T74" fmla="*/ 53 w 393"/>
                <a:gd name="T75" fmla="*/ 167 h 223"/>
                <a:gd name="T76" fmla="*/ 368 w 393"/>
                <a:gd name="T77" fmla="*/ 58 h 223"/>
                <a:gd name="T78" fmla="*/ 382 w 393"/>
                <a:gd name="T79" fmla="*/ 82 h 223"/>
                <a:gd name="T80" fmla="*/ 248 w 393"/>
                <a:gd name="T81" fmla="*/ 213 h 223"/>
                <a:gd name="T82" fmla="*/ 226 w 393"/>
                <a:gd name="T83" fmla="*/ 154 h 223"/>
                <a:gd name="T84" fmla="*/ 249 w 393"/>
                <a:gd name="T85" fmla="*/ 162 h 223"/>
                <a:gd name="T86" fmla="*/ 237 w 393"/>
                <a:gd name="T87" fmla="*/ 173 h 223"/>
                <a:gd name="T88" fmla="*/ 233 w 393"/>
                <a:gd name="T89" fmla="*/ 172 h 223"/>
                <a:gd name="T90" fmla="*/ 323 w 393"/>
                <a:gd name="T91" fmla="*/ 164 h 223"/>
                <a:gd name="T92" fmla="*/ 354 w 393"/>
                <a:gd name="T93" fmla="*/ 79 h 223"/>
                <a:gd name="T94" fmla="*/ 345 w 393"/>
                <a:gd name="T95" fmla="*/ 79 h 223"/>
                <a:gd name="T96" fmla="*/ 348 w 393"/>
                <a:gd name="T97" fmla="*/ 87 h 223"/>
                <a:gd name="T98" fmla="*/ 320 w 393"/>
                <a:gd name="T99" fmla="*/ 70 h 223"/>
                <a:gd name="T100" fmla="*/ 366 w 393"/>
                <a:gd name="T101" fmla="*/ 56 h 223"/>
                <a:gd name="T102" fmla="*/ 308 w 393"/>
                <a:gd name="T103" fmla="*/ 166 h 223"/>
                <a:gd name="T104" fmla="*/ 250 w 393"/>
                <a:gd name="T105" fmla="*/ 182 h 223"/>
                <a:gd name="T106" fmla="*/ 250 w 393"/>
                <a:gd name="T107" fmla="*/ 158 h 223"/>
                <a:gd name="T108" fmla="*/ 206 w 393"/>
                <a:gd name="T109" fmla="*/ 174 h 223"/>
                <a:gd name="T110" fmla="*/ 86 w 393"/>
                <a:gd name="T111" fmla="*/ 194 h 223"/>
                <a:gd name="T112" fmla="*/ 89 w 393"/>
                <a:gd name="T113" fmla="*/ 189 h 223"/>
                <a:gd name="T114" fmla="*/ 96 w 393"/>
                <a:gd name="T115" fmla="*/ 210 h 223"/>
                <a:gd name="T116" fmla="*/ 96 w 393"/>
                <a:gd name="T117" fmla="*/ 211 h 223"/>
                <a:gd name="T118" fmla="*/ 61 w 393"/>
                <a:gd name="T119" fmla="*/ 201 h 223"/>
                <a:gd name="T120" fmla="*/ 136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53" y="167"/>
                  </a:moveTo>
                  <a:cubicBezTo>
                    <a:pt x="46" y="180"/>
                    <a:pt x="31" y="194"/>
                    <a:pt x="15" y="184"/>
                  </a:cubicBezTo>
                  <a:cubicBezTo>
                    <a:pt x="9" y="180"/>
                    <a:pt x="6" y="173"/>
                    <a:pt x="9" y="166"/>
                  </a:cubicBezTo>
                  <a:cubicBezTo>
                    <a:pt x="15" y="155"/>
                    <a:pt x="27" y="163"/>
                    <a:pt x="23" y="168"/>
                  </a:cubicBezTo>
                  <a:cubicBezTo>
                    <a:pt x="21" y="169"/>
                    <a:pt x="18" y="166"/>
                    <a:pt x="18" y="165"/>
                  </a:cubicBezTo>
                  <a:cubicBezTo>
                    <a:pt x="17" y="172"/>
                    <a:pt x="25" y="174"/>
                    <a:pt x="27" y="168"/>
                  </a:cubicBezTo>
                  <a:cubicBezTo>
                    <a:pt x="30" y="160"/>
                    <a:pt x="20" y="154"/>
                    <a:pt x="13" y="158"/>
                  </a:cubicBezTo>
                  <a:cubicBezTo>
                    <a:pt x="0" y="164"/>
                    <a:pt x="3" y="181"/>
                    <a:pt x="13" y="188"/>
                  </a:cubicBezTo>
                  <a:cubicBezTo>
                    <a:pt x="27" y="196"/>
                    <a:pt x="41" y="191"/>
                    <a:pt x="50" y="180"/>
                  </a:cubicBezTo>
                  <a:cubicBezTo>
                    <a:pt x="50" y="183"/>
                    <a:pt x="50" y="187"/>
                    <a:pt x="51" y="191"/>
                  </a:cubicBezTo>
                  <a:cubicBezTo>
                    <a:pt x="55" y="204"/>
                    <a:pt x="65" y="213"/>
                    <a:pt x="75" y="216"/>
                  </a:cubicBezTo>
                  <a:cubicBezTo>
                    <a:pt x="89" y="220"/>
                    <a:pt x="105" y="214"/>
                    <a:pt x="109" y="200"/>
                  </a:cubicBezTo>
                  <a:cubicBezTo>
                    <a:pt x="113" y="188"/>
                    <a:pt x="108" y="172"/>
                    <a:pt x="90" y="173"/>
                  </a:cubicBezTo>
                  <a:cubicBezTo>
                    <a:pt x="95" y="166"/>
                    <a:pt x="103" y="160"/>
                    <a:pt x="111" y="157"/>
                  </a:cubicBezTo>
                  <a:cubicBezTo>
                    <a:pt x="129" y="152"/>
                    <a:pt x="150" y="159"/>
                    <a:pt x="161" y="173"/>
                  </a:cubicBezTo>
                  <a:cubicBezTo>
                    <a:pt x="171" y="186"/>
                    <a:pt x="173" y="207"/>
                    <a:pt x="156" y="215"/>
                  </a:cubicBezTo>
                  <a:cubicBezTo>
                    <a:pt x="149" y="217"/>
                    <a:pt x="142" y="215"/>
                    <a:pt x="139" y="210"/>
                  </a:cubicBezTo>
                  <a:cubicBezTo>
                    <a:pt x="133" y="199"/>
                    <a:pt x="146" y="194"/>
                    <a:pt x="147" y="200"/>
                  </a:cubicBezTo>
                  <a:cubicBezTo>
                    <a:pt x="147" y="202"/>
                    <a:pt x="143" y="203"/>
                    <a:pt x="142" y="202"/>
                  </a:cubicBezTo>
                  <a:cubicBezTo>
                    <a:pt x="147" y="207"/>
                    <a:pt x="152" y="201"/>
                    <a:pt x="148" y="197"/>
                  </a:cubicBezTo>
                  <a:cubicBezTo>
                    <a:pt x="143" y="191"/>
                    <a:pt x="135" y="197"/>
                    <a:pt x="134" y="203"/>
                  </a:cubicBezTo>
                  <a:cubicBezTo>
                    <a:pt x="131" y="216"/>
                    <a:pt x="147" y="223"/>
                    <a:pt x="157" y="218"/>
                  </a:cubicBezTo>
                  <a:cubicBezTo>
                    <a:pt x="157" y="218"/>
                    <a:pt x="159" y="217"/>
                    <a:pt x="159" y="217"/>
                  </a:cubicBezTo>
                  <a:cubicBezTo>
                    <a:pt x="159" y="217"/>
                    <a:pt x="159" y="217"/>
                    <a:pt x="159" y="217"/>
                  </a:cubicBezTo>
                  <a:cubicBezTo>
                    <a:pt x="176" y="206"/>
                    <a:pt x="175" y="185"/>
                    <a:pt x="165" y="172"/>
                  </a:cubicBezTo>
                  <a:cubicBezTo>
                    <a:pt x="154" y="157"/>
                    <a:pt x="133" y="148"/>
                    <a:pt x="114" y="152"/>
                  </a:cubicBezTo>
                  <a:cubicBezTo>
                    <a:pt x="116" y="152"/>
                    <a:pt x="118" y="151"/>
                    <a:pt x="119" y="150"/>
                  </a:cubicBezTo>
                  <a:cubicBezTo>
                    <a:pt x="175" y="132"/>
                    <a:pt x="199" y="163"/>
                    <a:pt x="207" y="185"/>
                  </a:cubicBezTo>
                  <a:cubicBezTo>
                    <a:pt x="211" y="205"/>
                    <a:pt x="228" y="216"/>
                    <a:pt x="247" y="217"/>
                  </a:cubicBezTo>
                  <a:cubicBezTo>
                    <a:pt x="285" y="219"/>
                    <a:pt x="323" y="204"/>
                    <a:pt x="351" y="178"/>
                  </a:cubicBezTo>
                  <a:cubicBezTo>
                    <a:pt x="345" y="194"/>
                    <a:pt x="349" y="214"/>
                    <a:pt x="370" y="217"/>
                  </a:cubicBezTo>
                  <a:cubicBezTo>
                    <a:pt x="380" y="219"/>
                    <a:pt x="393" y="208"/>
                    <a:pt x="387" y="197"/>
                  </a:cubicBezTo>
                  <a:cubicBezTo>
                    <a:pt x="385" y="192"/>
                    <a:pt x="376" y="189"/>
                    <a:pt x="372" y="195"/>
                  </a:cubicBezTo>
                  <a:cubicBezTo>
                    <a:pt x="370" y="200"/>
                    <a:pt x="376" y="204"/>
                    <a:pt x="379" y="198"/>
                  </a:cubicBezTo>
                  <a:cubicBezTo>
                    <a:pt x="379" y="199"/>
                    <a:pt x="375" y="200"/>
                    <a:pt x="374" y="198"/>
                  </a:cubicBezTo>
                  <a:cubicBezTo>
                    <a:pt x="374" y="192"/>
                    <a:pt x="387" y="193"/>
                    <a:pt x="385" y="204"/>
                  </a:cubicBezTo>
                  <a:cubicBezTo>
                    <a:pt x="383" y="211"/>
                    <a:pt x="377" y="214"/>
                    <a:pt x="370" y="214"/>
                  </a:cubicBezTo>
                  <a:cubicBezTo>
                    <a:pt x="348" y="210"/>
                    <a:pt x="349" y="184"/>
                    <a:pt x="359" y="169"/>
                  </a:cubicBezTo>
                  <a:cubicBezTo>
                    <a:pt x="360" y="168"/>
                    <a:pt x="361" y="167"/>
                    <a:pt x="362" y="166"/>
                  </a:cubicBezTo>
                  <a:cubicBezTo>
                    <a:pt x="382" y="142"/>
                    <a:pt x="392" y="109"/>
                    <a:pt x="385" y="81"/>
                  </a:cubicBezTo>
                  <a:cubicBezTo>
                    <a:pt x="383" y="71"/>
                    <a:pt x="378" y="62"/>
                    <a:pt x="371" y="55"/>
                  </a:cubicBezTo>
                  <a:cubicBezTo>
                    <a:pt x="371" y="55"/>
                    <a:pt x="371" y="55"/>
                    <a:pt x="371" y="55"/>
                  </a:cubicBezTo>
                  <a:cubicBezTo>
                    <a:pt x="367" y="51"/>
                    <a:pt x="364" y="48"/>
                    <a:pt x="361" y="43"/>
                  </a:cubicBezTo>
                  <a:cubicBezTo>
                    <a:pt x="354" y="33"/>
                    <a:pt x="355" y="21"/>
                    <a:pt x="363" y="11"/>
                  </a:cubicBezTo>
                  <a:cubicBezTo>
                    <a:pt x="369" y="7"/>
                    <a:pt x="376" y="6"/>
                    <a:pt x="382" y="10"/>
                  </a:cubicBezTo>
                  <a:cubicBezTo>
                    <a:pt x="391" y="19"/>
                    <a:pt x="380" y="29"/>
                    <a:pt x="377" y="23"/>
                  </a:cubicBezTo>
                  <a:cubicBezTo>
                    <a:pt x="376" y="21"/>
                    <a:pt x="380" y="19"/>
                    <a:pt x="381" y="20"/>
                  </a:cubicBezTo>
                  <a:cubicBezTo>
                    <a:pt x="375" y="16"/>
                    <a:pt x="371" y="24"/>
                    <a:pt x="377" y="27"/>
                  </a:cubicBezTo>
                  <a:cubicBezTo>
                    <a:pt x="384" y="30"/>
                    <a:pt x="390" y="22"/>
                    <a:pt x="389" y="16"/>
                  </a:cubicBezTo>
                  <a:cubicBezTo>
                    <a:pt x="387" y="1"/>
                    <a:pt x="369" y="0"/>
                    <a:pt x="360" y="8"/>
                  </a:cubicBezTo>
                  <a:cubicBezTo>
                    <a:pt x="348" y="21"/>
                    <a:pt x="350" y="36"/>
                    <a:pt x="359" y="48"/>
                  </a:cubicBezTo>
                  <a:cubicBezTo>
                    <a:pt x="356" y="47"/>
                    <a:pt x="352" y="46"/>
                    <a:pt x="348" y="46"/>
                  </a:cubicBezTo>
                  <a:cubicBezTo>
                    <a:pt x="330" y="45"/>
                    <a:pt x="317" y="56"/>
                    <a:pt x="316" y="71"/>
                  </a:cubicBezTo>
                  <a:cubicBezTo>
                    <a:pt x="316" y="82"/>
                    <a:pt x="321" y="89"/>
                    <a:pt x="330" y="94"/>
                  </a:cubicBezTo>
                  <a:cubicBezTo>
                    <a:pt x="340" y="99"/>
                    <a:pt x="348" y="94"/>
                    <a:pt x="352" y="88"/>
                  </a:cubicBezTo>
                  <a:cubicBezTo>
                    <a:pt x="353" y="90"/>
                    <a:pt x="353" y="92"/>
                    <a:pt x="354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6" y="117"/>
                    <a:pt x="342" y="132"/>
                    <a:pt x="326" y="139"/>
                  </a:cubicBezTo>
                  <a:cubicBezTo>
                    <a:pt x="315" y="143"/>
                    <a:pt x="304" y="143"/>
                    <a:pt x="293" y="137"/>
                  </a:cubicBezTo>
                  <a:cubicBezTo>
                    <a:pt x="284" y="132"/>
                    <a:pt x="280" y="124"/>
                    <a:pt x="282" y="113"/>
                  </a:cubicBezTo>
                  <a:cubicBezTo>
                    <a:pt x="284" y="107"/>
                    <a:pt x="289" y="102"/>
                    <a:pt x="296" y="103"/>
                  </a:cubicBezTo>
                  <a:cubicBezTo>
                    <a:pt x="307" y="105"/>
                    <a:pt x="304" y="118"/>
                    <a:pt x="298" y="116"/>
                  </a:cubicBezTo>
                  <a:cubicBezTo>
                    <a:pt x="297" y="115"/>
                    <a:pt x="299" y="110"/>
                    <a:pt x="300" y="111"/>
                  </a:cubicBezTo>
                  <a:cubicBezTo>
                    <a:pt x="293" y="111"/>
                    <a:pt x="295" y="119"/>
                    <a:pt x="300" y="119"/>
                  </a:cubicBezTo>
                  <a:cubicBezTo>
                    <a:pt x="308" y="117"/>
                    <a:pt x="308" y="108"/>
                    <a:pt x="304" y="104"/>
                  </a:cubicBezTo>
                  <a:cubicBezTo>
                    <a:pt x="295" y="94"/>
                    <a:pt x="281" y="102"/>
                    <a:pt x="278" y="113"/>
                  </a:cubicBezTo>
                  <a:cubicBezTo>
                    <a:pt x="276" y="124"/>
                    <a:pt x="280" y="134"/>
                    <a:pt x="291" y="140"/>
                  </a:cubicBezTo>
                  <a:cubicBezTo>
                    <a:pt x="302" y="147"/>
                    <a:pt x="315" y="147"/>
                    <a:pt x="327" y="142"/>
                  </a:cubicBezTo>
                  <a:cubicBezTo>
                    <a:pt x="338" y="138"/>
                    <a:pt x="349" y="130"/>
                    <a:pt x="354" y="118"/>
                  </a:cubicBezTo>
                  <a:cubicBezTo>
                    <a:pt x="349" y="142"/>
                    <a:pt x="331" y="159"/>
                    <a:pt x="307" y="163"/>
                  </a:cubicBezTo>
                  <a:cubicBezTo>
                    <a:pt x="301" y="164"/>
                    <a:pt x="295" y="164"/>
                    <a:pt x="289" y="163"/>
                  </a:cubicBezTo>
                  <a:cubicBezTo>
                    <a:pt x="233" y="156"/>
                    <a:pt x="206" y="111"/>
                    <a:pt x="136" y="116"/>
                  </a:cubicBezTo>
                  <a:cubicBezTo>
                    <a:pt x="107" y="118"/>
                    <a:pt x="80" y="130"/>
                    <a:pt x="63" y="150"/>
                  </a:cubicBezTo>
                  <a:cubicBezTo>
                    <a:pt x="59" y="155"/>
                    <a:pt x="55" y="161"/>
                    <a:pt x="53" y="167"/>
                  </a:cubicBezTo>
                  <a:close/>
                  <a:moveTo>
                    <a:pt x="366" y="56"/>
                  </a:moveTo>
                  <a:cubicBezTo>
                    <a:pt x="367" y="56"/>
                    <a:pt x="367" y="57"/>
                    <a:pt x="368" y="58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75" y="64"/>
                    <a:pt x="379" y="73"/>
                    <a:pt x="382" y="82"/>
                  </a:cubicBezTo>
                  <a:cubicBezTo>
                    <a:pt x="387" y="109"/>
                    <a:pt x="378" y="140"/>
                    <a:pt x="359" y="164"/>
                  </a:cubicBezTo>
                  <a:cubicBezTo>
                    <a:pt x="333" y="195"/>
                    <a:pt x="289" y="215"/>
                    <a:pt x="248" y="213"/>
                  </a:cubicBezTo>
                  <a:cubicBezTo>
                    <a:pt x="230" y="212"/>
                    <a:pt x="214" y="203"/>
                    <a:pt x="210" y="185"/>
                  </a:cubicBezTo>
                  <a:cubicBezTo>
                    <a:pt x="207" y="170"/>
                    <a:pt x="215" y="157"/>
                    <a:pt x="226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5" y="152"/>
                    <a:pt x="243" y="155"/>
                    <a:pt x="249" y="162"/>
                  </a:cubicBezTo>
                  <a:cubicBezTo>
                    <a:pt x="252" y="168"/>
                    <a:pt x="252" y="175"/>
                    <a:pt x="247" y="179"/>
                  </a:cubicBezTo>
                  <a:cubicBezTo>
                    <a:pt x="239" y="186"/>
                    <a:pt x="232" y="176"/>
                    <a:pt x="237" y="173"/>
                  </a:cubicBezTo>
                  <a:cubicBezTo>
                    <a:pt x="239" y="173"/>
                    <a:pt x="240" y="177"/>
                    <a:pt x="239" y="177"/>
                  </a:cubicBezTo>
                  <a:cubicBezTo>
                    <a:pt x="243" y="172"/>
                    <a:pt x="236" y="168"/>
                    <a:pt x="233" y="172"/>
                  </a:cubicBezTo>
                  <a:cubicBezTo>
                    <a:pt x="229" y="182"/>
                    <a:pt x="239" y="186"/>
                    <a:pt x="245" y="186"/>
                  </a:cubicBezTo>
                  <a:cubicBezTo>
                    <a:pt x="272" y="186"/>
                    <a:pt x="300" y="177"/>
                    <a:pt x="323" y="164"/>
                  </a:cubicBezTo>
                  <a:cubicBezTo>
                    <a:pt x="342" y="153"/>
                    <a:pt x="357" y="135"/>
                    <a:pt x="359" y="110"/>
                  </a:cubicBezTo>
                  <a:cubicBezTo>
                    <a:pt x="359" y="103"/>
                    <a:pt x="359" y="92"/>
                    <a:pt x="354" y="79"/>
                  </a:cubicBezTo>
                  <a:cubicBezTo>
                    <a:pt x="352" y="74"/>
                    <a:pt x="344" y="69"/>
                    <a:pt x="339" y="74"/>
                  </a:cubicBezTo>
                  <a:cubicBezTo>
                    <a:pt x="335" y="78"/>
                    <a:pt x="341" y="84"/>
                    <a:pt x="345" y="79"/>
                  </a:cubicBezTo>
                  <a:cubicBezTo>
                    <a:pt x="345" y="80"/>
                    <a:pt x="340" y="79"/>
                    <a:pt x="341" y="77"/>
                  </a:cubicBezTo>
                  <a:cubicBezTo>
                    <a:pt x="342" y="72"/>
                    <a:pt x="354" y="77"/>
                    <a:pt x="348" y="87"/>
                  </a:cubicBezTo>
                  <a:cubicBezTo>
                    <a:pt x="345" y="92"/>
                    <a:pt x="338" y="93"/>
                    <a:pt x="332" y="91"/>
                  </a:cubicBezTo>
                  <a:cubicBezTo>
                    <a:pt x="324" y="87"/>
                    <a:pt x="319" y="79"/>
                    <a:pt x="320" y="70"/>
                  </a:cubicBezTo>
                  <a:cubicBezTo>
                    <a:pt x="322" y="58"/>
                    <a:pt x="333" y="49"/>
                    <a:pt x="348" y="49"/>
                  </a:cubicBezTo>
                  <a:cubicBezTo>
                    <a:pt x="355" y="50"/>
                    <a:pt x="361" y="52"/>
                    <a:pt x="366" y="56"/>
                  </a:cubicBezTo>
                  <a:close/>
                  <a:moveTo>
                    <a:pt x="289" y="167"/>
                  </a:moveTo>
                  <a:cubicBezTo>
                    <a:pt x="295" y="167"/>
                    <a:pt x="301" y="167"/>
                    <a:pt x="308" y="166"/>
                  </a:cubicBezTo>
                  <a:cubicBezTo>
                    <a:pt x="312" y="165"/>
                    <a:pt x="313" y="165"/>
                    <a:pt x="315" y="164"/>
                  </a:cubicBezTo>
                  <a:cubicBezTo>
                    <a:pt x="296" y="175"/>
                    <a:pt x="272" y="181"/>
                    <a:pt x="250" y="182"/>
                  </a:cubicBezTo>
                  <a:cubicBezTo>
                    <a:pt x="256" y="176"/>
                    <a:pt x="256" y="165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36" y="141"/>
                    <a:pt x="209" y="152"/>
                    <a:pt x="206" y="174"/>
                  </a:cubicBezTo>
                  <a:cubicBezTo>
                    <a:pt x="196" y="153"/>
                    <a:pt x="169" y="129"/>
                    <a:pt x="120" y="146"/>
                  </a:cubicBezTo>
                  <a:cubicBezTo>
                    <a:pt x="88" y="157"/>
                    <a:pt x="68" y="189"/>
                    <a:pt x="86" y="194"/>
                  </a:cubicBezTo>
                  <a:cubicBezTo>
                    <a:pt x="93" y="194"/>
                    <a:pt x="95" y="185"/>
                    <a:pt x="88" y="184"/>
                  </a:cubicBezTo>
                  <a:cubicBezTo>
                    <a:pt x="89" y="184"/>
                    <a:pt x="90" y="188"/>
                    <a:pt x="89" y="189"/>
                  </a:cubicBezTo>
                  <a:cubicBezTo>
                    <a:pt x="83" y="191"/>
                    <a:pt x="80" y="178"/>
                    <a:pt x="91" y="177"/>
                  </a:cubicBezTo>
                  <a:cubicBezTo>
                    <a:pt x="111" y="176"/>
                    <a:pt x="109" y="202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85" y="217"/>
                    <a:pt x="70" y="214"/>
                    <a:pt x="61" y="201"/>
                  </a:cubicBezTo>
                  <a:cubicBezTo>
                    <a:pt x="50" y="185"/>
                    <a:pt x="55" y="166"/>
                    <a:pt x="67" y="152"/>
                  </a:cubicBezTo>
                  <a:cubicBezTo>
                    <a:pt x="83" y="134"/>
                    <a:pt x="105" y="123"/>
                    <a:pt x="136" y="120"/>
                  </a:cubicBezTo>
                  <a:cubicBezTo>
                    <a:pt x="201" y="114"/>
                    <a:pt x="233" y="160"/>
                    <a:pt x="289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6011863" y="1630363"/>
              <a:ext cx="2382837" cy="1358900"/>
            </a:xfrm>
            <a:custGeom>
              <a:avLst/>
              <a:gdLst>
                <a:gd name="T0" fmla="*/ 378 w 393"/>
                <a:gd name="T1" fmla="*/ 184 h 223"/>
                <a:gd name="T2" fmla="*/ 370 w 393"/>
                <a:gd name="T3" fmla="*/ 168 h 223"/>
                <a:gd name="T4" fmla="*/ 366 w 393"/>
                <a:gd name="T5" fmla="*/ 168 h 223"/>
                <a:gd name="T6" fmla="*/ 380 w 393"/>
                <a:gd name="T7" fmla="*/ 188 h 223"/>
                <a:gd name="T8" fmla="*/ 342 w 393"/>
                <a:gd name="T9" fmla="*/ 191 h 223"/>
                <a:gd name="T10" fmla="*/ 284 w 393"/>
                <a:gd name="T11" fmla="*/ 200 h 223"/>
                <a:gd name="T12" fmla="*/ 282 w 393"/>
                <a:gd name="T13" fmla="*/ 157 h 223"/>
                <a:gd name="T14" fmla="*/ 237 w 393"/>
                <a:gd name="T15" fmla="*/ 215 h 223"/>
                <a:gd name="T16" fmla="*/ 246 w 393"/>
                <a:gd name="T17" fmla="*/ 200 h 223"/>
                <a:gd name="T18" fmla="*/ 245 w 393"/>
                <a:gd name="T19" fmla="*/ 197 h 223"/>
                <a:gd name="T20" fmla="*/ 236 w 393"/>
                <a:gd name="T21" fmla="*/ 218 h 223"/>
                <a:gd name="T22" fmla="*/ 233 w 393"/>
                <a:gd name="T23" fmla="*/ 217 h 223"/>
                <a:gd name="T24" fmla="*/ 279 w 393"/>
                <a:gd name="T25" fmla="*/ 152 h 223"/>
                <a:gd name="T26" fmla="*/ 186 w 393"/>
                <a:gd name="T27" fmla="*/ 185 h 223"/>
                <a:gd name="T28" fmla="*/ 42 w 393"/>
                <a:gd name="T29" fmla="*/ 178 h 223"/>
                <a:gd name="T30" fmla="*/ 6 w 393"/>
                <a:gd name="T31" fmla="*/ 197 h 223"/>
                <a:gd name="T32" fmla="*/ 14 w 393"/>
                <a:gd name="T33" fmla="*/ 198 h 223"/>
                <a:gd name="T34" fmla="*/ 8 w 393"/>
                <a:gd name="T35" fmla="*/ 204 h 223"/>
                <a:gd name="T36" fmla="*/ 34 w 393"/>
                <a:gd name="T37" fmla="*/ 169 h 223"/>
                <a:gd name="T38" fmla="*/ 8 w 393"/>
                <a:gd name="T39" fmla="*/ 81 h 223"/>
                <a:gd name="T40" fmla="*/ 22 w 393"/>
                <a:gd name="T41" fmla="*/ 55 h 223"/>
                <a:gd name="T42" fmla="*/ 30 w 393"/>
                <a:gd name="T43" fmla="*/ 11 h 223"/>
                <a:gd name="T44" fmla="*/ 16 w 393"/>
                <a:gd name="T45" fmla="*/ 23 h 223"/>
                <a:gd name="T46" fmla="*/ 16 w 393"/>
                <a:gd name="T47" fmla="*/ 27 h 223"/>
                <a:gd name="T48" fmla="*/ 32 w 393"/>
                <a:gd name="T49" fmla="*/ 8 h 223"/>
                <a:gd name="T50" fmla="*/ 45 w 393"/>
                <a:gd name="T51" fmla="*/ 46 h 223"/>
                <a:gd name="T52" fmla="*/ 63 w 393"/>
                <a:gd name="T53" fmla="*/ 94 h 223"/>
                <a:gd name="T54" fmla="*/ 39 w 393"/>
                <a:gd name="T55" fmla="*/ 95 h 223"/>
                <a:gd name="T56" fmla="*/ 39 w 393"/>
                <a:gd name="T57" fmla="*/ 97 h 223"/>
                <a:gd name="T58" fmla="*/ 67 w 393"/>
                <a:gd name="T59" fmla="*/ 139 h 223"/>
                <a:gd name="T60" fmla="*/ 111 w 393"/>
                <a:gd name="T61" fmla="*/ 113 h 223"/>
                <a:gd name="T62" fmla="*/ 95 w 393"/>
                <a:gd name="T63" fmla="*/ 116 h 223"/>
                <a:gd name="T64" fmla="*/ 92 w 393"/>
                <a:gd name="T65" fmla="*/ 119 h 223"/>
                <a:gd name="T66" fmla="*/ 115 w 393"/>
                <a:gd name="T67" fmla="*/ 113 h 223"/>
                <a:gd name="T68" fmla="*/ 66 w 393"/>
                <a:gd name="T69" fmla="*/ 142 h 223"/>
                <a:gd name="T70" fmla="*/ 86 w 393"/>
                <a:gd name="T71" fmla="*/ 163 h 223"/>
                <a:gd name="T72" fmla="*/ 257 w 393"/>
                <a:gd name="T73" fmla="*/ 116 h 223"/>
                <a:gd name="T74" fmla="*/ 340 w 393"/>
                <a:gd name="T75" fmla="*/ 167 h 223"/>
                <a:gd name="T76" fmla="*/ 25 w 393"/>
                <a:gd name="T77" fmla="*/ 58 h 223"/>
                <a:gd name="T78" fmla="*/ 11 w 393"/>
                <a:gd name="T79" fmla="*/ 82 h 223"/>
                <a:gd name="T80" fmla="*/ 145 w 393"/>
                <a:gd name="T81" fmla="*/ 213 h 223"/>
                <a:gd name="T82" fmla="*/ 166 w 393"/>
                <a:gd name="T83" fmla="*/ 154 h 223"/>
                <a:gd name="T84" fmla="*/ 144 w 393"/>
                <a:gd name="T85" fmla="*/ 162 h 223"/>
                <a:gd name="T86" fmla="*/ 156 w 393"/>
                <a:gd name="T87" fmla="*/ 173 h 223"/>
                <a:gd name="T88" fmla="*/ 160 w 393"/>
                <a:gd name="T89" fmla="*/ 172 h 223"/>
                <a:gd name="T90" fmla="*/ 70 w 393"/>
                <a:gd name="T91" fmla="*/ 164 h 223"/>
                <a:gd name="T92" fmla="*/ 39 w 393"/>
                <a:gd name="T93" fmla="*/ 79 h 223"/>
                <a:gd name="T94" fmla="*/ 48 w 393"/>
                <a:gd name="T95" fmla="*/ 79 h 223"/>
                <a:gd name="T96" fmla="*/ 45 w 393"/>
                <a:gd name="T97" fmla="*/ 87 h 223"/>
                <a:gd name="T98" fmla="*/ 73 w 393"/>
                <a:gd name="T99" fmla="*/ 70 h 223"/>
                <a:gd name="T100" fmla="*/ 27 w 393"/>
                <a:gd name="T101" fmla="*/ 56 h 223"/>
                <a:gd name="T102" fmla="*/ 85 w 393"/>
                <a:gd name="T103" fmla="*/ 166 h 223"/>
                <a:gd name="T104" fmla="*/ 143 w 393"/>
                <a:gd name="T105" fmla="*/ 182 h 223"/>
                <a:gd name="T106" fmla="*/ 143 w 393"/>
                <a:gd name="T107" fmla="*/ 158 h 223"/>
                <a:gd name="T108" fmla="*/ 187 w 393"/>
                <a:gd name="T109" fmla="*/ 174 h 223"/>
                <a:gd name="T110" fmla="*/ 307 w 393"/>
                <a:gd name="T111" fmla="*/ 194 h 223"/>
                <a:gd name="T112" fmla="*/ 304 w 393"/>
                <a:gd name="T113" fmla="*/ 189 h 223"/>
                <a:gd name="T114" fmla="*/ 297 w 393"/>
                <a:gd name="T115" fmla="*/ 210 h 223"/>
                <a:gd name="T116" fmla="*/ 297 w 393"/>
                <a:gd name="T117" fmla="*/ 211 h 223"/>
                <a:gd name="T118" fmla="*/ 332 w 393"/>
                <a:gd name="T119" fmla="*/ 201 h 223"/>
                <a:gd name="T120" fmla="*/ 257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340" y="167"/>
                  </a:moveTo>
                  <a:cubicBezTo>
                    <a:pt x="347" y="180"/>
                    <a:pt x="362" y="194"/>
                    <a:pt x="378" y="184"/>
                  </a:cubicBezTo>
                  <a:cubicBezTo>
                    <a:pt x="384" y="180"/>
                    <a:pt x="387" y="173"/>
                    <a:pt x="384" y="166"/>
                  </a:cubicBezTo>
                  <a:cubicBezTo>
                    <a:pt x="378" y="155"/>
                    <a:pt x="366" y="163"/>
                    <a:pt x="370" y="168"/>
                  </a:cubicBezTo>
                  <a:cubicBezTo>
                    <a:pt x="372" y="169"/>
                    <a:pt x="375" y="166"/>
                    <a:pt x="375" y="165"/>
                  </a:cubicBezTo>
                  <a:cubicBezTo>
                    <a:pt x="376" y="172"/>
                    <a:pt x="368" y="174"/>
                    <a:pt x="366" y="168"/>
                  </a:cubicBezTo>
                  <a:cubicBezTo>
                    <a:pt x="363" y="160"/>
                    <a:pt x="373" y="154"/>
                    <a:pt x="380" y="158"/>
                  </a:cubicBezTo>
                  <a:cubicBezTo>
                    <a:pt x="393" y="164"/>
                    <a:pt x="390" y="181"/>
                    <a:pt x="380" y="188"/>
                  </a:cubicBezTo>
                  <a:cubicBezTo>
                    <a:pt x="366" y="196"/>
                    <a:pt x="352" y="191"/>
                    <a:pt x="343" y="180"/>
                  </a:cubicBezTo>
                  <a:cubicBezTo>
                    <a:pt x="343" y="183"/>
                    <a:pt x="343" y="187"/>
                    <a:pt x="342" y="191"/>
                  </a:cubicBezTo>
                  <a:cubicBezTo>
                    <a:pt x="338" y="204"/>
                    <a:pt x="328" y="213"/>
                    <a:pt x="318" y="216"/>
                  </a:cubicBezTo>
                  <a:cubicBezTo>
                    <a:pt x="304" y="220"/>
                    <a:pt x="288" y="214"/>
                    <a:pt x="284" y="200"/>
                  </a:cubicBezTo>
                  <a:cubicBezTo>
                    <a:pt x="280" y="188"/>
                    <a:pt x="285" y="172"/>
                    <a:pt x="303" y="173"/>
                  </a:cubicBezTo>
                  <a:cubicBezTo>
                    <a:pt x="298" y="166"/>
                    <a:pt x="290" y="160"/>
                    <a:pt x="282" y="157"/>
                  </a:cubicBezTo>
                  <a:cubicBezTo>
                    <a:pt x="264" y="152"/>
                    <a:pt x="243" y="159"/>
                    <a:pt x="232" y="173"/>
                  </a:cubicBezTo>
                  <a:cubicBezTo>
                    <a:pt x="222" y="186"/>
                    <a:pt x="220" y="207"/>
                    <a:pt x="237" y="215"/>
                  </a:cubicBezTo>
                  <a:cubicBezTo>
                    <a:pt x="244" y="217"/>
                    <a:pt x="251" y="215"/>
                    <a:pt x="254" y="210"/>
                  </a:cubicBezTo>
                  <a:cubicBezTo>
                    <a:pt x="260" y="199"/>
                    <a:pt x="247" y="194"/>
                    <a:pt x="246" y="200"/>
                  </a:cubicBezTo>
                  <a:cubicBezTo>
                    <a:pt x="246" y="202"/>
                    <a:pt x="250" y="203"/>
                    <a:pt x="251" y="202"/>
                  </a:cubicBezTo>
                  <a:cubicBezTo>
                    <a:pt x="246" y="207"/>
                    <a:pt x="241" y="201"/>
                    <a:pt x="245" y="197"/>
                  </a:cubicBezTo>
                  <a:cubicBezTo>
                    <a:pt x="250" y="191"/>
                    <a:pt x="258" y="197"/>
                    <a:pt x="259" y="203"/>
                  </a:cubicBezTo>
                  <a:cubicBezTo>
                    <a:pt x="261" y="216"/>
                    <a:pt x="246" y="223"/>
                    <a:pt x="236" y="218"/>
                  </a:cubicBezTo>
                  <a:cubicBezTo>
                    <a:pt x="235" y="218"/>
                    <a:pt x="234" y="217"/>
                    <a:pt x="234" y="217"/>
                  </a:cubicBezTo>
                  <a:cubicBezTo>
                    <a:pt x="233" y="217"/>
                    <a:pt x="233" y="217"/>
                    <a:pt x="233" y="217"/>
                  </a:cubicBezTo>
                  <a:cubicBezTo>
                    <a:pt x="217" y="206"/>
                    <a:pt x="218" y="185"/>
                    <a:pt x="228" y="172"/>
                  </a:cubicBezTo>
                  <a:cubicBezTo>
                    <a:pt x="239" y="157"/>
                    <a:pt x="260" y="148"/>
                    <a:pt x="279" y="152"/>
                  </a:cubicBezTo>
                  <a:cubicBezTo>
                    <a:pt x="277" y="152"/>
                    <a:pt x="275" y="151"/>
                    <a:pt x="273" y="150"/>
                  </a:cubicBezTo>
                  <a:cubicBezTo>
                    <a:pt x="218" y="132"/>
                    <a:pt x="194" y="163"/>
                    <a:pt x="186" y="185"/>
                  </a:cubicBezTo>
                  <a:cubicBezTo>
                    <a:pt x="182" y="205"/>
                    <a:pt x="165" y="216"/>
                    <a:pt x="145" y="217"/>
                  </a:cubicBezTo>
                  <a:cubicBezTo>
                    <a:pt x="108" y="219"/>
                    <a:pt x="69" y="204"/>
                    <a:pt x="42" y="178"/>
                  </a:cubicBezTo>
                  <a:cubicBezTo>
                    <a:pt x="48" y="194"/>
                    <a:pt x="44" y="214"/>
                    <a:pt x="23" y="217"/>
                  </a:cubicBezTo>
                  <a:cubicBezTo>
                    <a:pt x="13" y="219"/>
                    <a:pt x="0" y="208"/>
                    <a:pt x="6" y="197"/>
                  </a:cubicBezTo>
                  <a:cubicBezTo>
                    <a:pt x="8" y="192"/>
                    <a:pt x="17" y="189"/>
                    <a:pt x="21" y="195"/>
                  </a:cubicBezTo>
                  <a:cubicBezTo>
                    <a:pt x="23" y="200"/>
                    <a:pt x="17" y="204"/>
                    <a:pt x="14" y="198"/>
                  </a:cubicBezTo>
                  <a:cubicBezTo>
                    <a:pt x="14" y="199"/>
                    <a:pt x="18" y="200"/>
                    <a:pt x="19" y="198"/>
                  </a:cubicBezTo>
                  <a:cubicBezTo>
                    <a:pt x="19" y="192"/>
                    <a:pt x="6" y="193"/>
                    <a:pt x="8" y="204"/>
                  </a:cubicBezTo>
                  <a:cubicBezTo>
                    <a:pt x="10" y="211"/>
                    <a:pt x="16" y="214"/>
                    <a:pt x="23" y="214"/>
                  </a:cubicBezTo>
                  <a:cubicBezTo>
                    <a:pt x="45" y="210"/>
                    <a:pt x="44" y="184"/>
                    <a:pt x="34" y="169"/>
                  </a:cubicBezTo>
                  <a:cubicBezTo>
                    <a:pt x="33" y="168"/>
                    <a:pt x="32" y="167"/>
                    <a:pt x="31" y="166"/>
                  </a:cubicBezTo>
                  <a:cubicBezTo>
                    <a:pt x="11" y="142"/>
                    <a:pt x="1" y="109"/>
                    <a:pt x="8" y="81"/>
                  </a:cubicBezTo>
                  <a:cubicBezTo>
                    <a:pt x="10" y="71"/>
                    <a:pt x="15" y="62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6" y="51"/>
                    <a:pt x="29" y="48"/>
                    <a:pt x="32" y="43"/>
                  </a:cubicBezTo>
                  <a:cubicBezTo>
                    <a:pt x="39" y="33"/>
                    <a:pt x="38" y="21"/>
                    <a:pt x="30" y="11"/>
                  </a:cubicBezTo>
                  <a:cubicBezTo>
                    <a:pt x="24" y="7"/>
                    <a:pt x="17" y="6"/>
                    <a:pt x="11" y="10"/>
                  </a:cubicBezTo>
                  <a:cubicBezTo>
                    <a:pt x="2" y="19"/>
                    <a:pt x="13" y="29"/>
                    <a:pt x="16" y="23"/>
                  </a:cubicBezTo>
                  <a:cubicBezTo>
                    <a:pt x="17" y="21"/>
                    <a:pt x="13" y="19"/>
                    <a:pt x="12" y="20"/>
                  </a:cubicBezTo>
                  <a:cubicBezTo>
                    <a:pt x="18" y="16"/>
                    <a:pt x="21" y="24"/>
                    <a:pt x="16" y="27"/>
                  </a:cubicBezTo>
                  <a:cubicBezTo>
                    <a:pt x="9" y="30"/>
                    <a:pt x="3" y="22"/>
                    <a:pt x="4" y="16"/>
                  </a:cubicBezTo>
                  <a:cubicBezTo>
                    <a:pt x="6" y="1"/>
                    <a:pt x="24" y="0"/>
                    <a:pt x="32" y="8"/>
                  </a:cubicBezTo>
                  <a:cubicBezTo>
                    <a:pt x="44" y="21"/>
                    <a:pt x="42" y="36"/>
                    <a:pt x="34" y="48"/>
                  </a:cubicBezTo>
                  <a:cubicBezTo>
                    <a:pt x="37" y="47"/>
                    <a:pt x="41" y="46"/>
                    <a:pt x="45" y="46"/>
                  </a:cubicBezTo>
                  <a:cubicBezTo>
                    <a:pt x="63" y="45"/>
                    <a:pt x="76" y="56"/>
                    <a:pt x="77" y="71"/>
                  </a:cubicBezTo>
                  <a:cubicBezTo>
                    <a:pt x="77" y="82"/>
                    <a:pt x="72" y="89"/>
                    <a:pt x="63" y="94"/>
                  </a:cubicBezTo>
                  <a:cubicBezTo>
                    <a:pt x="53" y="99"/>
                    <a:pt x="45" y="94"/>
                    <a:pt x="41" y="88"/>
                  </a:cubicBezTo>
                  <a:cubicBezTo>
                    <a:pt x="40" y="90"/>
                    <a:pt x="39" y="92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7" y="117"/>
                    <a:pt x="51" y="132"/>
                    <a:pt x="67" y="139"/>
                  </a:cubicBezTo>
                  <a:cubicBezTo>
                    <a:pt x="78" y="143"/>
                    <a:pt x="89" y="143"/>
                    <a:pt x="100" y="137"/>
                  </a:cubicBezTo>
                  <a:cubicBezTo>
                    <a:pt x="109" y="132"/>
                    <a:pt x="113" y="124"/>
                    <a:pt x="111" y="113"/>
                  </a:cubicBezTo>
                  <a:cubicBezTo>
                    <a:pt x="109" y="107"/>
                    <a:pt x="103" y="102"/>
                    <a:pt x="97" y="103"/>
                  </a:cubicBezTo>
                  <a:cubicBezTo>
                    <a:pt x="86" y="105"/>
                    <a:pt x="89" y="118"/>
                    <a:pt x="95" y="116"/>
                  </a:cubicBezTo>
                  <a:cubicBezTo>
                    <a:pt x="96" y="115"/>
                    <a:pt x="94" y="110"/>
                    <a:pt x="93" y="111"/>
                  </a:cubicBezTo>
                  <a:cubicBezTo>
                    <a:pt x="100" y="111"/>
                    <a:pt x="98" y="119"/>
                    <a:pt x="92" y="119"/>
                  </a:cubicBezTo>
                  <a:cubicBezTo>
                    <a:pt x="85" y="117"/>
                    <a:pt x="85" y="108"/>
                    <a:pt x="89" y="104"/>
                  </a:cubicBezTo>
                  <a:cubicBezTo>
                    <a:pt x="98" y="94"/>
                    <a:pt x="112" y="102"/>
                    <a:pt x="115" y="113"/>
                  </a:cubicBezTo>
                  <a:cubicBezTo>
                    <a:pt x="117" y="124"/>
                    <a:pt x="113" y="134"/>
                    <a:pt x="102" y="140"/>
                  </a:cubicBezTo>
                  <a:cubicBezTo>
                    <a:pt x="91" y="147"/>
                    <a:pt x="78" y="147"/>
                    <a:pt x="66" y="142"/>
                  </a:cubicBezTo>
                  <a:cubicBezTo>
                    <a:pt x="55" y="138"/>
                    <a:pt x="44" y="130"/>
                    <a:pt x="39" y="118"/>
                  </a:cubicBezTo>
                  <a:cubicBezTo>
                    <a:pt x="44" y="142"/>
                    <a:pt x="62" y="159"/>
                    <a:pt x="86" y="163"/>
                  </a:cubicBezTo>
                  <a:cubicBezTo>
                    <a:pt x="92" y="164"/>
                    <a:pt x="98" y="164"/>
                    <a:pt x="104" y="163"/>
                  </a:cubicBezTo>
                  <a:cubicBezTo>
                    <a:pt x="160" y="156"/>
                    <a:pt x="187" y="111"/>
                    <a:pt x="257" y="116"/>
                  </a:cubicBezTo>
                  <a:cubicBezTo>
                    <a:pt x="286" y="118"/>
                    <a:pt x="313" y="130"/>
                    <a:pt x="329" y="150"/>
                  </a:cubicBezTo>
                  <a:cubicBezTo>
                    <a:pt x="334" y="155"/>
                    <a:pt x="338" y="161"/>
                    <a:pt x="340" y="167"/>
                  </a:cubicBezTo>
                  <a:close/>
                  <a:moveTo>
                    <a:pt x="27" y="56"/>
                  </a:moveTo>
                  <a:cubicBezTo>
                    <a:pt x="26" y="56"/>
                    <a:pt x="25" y="57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8" y="64"/>
                    <a:pt x="14" y="73"/>
                    <a:pt x="11" y="82"/>
                  </a:cubicBezTo>
                  <a:cubicBezTo>
                    <a:pt x="6" y="109"/>
                    <a:pt x="15" y="140"/>
                    <a:pt x="34" y="164"/>
                  </a:cubicBezTo>
                  <a:cubicBezTo>
                    <a:pt x="60" y="195"/>
                    <a:pt x="104" y="215"/>
                    <a:pt x="145" y="213"/>
                  </a:cubicBezTo>
                  <a:cubicBezTo>
                    <a:pt x="163" y="212"/>
                    <a:pt x="179" y="203"/>
                    <a:pt x="183" y="185"/>
                  </a:cubicBezTo>
                  <a:cubicBezTo>
                    <a:pt x="185" y="170"/>
                    <a:pt x="178" y="157"/>
                    <a:pt x="166" y="154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58" y="152"/>
                    <a:pt x="149" y="155"/>
                    <a:pt x="144" y="162"/>
                  </a:cubicBezTo>
                  <a:cubicBezTo>
                    <a:pt x="141" y="168"/>
                    <a:pt x="141" y="175"/>
                    <a:pt x="146" y="179"/>
                  </a:cubicBezTo>
                  <a:cubicBezTo>
                    <a:pt x="154" y="186"/>
                    <a:pt x="161" y="176"/>
                    <a:pt x="156" y="173"/>
                  </a:cubicBezTo>
                  <a:cubicBezTo>
                    <a:pt x="154" y="173"/>
                    <a:pt x="153" y="177"/>
                    <a:pt x="153" y="177"/>
                  </a:cubicBezTo>
                  <a:cubicBezTo>
                    <a:pt x="150" y="172"/>
                    <a:pt x="157" y="168"/>
                    <a:pt x="160" y="172"/>
                  </a:cubicBezTo>
                  <a:cubicBezTo>
                    <a:pt x="164" y="182"/>
                    <a:pt x="154" y="186"/>
                    <a:pt x="148" y="186"/>
                  </a:cubicBezTo>
                  <a:cubicBezTo>
                    <a:pt x="121" y="186"/>
                    <a:pt x="93" y="177"/>
                    <a:pt x="70" y="164"/>
                  </a:cubicBezTo>
                  <a:cubicBezTo>
                    <a:pt x="51" y="153"/>
                    <a:pt x="35" y="135"/>
                    <a:pt x="34" y="110"/>
                  </a:cubicBezTo>
                  <a:cubicBezTo>
                    <a:pt x="34" y="103"/>
                    <a:pt x="34" y="92"/>
                    <a:pt x="39" y="79"/>
                  </a:cubicBezTo>
                  <a:cubicBezTo>
                    <a:pt x="41" y="74"/>
                    <a:pt x="49" y="69"/>
                    <a:pt x="54" y="74"/>
                  </a:cubicBezTo>
                  <a:cubicBezTo>
                    <a:pt x="58" y="78"/>
                    <a:pt x="52" y="84"/>
                    <a:pt x="48" y="79"/>
                  </a:cubicBezTo>
                  <a:cubicBezTo>
                    <a:pt x="48" y="80"/>
                    <a:pt x="53" y="79"/>
                    <a:pt x="52" y="77"/>
                  </a:cubicBezTo>
                  <a:cubicBezTo>
                    <a:pt x="51" y="72"/>
                    <a:pt x="39" y="77"/>
                    <a:pt x="45" y="87"/>
                  </a:cubicBezTo>
                  <a:cubicBezTo>
                    <a:pt x="48" y="92"/>
                    <a:pt x="55" y="93"/>
                    <a:pt x="61" y="91"/>
                  </a:cubicBezTo>
                  <a:cubicBezTo>
                    <a:pt x="69" y="87"/>
                    <a:pt x="74" y="79"/>
                    <a:pt x="73" y="70"/>
                  </a:cubicBezTo>
                  <a:cubicBezTo>
                    <a:pt x="71" y="58"/>
                    <a:pt x="60" y="49"/>
                    <a:pt x="45" y="49"/>
                  </a:cubicBezTo>
                  <a:cubicBezTo>
                    <a:pt x="38" y="50"/>
                    <a:pt x="32" y="52"/>
                    <a:pt x="27" y="56"/>
                  </a:cubicBezTo>
                  <a:close/>
                  <a:moveTo>
                    <a:pt x="104" y="167"/>
                  </a:moveTo>
                  <a:cubicBezTo>
                    <a:pt x="98" y="167"/>
                    <a:pt x="92" y="167"/>
                    <a:pt x="85" y="166"/>
                  </a:cubicBezTo>
                  <a:cubicBezTo>
                    <a:pt x="81" y="165"/>
                    <a:pt x="80" y="165"/>
                    <a:pt x="77" y="164"/>
                  </a:cubicBezTo>
                  <a:cubicBezTo>
                    <a:pt x="97" y="175"/>
                    <a:pt x="121" y="181"/>
                    <a:pt x="143" y="182"/>
                  </a:cubicBezTo>
                  <a:cubicBezTo>
                    <a:pt x="137" y="176"/>
                    <a:pt x="137" y="165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57" y="141"/>
                    <a:pt x="184" y="152"/>
                    <a:pt x="187" y="174"/>
                  </a:cubicBezTo>
                  <a:cubicBezTo>
                    <a:pt x="197" y="153"/>
                    <a:pt x="224" y="129"/>
                    <a:pt x="273" y="146"/>
                  </a:cubicBezTo>
                  <a:cubicBezTo>
                    <a:pt x="304" y="157"/>
                    <a:pt x="325" y="189"/>
                    <a:pt x="307" y="194"/>
                  </a:cubicBezTo>
                  <a:cubicBezTo>
                    <a:pt x="300" y="194"/>
                    <a:pt x="298" y="185"/>
                    <a:pt x="305" y="184"/>
                  </a:cubicBezTo>
                  <a:cubicBezTo>
                    <a:pt x="304" y="184"/>
                    <a:pt x="303" y="188"/>
                    <a:pt x="304" y="189"/>
                  </a:cubicBezTo>
                  <a:cubicBezTo>
                    <a:pt x="310" y="191"/>
                    <a:pt x="313" y="178"/>
                    <a:pt x="302" y="177"/>
                  </a:cubicBezTo>
                  <a:cubicBezTo>
                    <a:pt x="282" y="176"/>
                    <a:pt x="284" y="202"/>
                    <a:pt x="297" y="210"/>
                  </a:cubicBezTo>
                  <a:cubicBezTo>
                    <a:pt x="297" y="210"/>
                    <a:pt x="297" y="210"/>
                    <a:pt x="297" y="21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08" y="217"/>
                    <a:pt x="323" y="214"/>
                    <a:pt x="332" y="201"/>
                  </a:cubicBezTo>
                  <a:cubicBezTo>
                    <a:pt x="343" y="185"/>
                    <a:pt x="338" y="166"/>
                    <a:pt x="326" y="152"/>
                  </a:cubicBezTo>
                  <a:cubicBezTo>
                    <a:pt x="310" y="134"/>
                    <a:pt x="288" y="123"/>
                    <a:pt x="257" y="120"/>
                  </a:cubicBezTo>
                  <a:cubicBezTo>
                    <a:pt x="192" y="114"/>
                    <a:pt x="160" y="160"/>
                    <a:pt x="104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6169" y="4113492"/>
            <a:ext cx="7478712" cy="717550"/>
            <a:chOff x="2303463" y="3700463"/>
            <a:chExt cx="7478712" cy="7175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4800600" y="3700463"/>
              <a:ext cx="1260475" cy="717550"/>
            </a:xfrm>
            <a:custGeom>
              <a:avLst/>
              <a:gdLst>
                <a:gd name="T0" fmla="*/ 7 w 208"/>
                <a:gd name="T1" fmla="*/ 21 h 118"/>
                <a:gd name="T2" fmla="*/ 12 w 208"/>
                <a:gd name="T3" fmla="*/ 29 h 118"/>
                <a:gd name="T4" fmla="*/ 14 w 208"/>
                <a:gd name="T5" fmla="*/ 29 h 118"/>
                <a:gd name="T6" fmla="*/ 6 w 208"/>
                <a:gd name="T7" fmla="*/ 19 h 118"/>
                <a:gd name="T8" fmla="*/ 27 w 208"/>
                <a:gd name="T9" fmla="*/ 17 h 118"/>
                <a:gd name="T10" fmla="*/ 57 w 208"/>
                <a:gd name="T11" fmla="*/ 12 h 118"/>
                <a:gd name="T12" fmla="*/ 59 w 208"/>
                <a:gd name="T13" fmla="*/ 35 h 118"/>
                <a:gd name="T14" fmla="*/ 82 w 208"/>
                <a:gd name="T15" fmla="*/ 4 h 118"/>
                <a:gd name="T16" fmla="*/ 77 w 208"/>
                <a:gd name="T17" fmla="*/ 12 h 118"/>
                <a:gd name="T18" fmla="*/ 78 w 208"/>
                <a:gd name="T19" fmla="*/ 14 h 118"/>
                <a:gd name="T20" fmla="*/ 83 w 208"/>
                <a:gd name="T21" fmla="*/ 2 h 118"/>
                <a:gd name="T22" fmla="*/ 84 w 208"/>
                <a:gd name="T23" fmla="*/ 3 h 118"/>
                <a:gd name="T24" fmla="*/ 60 w 208"/>
                <a:gd name="T25" fmla="*/ 37 h 118"/>
                <a:gd name="T26" fmla="*/ 109 w 208"/>
                <a:gd name="T27" fmla="*/ 20 h 118"/>
                <a:gd name="T28" fmla="*/ 185 w 208"/>
                <a:gd name="T29" fmla="*/ 24 h 118"/>
                <a:gd name="T30" fmla="*/ 205 w 208"/>
                <a:gd name="T31" fmla="*/ 14 h 118"/>
                <a:gd name="T32" fmla="*/ 200 w 208"/>
                <a:gd name="T33" fmla="*/ 13 h 118"/>
                <a:gd name="T34" fmla="*/ 203 w 208"/>
                <a:gd name="T35" fmla="*/ 10 h 118"/>
                <a:gd name="T36" fmla="*/ 190 w 208"/>
                <a:gd name="T37" fmla="*/ 29 h 118"/>
                <a:gd name="T38" fmla="*/ 204 w 208"/>
                <a:gd name="T39" fmla="*/ 75 h 118"/>
                <a:gd name="T40" fmla="*/ 196 w 208"/>
                <a:gd name="T41" fmla="*/ 89 h 118"/>
                <a:gd name="T42" fmla="*/ 192 w 208"/>
                <a:gd name="T43" fmla="*/ 112 h 118"/>
                <a:gd name="T44" fmla="*/ 199 w 208"/>
                <a:gd name="T45" fmla="*/ 106 h 118"/>
                <a:gd name="T46" fmla="*/ 199 w 208"/>
                <a:gd name="T47" fmla="*/ 104 h 118"/>
                <a:gd name="T48" fmla="*/ 190 w 208"/>
                <a:gd name="T49" fmla="*/ 114 h 118"/>
                <a:gd name="T50" fmla="*/ 184 w 208"/>
                <a:gd name="T51" fmla="*/ 94 h 118"/>
                <a:gd name="T52" fmla="*/ 174 w 208"/>
                <a:gd name="T53" fmla="*/ 68 h 118"/>
                <a:gd name="T54" fmla="*/ 187 w 208"/>
                <a:gd name="T55" fmla="*/ 68 h 118"/>
                <a:gd name="T56" fmla="*/ 187 w 208"/>
                <a:gd name="T57" fmla="*/ 67 h 118"/>
                <a:gd name="T58" fmla="*/ 172 w 208"/>
                <a:gd name="T59" fmla="*/ 45 h 118"/>
                <a:gd name="T60" fmla="*/ 149 w 208"/>
                <a:gd name="T61" fmla="*/ 58 h 118"/>
                <a:gd name="T62" fmla="*/ 158 w 208"/>
                <a:gd name="T63" fmla="*/ 57 h 118"/>
                <a:gd name="T64" fmla="*/ 159 w 208"/>
                <a:gd name="T65" fmla="*/ 55 h 118"/>
                <a:gd name="T66" fmla="*/ 147 w 208"/>
                <a:gd name="T67" fmla="*/ 58 h 118"/>
                <a:gd name="T68" fmla="*/ 173 w 208"/>
                <a:gd name="T69" fmla="*/ 43 h 118"/>
                <a:gd name="T70" fmla="*/ 162 w 208"/>
                <a:gd name="T71" fmla="*/ 32 h 118"/>
                <a:gd name="T72" fmla="*/ 72 w 208"/>
                <a:gd name="T73" fmla="*/ 57 h 118"/>
                <a:gd name="T74" fmla="*/ 28 w 208"/>
                <a:gd name="T75" fmla="*/ 30 h 118"/>
                <a:gd name="T76" fmla="*/ 195 w 208"/>
                <a:gd name="T77" fmla="*/ 88 h 118"/>
                <a:gd name="T78" fmla="*/ 202 w 208"/>
                <a:gd name="T79" fmla="*/ 74 h 118"/>
                <a:gd name="T80" fmla="*/ 131 w 208"/>
                <a:gd name="T81" fmla="*/ 5 h 118"/>
                <a:gd name="T82" fmla="*/ 120 w 208"/>
                <a:gd name="T83" fmla="*/ 36 h 118"/>
                <a:gd name="T84" fmla="*/ 131 w 208"/>
                <a:gd name="T85" fmla="*/ 32 h 118"/>
                <a:gd name="T86" fmla="*/ 125 w 208"/>
                <a:gd name="T87" fmla="*/ 26 h 118"/>
                <a:gd name="T88" fmla="*/ 123 w 208"/>
                <a:gd name="T89" fmla="*/ 27 h 118"/>
                <a:gd name="T90" fmla="*/ 170 w 208"/>
                <a:gd name="T91" fmla="*/ 31 h 118"/>
                <a:gd name="T92" fmla="*/ 187 w 208"/>
                <a:gd name="T93" fmla="*/ 76 h 118"/>
                <a:gd name="T94" fmla="*/ 182 w 208"/>
                <a:gd name="T95" fmla="*/ 76 h 118"/>
                <a:gd name="T96" fmla="*/ 184 w 208"/>
                <a:gd name="T97" fmla="*/ 72 h 118"/>
                <a:gd name="T98" fmla="*/ 169 w 208"/>
                <a:gd name="T99" fmla="*/ 81 h 118"/>
                <a:gd name="T100" fmla="*/ 193 w 208"/>
                <a:gd name="T101" fmla="*/ 89 h 118"/>
                <a:gd name="T102" fmla="*/ 162 w 208"/>
                <a:gd name="T103" fmla="*/ 30 h 118"/>
                <a:gd name="T104" fmla="*/ 132 w 208"/>
                <a:gd name="T105" fmla="*/ 22 h 118"/>
                <a:gd name="T106" fmla="*/ 132 w 208"/>
                <a:gd name="T107" fmla="*/ 34 h 118"/>
                <a:gd name="T108" fmla="*/ 109 w 208"/>
                <a:gd name="T109" fmla="*/ 26 h 118"/>
                <a:gd name="T110" fmla="*/ 45 w 208"/>
                <a:gd name="T111" fmla="*/ 15 h 118"/>
                <a:gd name="T112" fmla="*/ 47 w 208"/>
                <a:gd name="T113" fmla="*/ 18 h 118"/>
                <a:gd name="T114" fmla="*/ 51 w 208"/>
                <a:gd name="T115" fmla="*/ 7 h 118"/>
                <a:gd name="T116" fmla="*/ 50 w 208"/>
                <a:gd name="T117" fmla="*/ 7 h 118"/>
                <a:gd name="T118" fmla="*/ 32 w 208"/>
                <a:gd name="T119" fmla="*/ 12 h 118"/>
                <a:gd name="T120" fmla="*/ 71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28" y="30"/>
                  </a:moveTo>
                  <a:cubicBezTo>
                    <a:pt x="24" y="23"/>
                    <a:pt x="16" y="15"/>
                    <a:pt x="7" y="21"/>
                  </a:cubicBezTo>
                  <a:cubicBezTo>
                    <a:pt x="4" y="23"/>
                    <a:pt x="3" y="27"/>
                    <a:pt x="5" y="30"/>
                  </a:cubicBezTo>
                  <a:cubicBezTo>
                    <a:pt x="8" y="36"/>
                    <a:pt x="14" y="32"/>
                    <a:pt x="12" y="29"/>
                  </a:cubicBezTo>
                  <a:cubicBezTo>
                    <a:pt x="11" y="28"/>
                    <a:pt x="9" y="30"/>
                    <a:pt x="9" y="31"/>
                  </a:cubicBezTo>
                  <a:cubicBezTo>
                    <a:pt x="8" y="27"/>
                    <a:pt x="13" y="26"/>
                    <a:pt x="14" y="29"/>
                  </a:cubicBezTo>
                  <a:cubicBezTo>
                    <a:pt x="16" y="33"/>
                    <a:pt x="10" y="36"/>
                    <a:pt x="6" y="35"/>
                  </a:cubicBezTo>
                  <a:cubicBezTo>
                    <a:pt x="0" y="31"/>
                    <a:pt x="1" y="22"/>
                    <a:pt x="6" y="19"/>
                  </a:cubicBezTo>
                  <a:cubicBezTo>
                    <a:pt x="14" y="14"/>
                    <a:pt x="21" y="17"/>
                    <a:pt x="26" y="23"/>
                  </a:cubicBezTo>
                  <a:cubicBezTo>
                    <a:pt x="26" y="21"/>
                    <a:pt x="26" y="19"/>
                    <a:pt x="27" y="17"/>
                  </a:cubicBezTo>
                  <a:cubicBezTo>
                    <a:pt x="29" y="10"/>
                    <a:pt x="34" y="5"/>
                    <a:pt x="40" y="4"/>
                  </a:cubicBezTo>
                  <a:cubicBezTo>
                    <a:pt x="47" y="2"/>
                    <a:pt x="55" y="5"/>
                    <a:pt x="57" y="12"/>
                  </a:cubicBezTo>
                  <a:cubicBezTo>
                    <a:pt x="60" y="19"/>
                    <a:pt x="57" y="27"/>
                    <a:pt x="47" y="26"/>
                  </a:cubicBezTo>
                  <a:cubicBezTo>
                    <a:pt x="50" y="30"/>
                    <a:pt x="54" y="33"/>
                    <a:pt x="59" y="35"/>
                  </a:cubicBezTo>
                  <a:cubicBezTo>
                    <a:pt x="68" y="38"/>
                    <a:pt x="79" y="34"/>
                    <a:pt x="85" y="26"/>
                  </a:cubicBezTo>
                  <a:cubicBezTo>
                    <a:pt x="90" y="20"/>
                    <a:pt x="91" y="9"/>
                    <a:pt x="82" y="4"/>
                  </a:cubicBezTo>
                  <a:cubicBezTo>
                    <a:pt x="79" y="3"/>
                    <a:pt x="75" y="4"/>
                    <a:pt x="73" y="7"/>
                  </a:cubicBezTo>
                  <a:cubicBezTo>
                    <a:pt x="70" y="13"/>
                    <a:pt x="77" y="15"/>
                    <a:pt x="77" y="12"/>
                  </a:cubicBezTo>
                  <a:cubicBezTo>
                    <a:pt x="78" y="11"/>
                    <a:pt x="75" y="11"/>
                    <a:pt x="75" y="11"/>
                  </a:cubicBezTo>
                  <a:cubicBezTo>
                    <a:pt x="77" y="9"/>
                    <a:pt x="80" y="12"/>
                    <a:pt x="78" y="14"/>
                  </a:cubicBezTo>
                  <a:cubicBezTo>
                    <a:pt x="75" y="17"/>
                    <a:pt x="71" y="14"/>
                    <a:pt x="71" y="11"/>
                  </a:cubicBezTo>
                  <a:cubicBezTo>
                    <a:pt x="69" y="4"/>
                    <a:pt x="78" y="0"/>
                    <a:pt x="83" y="2"/>
                  </a:cubicBezTo>
                  <a:cubicBezTo>
                    <a:pt x="83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93" y="9"/>
                    <a:pt x="92" y="20"/>
                    <a:pt x="87" y="27"/>
                  </a:cubicBezTo>
                  <a:cubicBezTo>
                    <a:pt x="81" y="35"/>
                    <a:pt x="70" y="40"/>
                    <a:pt x="60" y="37"/>
                  </a:cubicBezTo>
                  <a:cubicBezTo>
                    <a:pt x="61" y="38"/>
                    <a:pt x="62" y="38"/>
                    <a:pt x="63" y="39"/>
                  </a:cubicBezTo>
                  <a:cubicBezTo>
                    <a:pt x="92" y="48"/>
                    <a:pt x="105" y="32"/>
                    <a:pt x="109" y="20"/>
                  </a:cubicBezTo>
                  <a:cubicBezTo>
                    <a:pt x="111" y="10"/>
                    <a:pt x="120" y="4"/>
                    <a:pt x="131" y="3"/>
                  </a:cubicBezTo>
                  <a:cubicBezTo>
                    <a:pt x="150" y="2"/>
                    <a:pt x="171" y="10"/>
                    <a:pt x="185" y="24"/>
                  </a:cubicBezTo>
                  <a:cubicBezTo>
                    <a:pt x="182" y="15"/>
                    <a:pt x="184" y="5"/>
                    <a:pt x="195" y="3"/>
                  </a:cubicBezTo>
                  <a:cubicBezTo>
                    <a:pt x="201" y="2"/>
                    <a:pt x="208" y="8"/>
                    <a:pt x="205" y="14"/>
                  </a:cubicBezTo>
                  <a:cubicBezTo>
                    <a:pt x="203" y="17"/>
                    <a:pt x="199" y="18"/>
                    <a:pt x="197" y="15"/>
                  </a:cubicBezTo>
                  <a:cubicBezTo>
                    <a:pt x="195" y="12"/>
                    <a:pt x="199" y="10"/>
                    <a:pt x="200" y="13"/>
                  </a:cubicBezTo>
                  <a:cubicBezTo>
                    <a:pt x="200" y="13"/>
                    <a:pt x="198" y="12"/>
                    <a:pt x="198" y="13"/>
                  </a:cubicBezTo>
                  <a:cubicBezTo>
                    <a:pt x="198" y="17"/>
                    <a:pt x="204" y="16"/>
                    <a:pt x="203" y="10"/>
                  </a:cubicBezTo>
                  <a:cubicBezTo>
                    <a:pt x="202" y="7"/>
                    <a:pt x="199" y="5"/>
                    <a:pt x="196" y="5"/>
                  </a:cubicBezTo>
                  <a:cubicBezTo>
                    <a:pt x="184" y="7"/>
                    <a:pt x="184" y="21"/>
                    <a:pt x="190" y="29"/>
                  </a:cubicBezTo>
                  <a:cubicBezTo>
                    <a:pt x="190" y="29"/>
                    <a:pt x="191" y="30"/>
                    <a:pt x="191" y="30"/>
                  </a:cubicBezTo>
                  <a:cubicBezTo>
                    <a:pt x="202" y="43"/>
                    <a:pt x="207" y="60"/>
                    <a:pt x="204" y="75"/>
                  </a:cubicBezTo>
                  <a:cubicBezTo>
                    <a:pt x="202" y="81"/>
                    <a:pt x="200" y="86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91"/>
                    <a:pt x="192" y="93"/>
                    <a:pt x="191" y="95"/>
                  </a:cubicBezTo>
                  <a:cubicBezTo>
                    <a:pt x="187" y="101"/>
                    <a:pt x="187" y="107"/>
                    <a:pt x="192" y="112"/>
                  </a:cubicBezTo>
                  <a:cubicBezTo>
                    <a:pt x="195" y="115"/>
                    <a:pt x="199" y="115"/>
                    <a:pt x="202" y="113"/>
                  </a:cubicBezTo>
                  <a:cubicBezTo>
                    <a:pt x="206" y="108"/>
                    <a:pt x="201" y="103"/>
                    <a:pt x="199" y="106"/>
                  </a:cubicBezTo>
                  <a:cubicBezTo>
                    <a:pt x="199" y="107"/>
                    <a:pt x="201" y="108"/>
                    <a:pt x="201" y="108"/>
                  </a:cubicBezTo>
                  <a:cubicBezTo>
                    <a:pt x="198" y="109"/>
                    <a:pt x="196" y="105"/>
                    <a:pt x="199" y="104"/>
                  </a:cubicBezTo>
                  <a:cubicBezTo>
                    <a:pt x="203" y="102"/>
                    <a:pt x="206" y="106"/>
                    <a:pt x="205" y="110"/>
                  </a:cubicBezTo>
                  <a:cubicBezTo>
                    <a:pt x="204" y="117"/>
                    <a:pt x="195" y="118"/>
                    <a:pt x="190" y="114"/>
                  </a:cubicBezTo>
                  <a:cubicBezTo>
                    <a:pt x="184" y="107"/>
                    <a:pt x="185" y="99"/>
                    <a:pt x="190" y="93"/>
                  </a:cubicBezTo>
                  <a:cubicBezTo>
                    <a:pt x="188" y="93"/>
                    <a:pt x="186" y="94"/>
                    <a:pt x="184" y="94"/>
                  </a:cubicBezTo>
                  <a:cubicBezTo>
                    <a:pt x="174" y="94"/>
                    <a:pt x="167" y="88"/>
                    <a:pt x="167" y="80"/>
                  </a:cubicBezTo>
                  <a:cubicBezTo>
                    <a:pt x="167" y="75"/>
                    <a:pt x="169" y="71"/>
                    <a:pt x="174" y="68"/>
                  </a:cubicBezTo>
                  <a:cubicBezTo>
                    <a:pt x="180" y="66"/>
                    <a:pt x="184" y="68"/>
                    <a:pt x="186" y="72"/>
                  </a:cubicBezTo>
                  <a:cubicBezTo>
                    <a:pt x="186" y="70"/>
                    <a:pt x="187" y="69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8" y="56"/>
                    <a:pt x="180" y="48"/>
                    <a:pt x="172" y="45"/>
                  </a:cubicBezTo>
                  <a:cubicBezTo>
                    <a:pt x="167" y="42"/>
                    <a:pt x="161" y="42"/>
                    <a:pt x="155" y="46"/>
                  </a:cubicBezTo>
                  <a:cubicBezTo>
                    <a:pt x="150" y="48"/>
                    <a:pt x="148" y="53"/>
                    <a:pt x="149" y="58"/>
                  </a:cubicBezTo>
                  <a:cubicBezTo>
                    <a:pt x="150" y="61"/>
                    <a:pt x="153" y="64"/>
                    <a:pt x="156" y="63"/>
                  </a:cubicBezTo>
                  <a:cubicBezTo>
                    <a:pt x="162" y="62"/>
                    <a:pt x="160" y="56"/>
                    <a:pt x="158" y="57"/>
                  </a:cubicBezTo>
                  <a:cubicBezTo>
                    <a:pt x="157" y="57"/>
                    <a:pt x="158" y="60"/>
                    <a:pt x="158" y="59"/>
                  </a:cubicBezTo>
                  <a:cubicBezTo>
                    <a:pt x="155" y="59"/>
                    <a:pt x="156" y="55"/>
                    <a:pt x="159" y="55"/>
                  </a:cubicBezTo>
                  <a:cubicBezTo>
                    <a:pt x="163" y="56"/>
                    <a:pt x="163" y="61"/>
                    <a:pt x="161" y="63"/>
                  </a:cubicBezTo>
                  <a:cubicBezTo>
                    <a:pt x="156" y="68"/>
                    <a:pt x="148" y="64"/>
                    <a:pt x="147" y="58"/>
                  </a:cubicBezTo>
                  <a:cubicBezTo>
                    <a:pt x="145" y="52"/>
                    <a:pt x="148" y="47"/>
                    <a:pt x="153" y="44"/>
                  </a:cubicBezTo>
                  <a:cubicBezTo>
                    <a:pt x="160" y="40"/>
                    <a:pt x="167" y="40"/>
                    <a:pt x="173" y="43"/>
                  </a:cubicBezTo>
                  <a:cubicBezTo>
                    <a:pt x="179" y="45"/>
                    <a:pt x="184" y="49"/>
                    <a:pt x="187" y="56"/>
                  </a:cubicBezTo>
                  <a:cubicBezTo>
                    <a:pt x="184" y="43"/>
                    <a:pt x="175" y="34"/>
                    <a:pt x="162" y="32"/>
                  </a:cubicBezTo>
                  <a:cubicBezTo>
                    <a:pt x="159" y="31"/>
                    <a:pt x="156" y="31"/>
                    <a:pt x="153" y="32"/>
                  </a:cubicBezTo>
                  <a:cubicBezTo>
                    <a:pt x="123" y="35"/>
                    <a:pt x="109" y="59"/>
                    <a:pt x="72" y="57"/>
                  </a:cubicBezTo>
                  <a:cubicBezTo>
                    <a:pt x="56" y="56"/>
                    <a:pt x="42" y="49"/>
                    <a:pt x="33" y="39"/>
                  </a:cubicBezTo>
                  <a:cubicBezTo>
                    <a:pt x="31" y="36"/>
                    <a:pt x="29" y="33"/>
                    <a:pt x="28" y="30"/>
                  </a:cubicBezTo>
                  <a:close/>
                  <a:moveTo>
                    <a:pt x="193" y="89"/>
                  </a:moveTo>
                  <a:cubicBezTo>
                    <a:pt x="194" y="88"/>
                    <a:pt x="194" y="88"/>
                    <a:pt x="195" y="88"/>
                  </a:cubicBezTo>
                  <a:cubicBezTo>
                    <a:pt x="195" y="88"/>
                    <a:pt x="195" y="88"/>
                    <a:pt x="195" y="88"/>
                  </a:cubicBezTo>
                  <a:cubicBezTo>
                    <a:pt x="198" y="84"/>
                    <a:pt x="200" y="80"/>
                    <a:pt x="202" y="74"/>
                  </a:cubicBezTo>
                  <a:cubicBezTo>
                    <a:pt x="205" y="60"/>
                    <a:pt x="200" y="44"/>
                    <a:pt x="189" y="31"/>
                  </a:cubicBezTo>
                  <a:cubicBezTo>
                    <a:pt x="176" y="15"/>
                    <a:pt x="153" y="4"/>
                    <a:pt x="131" y="5"/>
                  </a:cubicBezTo>
                  <a:cubicBezTo>
                    <a:pt x="121" y="6"/>
                    <a:pt x="113" y="11"/>
                    <a:pt x="111" y="20"/>
                  </a:cubicBezTo>
                  <a:cubicBezTo>
                    <a:pt x="109" y="28"/>
                    <a:pt x="113" y="35"/>
                    <a:pt x="120" y="36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4" y="38"/>
                    <a:pt x="129" y="36"/>
                    <a:pt x="131" y="32"/>
                  </a:cubicBezTo>
                  <a:cubicBezTo>
                    <a:pt x="133" y="29"/>
                    <a:pt x="133" y="26"/>
                    <a:pt x="130" y="23"/>
                  </a:cubicBezTo>
                  <a:cubicBezTo>
                    <a:pt x="126" y="19"/>
                    <a:pt x="122" y="25"/>
                    <a:pt x="125" y="26"/>
                  </a:cubicBezTo>
                  <a:cubicBezTo>
                    <a:pt x="126" y="27"/>
                    <a:pt x="127" y="25"/>
                    <a:pt x="126" y="24"/>
                  </a:cubicBezTo>
                  <a:cubicBezTo>
                    <a:pt x="128" y="27"/>
                    <a:pt x="125" y="29"/>
                    <a:pt x="123" y="27"/>
                  </a:cubicBezTo>
                  <a:cubicBezTo>
                    <a:pt x="121" y="22"/>
                    <a:pt x="126" y="20"/>
                    <a:pt x="130" y="20"/>
                  </a:cubicBezTo>
                  <a:cubicBezTo>
                    <a:pt x="143" y="20"/>
                    <a:pt x="158" y="25"/>
                    <a:pt x="170" y="31"/>
                  </a:cubicBezTo>
                  <a:cubicBezTo>
                    <a:pt x="181" y="37"/>
                    <a:pt x="189" y="47"/>
                    <a:pt x="190" y="60"/>
                  </a:cubicBezTo>
                  <a:cubicBezTo>
                    <a:pt x="190" y="64"/>
                    <a:pt x="190" y="70"/>
                    <a:pt x="187" y="76"/>
                  </a:cubicBezTo>
                  <a:cubicBezTo>
                    <a:pt x="186" y="79"/>
                    <a:pt x="182" y="81"/>
                    <a:pt x="179" y="79"/>
                  </a:cubicBezTo>
                  <a:cubicBezTo>
                    <a:pt x="177" y="77"/>
                    <a:pt x="180" y="74"/>
                    <a:pt x="182" y="76"/>
                  </a:cubicBezTo>
                  <a:cubicBezTo>
                    <a:pt x="182" y="76"/>
                    <a:pt x="180" y="76"/>
                    <a:pt x="180" y="77"/>
                  </a:cubicBezTo>
                  <a:cubicBezTo>
                    <a:pt x="181" y="80"/>
                    <a:pt x="187" y="77"/>
                    <a:pt x="184" y="72"/>
                  </a:cubicBezTo>
                  <a:cubicBezTo>
                    <a:pt x="182" y="69"/>
                    <a:pt x="178" y="69"/>
                    <a:pt x="175" y="70"/>
                  </a:cubicBezTo>
                  <a:cubicBezTo>
                    <a:pt x="171" y="72"/>
                    <a:pt x="169" y="76"/>
                    <a:pt x="169" y="81"/>
                  </a:cubicBezTo>
                  <a:cubicBezTo>
                    <a:pt x="170" y="87"/>
                    <a:pt x="176" y="92"/>
                    <a:pt x="184" y="92"/>
                  </a:cubicBezTo>
                  <a:cubicBezTo>
                    <a:pt x="188" y="92"/>
                    <a:pt x="191" y="91"/>
                    <a:pt x="193" y="89"/>
                  </a:cubicBezTo>
                  <a:close/>
                  <a:moveTo>
                    <a:pt x="153" y="30"/>
                  </a:moveTo>
                  <a:cubicBezTo>
                    <a:pt x="156" y="30"/>
                    <a:pt x="159" y="30"/>
                    <a:pt x="162" y="30"/>
                  </a:cubicBezTo>
                  <a:cubicBezTo>
                    <a:pt x="165" y="31"/>
                    <a:pt x="165" y="31"/>
                    <a:pt x="167" y="31"/>
                  </a:cubicBezTo>
                  <a:cubicBezTo>
                    <a:pt x="156" y="25"/>
                    <a:pt x="144" y="22"/>
                    <a:pt x="132" y="22"/>
                  </a:cubicBezTo>
                  <a:cubicBezTo>
                    <a:pt x="135" y="25"/>
                    <a:pt x="135" y="31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25" y="44"/>
                    <a:pt x="110" y="38"/>
                    <a:pt x="109" y="26"/>
                  </a:cubicBezTo>
                  <a:cubicBezTo>
                    <a:pt x="104" y="37"/>
                    <a:pt x="89" y="50"/>
                    <a:pt x="63" y="41"/>
                  </a:cubicBezTo>
                  <a:cubicBezTo>
                    <a:pt x="46" y="35"/>
                    <a:pt x="35" y="18"/>
                    <a:pt x="45" y="15"/>
                  </a:cubicBezTo>
                  <a:cubicBezTo>
                    <a:pt x="49" y="15"/>
                    <a:pt x="50" y="20"/>
                    <a:pt x="46" y="21"/>
                  </a:cubicBezTo>
                  <a:cubicBezTo>
                    <a:pt x="47" y="21"/>
                    <a:pt x="47" y="18"/>
                    <a:pt x="47" y="18"/>
                  </a:cubicBezTo>
                  <a:cubicBezTo>
                    <a:pt x="44" y="17"/>
                    <a:pt x="42" y="24"/>
                    <a:pt x="48" y="24"/>
                  </a:cubicBezTo>
                  <a:cubicBezTo>
                    <a:pt x="58" y="25"/>
                    <a:pt x="57" y="11"/>
                    <a:pt x="5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3"/>
                    <a:pt x="37" y="5"/>
                    <a:pt x="32" y="12"/>
                  </a:cubicBezTo>
                  <a:cubicBezTo>
                    <a:pt x="26" y="20"/>
                    <a:pt x="29" y="30"/>
                    <a:pt x="35" y="38"/>
                  </a:cubicBezTo>
                  <a:cubicBezTo>
                    <a:pt x="43" y="47"/>
                    <a:pt x="55" y="53"/>
                    <a:pt x="71" y="55"/>
                  </a:cubicBezTo>
                  <a:cubicBezTo>
                    <a:pt x="106" y="58"/>
                    <a:pt x="123" y="33"/>
                    <a:pt x="153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6024563" y="3700463"/>
              <a:ext cx="1260475" cy="717550"/>
            </a:xfrm>
            <a:custGeom>
              <a:avLst/>
              <a:gdLst>
                <a:gd name="T0" fmla="*/ 200 w 208"/>
                <a:gd name="T1" fmla="*/ 21 h 118"/>
                <a:gd name="T2" fmla="*/ 196 w 208"/>
                <a:gd name="T3" fmla="*/ 29 h 118"/>
                <a:gd name="T4" fmla="*/ 194 w 208"/>
                <a:gd name="T5" fmla="*/ 29 h 118"/>
                <a:gd name="T6" fmla="*/ 202 w 208"/>
                <a:gd name="T7" fmla="*/ 19 h 118"/>
                <a:gd name="T8" fmla="*/ 181 w 208"/>
                <a:gd name="T9" fmla="*/ 17 h 118"/>
                <a:gd name="T10" fmla="*/ 150 w 208"/>
                <a:gd name="T11" fmla="*/ 12 h 118"/>
                <a:gd name="T12" fmla="*/ 149 w 208"/>
                <a:gd name="T13" fmla="*/ 35 h 118"/>
                <a:gd name="T14" fmla="*/ 126 w 208"/>
                <a:gd name="T15" fmla="*/ 4 h 118"/>
                <a:gd name="T16" fmla="*/ 130 w 208"/>
                <a:gd name="T17" fmla="*/ 12 h 118"/>
                <a:gd name="T18" fmla="*/ 130 w 208"/>
                <a:gd name="T19" fmla="*/ 14 h 118"/>
                <a:gd name="T20" fmla="*/ 125 w 208"/>
                <a:gd name="T21" fmla="*/ 2 h 118"/>
                <a:gd name="T22" fmla="*/ 124 w 208"/>
                <a:gd name="T23" fmla="*/ 3 h 118"/>
                <a:gd name="T24" fmla="*/ 148 w 208"/>
                <a:gd name="T25" fmla="*/ 37 h 118"/>
                <a:gd name="T26" fmla="*/ 99 w 208"/>
                <a:gd name="T27" fmla="*/ 20 h 118"/>
                <a:gd name="T28" fmla="*/ 23 w 208"/>
                <a:gd name="T29" fmla="*/ 24 h 118"/>
                <a:gd name="T30" fmla="*/ 3 w 208"/>
                <a:gd name="T31" fmla="*/ 14 h 118"/>
                <a:gd name="T32" fmla="*/ 8 w 208"/>
                <a:gd name="T33" fmla="*/ 13 h 118"/>
                <a:gd name="T34" fmla="*/ 5 w 208"/>
                <a:gd name="T35" fmla="*/ 10 h 118"/>
                <a:gd name="T36" fmla="*/ 18 w 208"/>
                <a:gd name="T37" fmla="*/ 29 h 118"/>
                <a:gd name="T38" fmla="*/ 4 w 208"/>
                <a:gd name="T39" fmla="*/ 75 h 118"/>
                <a:gd name="T40" fmla="*/ 12 w 208"/>
                <a:gd name="T41" fmla="*/ 89 h 118"/>
                <a:gd name="T42" fmla="*/ 16 w 208"/>
                <a:gd name="T43" fmla="*/ 112 h 118"/>
                <a:gd name="T44" fmla="*/ 9 w 208"/>
                <a:gd name="T45" fmla="*/ 106 h 118"/>
                <a:gd name="T46" fmla="*/ 9 w 208"/>
                <a:gd name="T47" fmla="*/ 104 h 118"/>
                <a:gd name="T48" fmla="*/ 18 w 208"/>
                <a:gd name="T49" fmla="*/ 114 h 118"/>
                <a:gd name="T50" fmla="*/ 24 w 208"/>
                <a:gd name="T51" fmla="*/ 94 h 118"/>
                <a:gd name="T52" fmla="*/ 34 w 208"/>
                <a:gd name="T53" fmla="*/ 68 h 118"/>
                <a:gd name="T54" fmla="*/ 21 w 208"/>
                <a:gd name="T55" fmla="*/ 68 h 118"/>
                <a:gd name="T56" fmla="*/ 21 w 208"/>
                <a:gd name="T57" fmla="*/ 67 h 118"/>
                <a:gd name="T58" fmla="*/ 36 w 208"/>
                <a:gd name="T59" fmla="*/ 45 h 118"/>
                <a:gd name="T60" fmla="*/ 59 w 208"/>
                <a:gd name="T61" fmla="*/ 58 h 118"/>
                <a:gd name="T62" fmla="*/ 50 w 208"/>
                <a:gd name="T63" fmla="*/ 57 h 118"/>
                <a:gd name="T64" fmla="*/ 49 w 208"/>
                <a:gd name="T65" fmla="*/ 55 h 118"/>
                <a:gd name="T66" fmla="*/ 61 w 208"/>
                <a:gd name="T67" fmla="*/ 58 h 118"/>
                <a:gd name="T68" fmla="*/ 35 w 208"/>
                <a:gd name="T69" fmla="*/ 43 h 118"/>
                <a:gd name="T70" fmla="*/ 46 w 208"/>
                <a:gd name="T71" fmla="*/ 32 h 118"/>
                <a:gd name="T72" fmla="*/ 136 w 208"/>
                <a:gd name="T73" fmla="*/ 57 h 118"/>
                <a:gd name="T74" fmla="*/ 180 w 208"/>
                <a:gd name="T75" fmla="*/ 30 h 118"/>
                <a:gd name="T76" fmla="*/ 13 w 208"/>
                <a:gd name="T77" fmla="*/ 88 h 118"/>
                <a:gd name="T78" fmla="*/ 6 w 208"/>
                <a:gd name="T79" fmla="*/ 74 h 118"/>
                <a:gd name="T80" fmla="*/ 77 w 208"/>
                <a:gd name="T81" fmla="*/ 5 h 118"/>
                <a:gd name="T82" fmla="*/ 88 w 208"/>
                <a:gd name="T83" fmla="*/ 36 h 118"/>
                <a:gd name="T84" fmla="*/ 77 w 208"/>
                <a:gd name="T85" fmla="*/ 32 h 118"/>
                <a:gd name="T86" fmla="*/ 83 w 208"/>
                <a:gd name="T87" fmla="*/ 26 h 118"/>
                <a:gd name="T88" fmla="*/ 85 w 208"/>
                <a:gd name="T89" fmla="*/ 27 h 118"/>
                <a:gd name="T90" fmla="*/ 37 w 208"/>
                <a:gd name="T91" fmla="*/ 31 h 118"/>
                <a:gd name="T92" fmla="*/ 21 w 208"/>
                <a:gd name="T93" fmla="*/ 76 h 118"/>
                <a:gd name="T94" fmla="*/ 26 w 208"/>
                <a:gd name="T95" fmla="*/ 76 h 118"/>
                <a:gd name="T96" fmla="*/ 24 w 208"/>
                <a:gd name="T97" fmla="*/ 72 h 118"/>
                <a:gd name="T98" fmla="*/ 39 w 208"/>
                <a:gd name="T99" fmla="*/ 81 h 118"/>
                <a:gd name="T100" fmla="*/ 15 w 208"/>
                <a:gd name="T101" fmla="*/ 89 h 118"/>
                <a:gd name="T102" fmla="*/ 46 w 208"/>
                <a:gd name="T103" fmla="*/ 30 h 118"/>
                <a:gd name="T104" fmla="*/ 76 w 208"/>
                <a:gd name="T105" fmla="*/ 22 h 118"/>
                <a:gd name="T106" fmla="*/ 76 w 208"/>
                <a:gd name="T107" fmla="*/ 34 h 118"/>
                <a:gd name="T108" fmla="*/ 99 w 208"/>
                <a:gd name="T109" fmla="*/ 26 h 118"/>
                <a:gd name="T110" fmla="*/ 163 w 208"/>
                <a:gd name="T111" fmla="*/ 15 h 118"/>
                <a:gd name="T112" fmla="*/ 161 w 208"/>
                <a:gd name="T113" fmla="*/ 18 h 118"/>
                <a:gd name="T114" fmla="*/ 157 w 208"/>
                <a:gd name="T115" fmla="*/ 7 h 118"/>
                <a:gd name="T116" fmla="*/ 158 w 208"/>
                <a:gd name="T117" fmla="*/ 7 h 118"/>
                <a:gd name="T118" fmla="*/ 176 w 208"/>
                <a:gd name="T119" fmla="*/ 12 h 118"/>
                <a:gd name="T120" fmla="*/ 136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180" y="30"/>
                  </a:moveTo>
                  <a:cubicBezTo>
                    <a:pt x="184" y="23"/>
                    <a:pt x="192" y="15"/>
                    <a:pt x="200" y="21"/>
                  </a:cubicBezTo>
                  <a:cubicBezTo>
                    <a:pt x="204" y="23"/>
                    <a:pt x="205" y="27"/>
                    <a:pt x="203" y="30"/>
                  </a:cubicBezTo>
                  <a:cubicBezTo>
                    <a:pt x="200" y="36"/>
                    <a:pt x="194" y="32"/>
                    <a:pt x="196" y="29"/>
                  </a:cubicBezTo>
                  <a:cubicBezTo>
                    <a:pt x="197" y="28"/>
                    <a:pt x="199" y="30"/>
                    <a:pt x="199" y="31"/>
                  </a:cubicBezTo>
                  <a:cubicBezTo>
                    <a:pt x="199" y="27"/>
                    <a:pt x="195" y="26"/>
                    <a:pt x="194" y="29"/>
                  </a:cubicBezTo>
                  <a:cubicBezTo>
                    <a:pt x="192" y="33"/>
                    <a:pt x="198" y="36"/>
                    <a:pt x="201" y="35"/>
                  </a:cubicBezTo>
                  <a:cubicBezTo>
                    <a:pt x="208" y="31"/>
                    <a:pt x="207" y="22"/>
                    <a:pt x="202" y="19"/>
                  </a:cubicBezTo>
                  <a:cubicBezTo>
                    <a:pt x="194" y="14"/>
                    <a:pt x="187" y="17"/>
                    <a:pt x="182" y="23"/>
                  </a:cubicBezTo>
                  <a:cubicBezTo>
                    <a:pt x="182" y="21"/>
                    <a:pt x="182" y="19"/>
                    <a:pt x="181" y="17"/>
                  </a:cubicBezTo>
                  <a:cubicBezTo>
                    <a:pt x="179" y="10"/>
                    <a:pt x="174" y="5"/>
                    <a:pt x="168" y="4"/>
                  </a:cubicBezTo>
                  <a:cubicBezTo>
                    <a:pt x="161" y="2"/>
                    <a:pt x="153" y="5"/>
                    <a:pt x="150" y="12"/>
                  </a:cubicBezTo>
                  <a:cubicBezTo>
                    <a:pt x="148" y="19"/>
                    <a:pt x="151" y="27"/>
                    <a:pt x="161" y="26"/>
                  </a:cubicBezTo>
                  <a:cubicBezTo>
                    <a:pt x="158" y="30"/>
                    <a:pt x="154" y="33"/>
                    <a:pt x="149" y="35"/>
                  </a:cubicBezTo>
                  <a:cubicBezTo>
                    <a:pt x="140" y="38"/>
                    <a:pt x="129" y="34"/>
                    <a:pt x="123" y="26"/>
                  </a:cubicBezTo>
                  <a:cubicBezTo>
                    <a:pt x="118" y="20"/>
                    <a:pt x="117" y="9"/>
                    <a:pt x="126" y="4"/>
                  </a:cubicBezTo>
                  <a:cubicBezTo>
                    <a:pt x="129" y="3"/>
                    <a:pt x="133" y="4"/>
                    <a:pt x="135" y="7"/>
                  </a:cubicBezTo>
                  <a:cubicBezTo>
                    <a:pt x="138" y="13"/>
                    <a:pt x="131" y="15"/>
                    <a:pt x="130" y="12"/>
                  </a:cubicBezTo>
                  <a:cubicBezTo>
                    <a:pt x="130" y="11"/>
                    <a:pt x="133" y="11"/>
                    <a:pt x="133" y="11"/>
                  </a:cubicBezTo>
                  <a:cubicBezTo>
                    <a:pt x="131" y="9"/>
                    <a:pt x="128" y="12"/>
                    <a:pt x="130" y="14"/>
                  </a:cubicBezTo>
                  <a:cubicBezTo>
                    <a:pt x="133" y="17"/>
                    <a:pt x="137" y="14"/>
                    <a:pt x="137" y="11"/>
                  </a:cubicBezTo>
                  <a:cubicBezTo>
                    <a:pt x="139" y="4"/>
                    <a:pt x="130" y="0"/>
                    <a:pt x="125" y="2"/>
                  </a:cubicBezTo>
                  <a:cubicBezTo>
                    <a:pt x="125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15" y="9"/>
                    <a:pt x="116" y="20"/>
                    <a:pt x="121" y="27"/>
                  </a:cubicBezTo>
                  <a:cubicBezTo>
                    <a:pt x="127" y="35"/>
                    <a:pt x="138" y="40"/>
                    <a:pt x="148" y="37"/>
                  </a:cubicBezTo>
                  <a:cubicBezTo>
                    <a:pt x="147" y="38"/>
                    <a:pt x="146" y="38"/>
                    <a:pt x="145" y="39"/>
                  </a:cubicBezTo>
                  <a:cubicBezTo>
                    <a:pt x="115" y="48"/>
                    <a:pt x="103" y="32"/>
                    <a:pt x="99" y="20"/>
                  </a:cubicBezTo>
                  <a:cubicBezTo>
                    <a:pt x="97" y="10"/>
                    <a:pt x="88" y="4"/>
                    <a:pt x="77" y="3"/>
                  </a:cubicBezTo>
                  <a:cubicBezTo>
                    <a:pt x="58" y="2"/>
                    <a:pt x="37" y="10"/>
                    <a:pt x="23" y="24"/>
                  </a:cubicBezTo>
                  <a:cubicBezTo>
                    <a:pt x="26" y="15"/>
                    <a:pt x="24" y="5"/>
                    <a:pt x="13" y="3"/>
                  </a:cubicBezTo>
                  <a:cubicBezTo>
                    <a:pt x="7" y="2"/>
                    <a:pt x="0" y="8"/>
                    <a:pt x="3" y="14"/>
                  </a:cubicBezTo>
                  <a:cubicBezTo>
                    <a:pt x="5" y="17"/>
                    <a:pt x="9" y="18"/>
                    <a:pt x="11" y="15"/>
                  </a:cubicBezTo>
                  <a:cubicBezTo>
                    <a:pt x="13" y="12"/>
                    <a:pt x="9" y="10"/>
                    <a:pt x="8" y="13"/>
                  </a:cubicBezTo>
                  <a:cubicBezTo>
                    <a:pt x="8" y="13"/>
                    <a:pt x="10" y="12"/>
                    <a:pt x="10" y="13"/>
                  </a:cubicBezTo>
                  <a:cubicBezTo>
                    <a:pt x="10" y="17"/>
                    <a:pt x="3" y="16"/>
                    <a:pt x="5" y="10"/>
                  </a:cubicBezTo>
                  <a:cubicBezTo>
                    <a:pt x="6" y="7"/>
                    <a:pt x="9" y="5"/>
                    <a:pt x="12" y="5"/>
                  </a:cubicBezTo>
                  <a:cubicBezTo>
                    <a:pt x="24" y="7"/>
                    <a:pt x="24" y="21"/>
                    <a:pt x="18" y="29"/>
                  </a:cubicBezTo>
                  <a:cubicBezTo>
                    <a:pt x="18" y="29"/>
                    <a:pt x="17" y="30"/>
                    <a:pt x="17" y="30"/>
                  </a:cubicBezTo>
                  <a:cubicBezTo>
                    <a:pt x="6" y="43"/>
                    <a:pt x="1" y="60"/>
                    <a:pt x="4" y="75"/>
                  </a:cubicBezTo>
                  <a:cubicBezTo>
                    <a:pt x="6" y="81"/>
                    <a:pt x="8" y="86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4" y="91"/>
                    <a:pt x="16" y="93"/>
                    <a:pt x="17" y="95"/>
                  </a:cubicBezTo>
                  <a:cubicBezTo>
                    <a:pt x="21" y="101"/>
                    <a:pt x="21" y="107"/>
                    <a:pt x="16" y="112"/>
                  </a:cubicBezTo>
                  <a:cubicBezTo>
                    <a:pt x="13" y="115"/>
                    <a:pt x="9" y="115"/>
                    <a:pt x="6" y="113"/>
                  </a:cubicBezTo>
                  <a:cubicBezTo>
                    <a:pt x="2" y="108"/>
                    <a:pt x="7" y="103"/>
                    <a:pt x="9" y="106"/>
                  </a:cubicBezTo>
                  <a:cubicBezTo>
                    <a:pt x="9" y="107"/>
                    <a:pt x="7" y="108"/>
                    <a:pt x="7" y="108"/>
                  </a:cubicBezTo>
                  <a:cubicBezTo>
                    <a:pt x="10" y="109"/>
                    <a:pt x="12" y="105"/>
                    <a:pt x="9" y="104"/>
                  </a:cubicBezTo>
                  <a:cubicBezTo>
                    <a:pt x="5" y="102"/>
                    <a:pt x="2" y="106"/>
                    <a:pt x="3" y="110"/>
                  </a:cubicBezTo>
                  <a:cubicBezTo>
                    <a:pt x="4" y="117"/>
                    <a:pt x="13" y="118"/>
                    <a:pt x="18" y="114"/>
                  </a:cubicBezTo>
                  <a:cubicBezTo>
                    <a:pt x="24" y="107"/>
                    <a:pt x="23" y="99"/>
                    <a:pt x="18" y="93"/>
                  </a:cubicBezTo>
                  <a:cubicBezTo>
                    <a:pt x="20" y="93"/>
                    <a:pt x="22" y="94"/>
                    <a:pt x="24" y="94"/>
                  </a:cubicBezTo>
                  <a:cubicBezTo>
                    <a:pt x="34" y="94"/>
                    <a:pt x="41" y="88"/>
                    <a:pt x="41" y="80"/>
                  </a:cubicBezTo>
                  <a:cubicBezTo>
                    <a:pt x="41" y="75"/>
                    <a:pt x="39" y="71"/>
                    <a:pt x="34" y="68"/>
                  </a:cubicBezTo>
                  <a:cubicBezTo>
                    <a:pt x="28" y="66"/>
                    <a:pt x="24" y="68"/>
                    <a:pt x="22" y="72"/>
                  </a:cubicBezTo>
                  <a:cubicBezTo>
                    <a:pt x="22" y="70"/>
                    <a:pt x="21" y="69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0" y="56"/>
                    <a:pt x="27" y="48"/>
                    <a:pt x="36" y="45"/>
                  </a:cubicBezTo>
                  <a:cubicBezTo>
                    <a:pt x="41" y="42"/>
                    <a:pt x="47" y="42"/>
                    <a:pt x="53" y="46"/>
                  </a:cubicBezTo>
                  <a:cubicBezTo>
                    <a:pt x="58" y="48"/>
                    <a:pt x="60" y="53"/>
                    <a:pt x="59" y="58"/>
                  </a:cubicBezTo>
                  <a:cubicBezTo>
                    <a:pt x="58" y="61"/>
                    <a:pt x="55" y="64"/>
                    <a:pt x="52" y="63"/>
                  </a:cubicBezTo>
                  <a:cubicBezTo>
                    <a:pt x="46" y="62"/>
                    <a:pt x="48" y="56"/>
                    <a:pt x="50" y="57"/>
                  </a:cubicBezTo>
                  <a:cubicBezTo>
                    <a:pt x="51" y="57"/>
                    <a:pt x="50" y="60"/>
                    <a:pt x="50" y="59"/>
                  </a:cubicBezTo>
                  <a:cubicBezTo>
                    <a:pt x="53" y="59"/>
                    <a:pt x="52" y="55"/>
                    <a:pt x="49" y="55"/>
                  </a:cubicBezTo>
                  <a:cubicBezTo>
                    <a:pt x="45" y="56"/>
                    <a:pt x="45" y="61"/>
                    <a:pt x="47" y="63"/>
                  </a:cubicBezTo>
                  <a:cubicBezTo>
                    <a:pt x="52" y="68"/>
                    <a:pt x="60" y="64"/>
                    <a:pt x="61" y="58"/>
                  </a:cubicBezTo>
                  <a:cubicBezTo>
                    <a:pt x="62" y="52"/>
                    <a:pt x="60" y="47"/>
                    <a:pt x="55" y="44"/>
                  </a:cubicBezTo>
                  <a:cubicBezTo>
                    <a:pt x="48" y="40"/>
                    <a:pt x="41" y="40"/>
                    <a:pt x="35" y="43"/>
                  </a:cubicBezTo>
                  <a:cubicBezTo>
                    <a:pt x="29" y="45"/>
                    <a:pt x="24" y="49"/>
                    <a:pt x="21" y="56"/>
                  </a:cubicBezTo>
                  <a:cubicBezTo>
                    <a:pt x="24" y="43"/>
                    <a:pt x="33" y="34"/>
                    <a:pt x="46" y="32"/>
                  </a:cubicBezTo>
                  <a:cubicBezTo>
                    <a:pt x="49" y="31"/>
                    <a:pt x="52" y="31"/>
                    <a:pt x="55" y="32"/>
                  </a:cubicBezTo>
                  <a:cubicBezTo>
                    <a:pt x="85" y="35"/>
                    <a:pt x="99" y="59"/>
                    <a:pt x="136" y="57"/>
                  </a:cubicBezTo>
                  <a:cubicBezTo>
                    <a:pt x="152" y="56"/>
                    <a:pt x="166" y="49"/>
                    <a:pt x="175" y="39"/>
                  </a:cubicBezTo>
                  <a:cubicBezTo>
                    <a:pt x="177" y="36"/>
                    <a:pt x="179" y="33"/>
                    <a:pt x="180" y="30"/>
                  </a:cubicBezTo>
                  <a:close/>
                  <a:moveTo>
                    <a:pt x="15" y="89"/>
                  </a:moveTo>
                  <a:cubicBezTo>
                    <a:pt x="14" y="88"/>
                    <a:pt x="14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0" y="84"/>
                    <a:pt x="7" y="80"/>
                    <a:pt x="6" y="74"/>
                  </a:cubicBezTo>
                  <a:cubicBezTo>
                    <a:pt x="3" y="60"/>
                    <a:pt x="8" y="44"/>
                    <a:pt x="18" y="31"/>
                  </a:cubicBezTo>
                  <a:cubicBezTo>
                    <a:pt x="32" y="15"/>
                    <a:pt x="55" y="4"/>
                    <a:pt x="77" y="5"/>
                  </a:cubicBezTo>
                  <a:cubicBezTo>
                    <a:pt x="86" y="6"/>
                    <a:pt x="95" y="11"/>
                    <a:pt x="97" y="20"/>
                  </a:cubicBezTo>
                  <a:cubicBezTo>
                    <a:pt x="98" y="28"/>
                    <a:pt x="95" y="35"/>
                    <a:pt x="88" y="36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4" y="38"/>
                    <a:pt x="79" y="36"/>
                    <a:pt x="77" y="32"/>
                  </a:cubicBezTo>
                  <a:cubicBezTo>
                    <a:pt x="75" y="29"/>
                    <a:pt x="75" y="26"/>
                    <a:pt x="78" y="23"/>
                  </a:cubicBezTo>
                  <a:cubicBezTo>
                    <a:pt x="82" y="19"/>
                    <a:pt x="86" y="25"/>
                    <a:pt x="83" y="26"/>
                  </a:cubicBezTo>
                  <a:cubicBezTo>
                    <a:pt x="82" y="27"/>
                    <a:pt x="81" y="25"/>
                    <a:pt x="82" y="24"/>
                  </a:cubicBezTo>
                  <a:cubicBezTo>
                    <a:pt x="80" y="27"/>
                    <a:pt x="83" y="29"/>
                    <a:pt x="85" y="27"/>
                  </a:cubicBezTo>
                  <a:cubicBezTo>
                    <a:pt x="87" y="22"/>
                    <a:pt x="82" y="20"/>
                    <a:pt x="78" y="20"/>
                  </a:cubicBezTo>
                  <a:cubicBezTo>
                    <a:pt x="64" y="20"/>
                    <a:pt x="50" y="25"/>
                    <a:pt x="37" y="31"/>
                  </a:cubicBezTo>
                  <a:cubicBezTo>
                    <a:pt x="27" y="37"/>
                    <a:pt x="19" y="47"/>
                    <a:pt x="18" y="60"/>
                  </a:cubicBezTo>
                  <a:cubicBezTo>
                    <a:pt x="18" y="64"/>
                    <a:pt x="18" y="70"/>
                    <a:pt x="21" y="76"/>
                  </a:cubicBezTo>
                  <a:cubicBezTo>
                    <a:pt x="22" y="79"/>
                    <a:pt x="26" y="81"/>
                    <a:pt x="29" y="79"/>
                  </a:cubicBezTo>
                  <a:cubicBezTo>
                    <a:pt x="31" y="77"/>
                    <a:pt x="28" y="74"/>
                    <a:pt x="26" y="76"/>
                  </a:cubicBezTo>
                  <a:cubicBezTo>
                    <a:pt x="26" y="76"/>
                    <a:pt x="28" y="76"/>
                    <a:pt x="28" y="77"/>
                  </a:cubicBezTo>
                  <a:cubicBezTo>
                    <a:pt x="27" y="80"/>
                    <a:pt x="21" y="77"/>
                    <a:pt x="24" y="72"/>
                  </a:cubicBezTo>
                  <a:cubicBezTo>
                    <a:pt x="26" y="69"/>
                    <a:pt x="30" y="69"/>
                    <a:pt x="33" y="70"/>
                  </a:cubicBezTo>
                  <a:cubicBezTo>
                    <a:pt x="37" y="72"/>
                    <a:pt x="39" y="76"/>
                    <a:pt x="39" y="81"/>
                  </a:cubicBezTo>
                  <a:cubicBezTo>
                    <a:pt x="38" y="87"/>
                    <a:pt x="32" y="92"/>
                    <a:pt x="24" y="92"/>
                  </a:cubicBezTo>
                  <a:cubicBezTo>
                    <a:pt x="20" y="92"/>
                    <a:pt x="17" y="91"/>
                    <a:pt x="15" y="89"/>
                  </a:cubicBezTo>
                  <a:close/>
                  <a:moveTo>
                    <a:pt x="55" y="30"/>
                  </a:moveTo>
                  <a:cubicBezTo>
                    <a:pt x="52" y="30"/>
                    <a:pt x="49" y="30"/>
                    <a:pt x="46" y="30"/>
                  </a:cubicBezTo>
                  <a:cubicBezTo>
                    <a:pt x="43" y="31"/>
                    <a:pt x="43" y="31"/>
                    <a:pt x="41" y="31"/>
                  </a:cubicBezTo>
                  <a:cubicBezTo>
                    <a:pt x="52" y="25"/>
                    <a:pt x="64" y="22"/>
                    <a:pt x="76" y="22"/>
                  </a:cubicBezTo>
                  <a:cubicBezTo>
                    <a:pt x="73" y="25"/>
                    <a:pt x="73" y="31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83" y="44"/>
                    <a:pt x="98" y="38"/>
                    <a:pt x="99" y="26"/>
                  </a:cubicBezTo>
                  <a:cubicBezTo>
                    <a:pt x="104" y="37"/>
                    <a:pt x="119" y="50"/>
                    <a:pt x="145" y="41"/>
                  </a:cubicBezTo>
                  <a:cubicBezTo>
                    <a:pt x="161" y="35"/>
                    <a:pt x="172" y="18"/>
                    <a:pt x="163" y="15"/>
                  </a:cubicBezTo>
                  <a:cubicBezTo>
                    <a:pt x="159" y="15"/>
                    <a:pt x="158" y="20"/>
                    <a:pt x="162" y="21"/>
                  </a:cubicBezTo>
                  <a:cubicBezTo>
                    <a:pt x="161" y="21"/>
                    <a:pt x="160" y="18"/>
                    <a:pt x="161" y="18"/>
                  </a:cubicBezTo>
                  <a:cubicBezTo>
                    <a:pt x="164" y="17"/>
                    <a:pt x="166" y="24"/>
                    <a:pt x="160" y="24"/>
                  </a:cubicBezTo>
                  <a:cubicBezTo>
                    <a:pt x="150" y="25"/>
                    <a:pt x="150" y="11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63" y="3"/>
                    <a:pt x="171" y="5"/>
                    <a:pt x="176" y="12"/>
                  </a:cubicBezTo>
                  <a:cubicBezTo>
                    <a:pt x="182" y="20"/>
                    <a:pt x="179" y="30"/>
                    <a:pt x="173" y="38"/>
                  </a:cubicBezTo>
                  <a:cubicBezTo>
                    <a:pt x="164" y="47"/>
                    <a:pt x="153" y="53"/>
                    <a:pt x="136" y="55"/>
                  </a:cubicBezTo>
                  <a:cubicBezTo>
                    <a:pt x="102" y="58"/>
                    <a:pt x="85" y="33"/>
                    <a:pt x="55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7067550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2303463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171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171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7254875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0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3376613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916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9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26344" y="3173279"/>
            <a:ext cx="9739312" cy="908463"/>
            <a:chOff x="1226344" y="3173279"/>
            <a:chExt cx="9739312" cy="908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226344" y="3173279"/>
              <a:ext cx="9739312" cy="23813"/>
            </a:xfrm>
            <a:custGeom>
              <a:avLst/>
              <a:gdLst>
                <a:gd name="T0" fmla="*/ 0 w 6135"/>
                <a:gd name="T1" fmla="*/ 15 h 15"/>
                <a:gd name="T2" fmla="*/ 6135 w 6135"/>
                <a:gd name="T3" fmla="*/ 15 h 15"/>
                <a:gd name="T4" fmla="*/ 6135 w 6135"/>
                <a:gd name="T5" fmla="*/ 15 h 15"/>
                <a:gd name="T6" fmla="*/ 3073 w 6135"/>
                <a:gd name="T7" fmla="*/ 0 h 15"/>
                <a:gd name="T8" fmla="*/ 0 w 6135"/>
                <a:gd name="T9" fmla="*/ 15 h 15"/>
                <a:gd name="T10" fmla="*/ 0 w 6135"/>
                <a:gd name="T11" fmla="*/ 15 h 15"/>
                <a:gd name="T12" fmla="*/ 0 w 613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15"/>
                  </a:moveTo>
                  <a:lnTo>
                    <a:pt x="6135" y="15"/>
                  </a:lnTo>
                  <a:lnTo>
                    <a:pt x="6135" y="15"/>
                  </a:lnTo>
                  <a:lnTo>
                    <a:pt x="3073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1226344" y="4057929"/>
              <a:ext cx="9739312" cy="23813"/>
            </a:xfrm>
            <a:custGeom>
              <a:avLst/>
              <a:gdLst>
                <a:gd name="T0" fmla="*/ 0 w 6135"/>
                <a:gd name="T1" fmla="*/ 0 h 15"/>
                <a:gd name="T2" fmla="*/ 6135 w 6135"/>
                <a:gd name="T3" fmla="*/ 0 h 15"/>
                <a:gd name="T4" fmla="*/ 6135 w 6135"/>
                <a:gd name="T5" fmla="*/ 0 h 15"/>
                <a:gd name="T6" fmla="*/ 3073 w 6135"/>
                <a:gd name="T7" fmla="*/ 15 h 15"/>
                <a:gd name="T8" fmla="*/ 0 w 6135"/>
                <a:gd name="T9" fmla="*/ 0 h 15"/>
                <a:gd name="T10" fmla="*/ 0 w 6135"/>
                <a:gd name="T11" fmla="*/ 0 h 15"/>
                <a:gd name="T12" fmla="*/ 0 w 613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0"/>
                  </a:moveTo>
                  <a:lnTo>
                    <a:pt x="6135" y="0"/>
                  </a:lnTo>
                  <a:lnTo>
                    <a:pt x="6135" y="0"/>
                  </a:lnTo>
                  <a:lnTo>
                    <a:pt x="3073" y="1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96114" y="5462734"/>
            <a:ext cx="539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SY1506412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于思民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SY1506402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阳艳红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SY1506420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王铖成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SY1506205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武一杰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48172" y="3344519"/>
            <a:ext cx="977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G-《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软件产品改进与展示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--Spark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的研究与应用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5" y="154413"/>
            <a:ext cx="1473200" cy="1473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31" y="-449220"/>
            <a:ext cx="3295136" cy="2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9560863">
            <a:off x="8707344" y="2490078"/>
            <a:ext cx="544881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9063166">
            <a:off x="7857464" y="3380676"/>
            <a:ext cx="681250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896064"/>
            <a:ext cx="12192000" cy="1319080"/>
          </a:xfrm>
          <a:prstGeom prst="rect">
            <a:avLst/>
          </a:prstGeom>
          <a:solidFill>
            <a:srgbClr val="006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>
            <p:custDataLst>
              <p:tags r:id="rId1"/>
            </p:custDataLst>
          </p:nvPr>
        </p:nvSpPr>
        <p:spPr>
          <a:xfrm>
            <a:off x="3021014" y="2430464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9086850" y="2482850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8959850" y="1936750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345375">
            <a:off x="2908350" y="2576051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THANKS</a:t>
            </a:r>
            <a:endParaRPr lang="zh-CN" altLang="en-US" sz="8000" dirty="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1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156326" y="4078288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@</a:t>
            </a:r>
            <a:r>
              <a:rPr lang="zh-CN" altLang="en-US" sz="1400" dirty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于思民</a:t>
            </a:r>
          </a:p>
        </p:txBody>
      </p:sp>
    </p:spTree>
    <p:extLst>
      <p:ext uri="{BB962C8B-B14F-4D97-AF65-F5344CB8AC3E}">
        <p14:creationId xmlns:p14="http://schemas.microsoft.com/office/powerpoint/2010/main" val="81103883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763602" y="1956393"/>
            <a:ext cx="6657008" cy="2884564"/>
            <a:chOff x="2929332" y="1940730"/>
            <a:chExt cx="6657008" cy="2884564"/>
          </a:xfrm>
        </p:grpSpPr>
        <p:sp>
          <p:nvSpPr>
            <p:cNvPr id="35" name="等腰三角形 34"/>
            <p:cNvSpPr/>
            <p:nvPr/>
          </p:nvSpPr>
          <p:spPr>
            <a:xfrm flipV="1">
              <a:off x="6477380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flipV="1">
              <a:off x="2929332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217624" y="2341545"/>
            <a:ext cx="6648506" cy="3051332"/>
            <a:chOff x="1376702" y="2355015"/>
            <a:chExt cx="6648506" cy="3051332"/>
          </a:xfrm>
        </p:grpSpPr>
        <p:sp>
          <p:nvSpPr>
            <p:cNvPr id="31" name="等腰三角形 30"/>
            <p:cNvSpPr/>
            <p:nvPr/>
          </p:nvSpPr>
          <p:spPr>
            <a:xfrm>
              <a:off x="4485662" y="2355015"/>
              <a:ext cx="3539546" cy="3051332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76702" y="271978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33376" y="695324"/>
            <a:ext cx="261144" cy="8858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2673" y="702944"/>
            <a:ext cx="145256" cy="878205"/>
            <a:chOff x="2845594" y="695325"/>
            <a:chExt cx="145256" cy="878205"/>
          </a:xfrm>
        </p:grpSpPr>
        <p:sp>
          <p:nvSpPr>
            <p:cNvPr id="5" name="矩形 4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4520" y="581432"/>
            <a:ext cx="1987549" cy="1091814"/>
            <a:chOff x="594520" y="581432"/>
            <a:chExt cx="1987549" cy="1091814"/>
          </a:xfrm>
        </p:grpSpPr>
        <p:sp>
          <p:nvSpPr>
            <p:cNvPr id="8" name="文本框 7"/>
            <p:cNvSpPr txBox="1"/>
            <p:nvPr/>
          </p:nvSpPr>
          <p:spPr>
            <a:xfrm>
              <a:off x="594520" y="581432"/>
              <a:ext cx="19875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8971" y="1211581"/>
              <a:ext cx="1813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6816879" y="4162499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75324" y="4968357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基本方案实现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49940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改进方案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与实验对比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58401" y="4962797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周进度报告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11082" y="2136571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652214" y="3097598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2" idx="2"/>
            <a:endCxn id="16" idx="6"/>
          </p:cNvCxnSpPr>
          <p:nvPr/>
        </p:nvCxnSpPr>
        <p:spPr>
          <a:xfrm flipH="1">
            <a:off x="7244710" y="3311514"/>
            <a:ext cx="1407504" cy="10649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084827" y="3097598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46" idx="6"/>
            <a:endCxn id="16" idx="2"/>
          </p:cNvCxnSpPr>
          <p:nvPr/>
        </p:nvCxnSpPr>
        <p:spPr>
          <a:xfrm>
            <a:off x="5512658" y="3311514"/>
            <a:ext cx="1304221" cy="10649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509015" y="4162499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46" idx="2"/>
            <a:endCxn id="60" idx="6"/>
          </p:cNvCxnSpPr>
          <p:nvPr/>
        </p:nvCxnSpPr>
        <p:spPr>
          <a:xfrm flipH="1">
            <a:off x="3936846" y="3311514"/>
            <a:ext cx="1147981" cy="10649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2109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17344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5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2" grpId="0"/>
      <p:bldP spid="23" grpId="0"/>
      <p:bldP spid="42" grpId="0" animBg="1"/>
      <p:bldP spid="46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52"/>
            <a:ext cx="38871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基本实现方案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37465" y="2022222"/>
            <a:ext cx="7658427" cy="621324"/>
            <a:chOff x="2454364" y="956608"/>
            <a:chExt cx="3265344" cy="28163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1.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数据选取：搜狗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2006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年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8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月份用户搜索日志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268980" y="1705711"/>
            <a:ext cx="0" cy="37236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0797" y="5762227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37465" y="2949000"/>
            <a:ext cx="7658427" cy="621324"/>
            <a:chOff x="2454364" y="956608"/>
            <a:chExt cx="3265344" cy="281631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2.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数据容量：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1.67GB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425318" y="3825540"/>
            <a:ext cx="7658427" cy="621324"/>
            <a:chOff x="2454364" y="956608"/>
            <a:chExt cx="3265344" cy="281631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3.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数据格式：用户编号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\t[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关键词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]\t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检索结果排名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\t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点击顺序号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\t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点击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URL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13171" y="4693649"/>
            <a:ext cx="7658427" cy="621324"/>
            <a:chOff x="2454364" y="956608"/>
            <a:chExt cx="3265344" cy="281631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4.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数据用途：相关性排序、用户兴趣挖掘、查询扩展、新词发现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0" y="2595991"/>
            <a:ext cx="2706011" cy="23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491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52"/>
            <a:ext cx="38871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基本实现方案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268980" y="1863963"/>
            <a:ext cx="0" cy="37236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0797" y="5779806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6" y="3056673"/>
            <a:ext cx="3014414" cy="1478769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3437465" y="2039801"/>
            <a:ext cx="7658427" cy="621324"/>
            <a:chOff x="2454364" y="956608"/>
            <a:chExt cx="3265344" cy="281631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1.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数据处理：检索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Sougou06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年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8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月的热搜关键词（前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100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排名）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437465" y="2966579"/>
            <a:ext cx="7658427" cy="621324"/>
            <a:chOff x="2454364" y="956608"/>
            <a:chExt cx="3265344" cy="281631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2.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程序改进 ：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从程序角度，提升系统性能（可行性高）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25318" y="3843119"/>
            <a:ext cx="7658427" cy="621324"/>
            <a:chOff x="2454364" y="956608"/>
            <a:chExt cx="3265344" cy="281631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3.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系统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改进：从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Spark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源码角度，改动或拓展系统功能（可行性低）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13171" y="4711228"/>
            <a:ext cx="7658427" cy="621324"/>
            <a:chOff x="2454364" y="956608"/>
            <a:chExt cx="3265344" cy="281631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4.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配置改进：根据程序实际，改进程序运行的默认配置（可行性高）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1142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52"/>
            <a:ext cx="38871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基本实现方案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27713" y="2250823"/>
            <a:ext cx="3422917" cy="621324"/>
            <a:chOff x="2454364" y="956608"/>
            <a:chExt cx="3265344" cy="28163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01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确定实验目标（需求）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21386" y="5076033"/>
            <a:ext cx="3865035" cy="551209"/>
            <a:chOff x="2454364" y="936013"/>
            <a:chExt cx="3687108" cy="249849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560320" y="1185862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37"/>
            <p:cNvSpPr>
              <a:spLocks noChangeArrowheads="1"/>
            </p:cNvSpPr>
            <p:nvPr/>
          </p:nvSpPr>
          <p:spPr bwMode="auto">
            <a:xfrm>
              <a:off x="2454364" y="936013"/>
              <a:ext cx="3687108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04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测试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359228" y="2039815"/>
            <a:ext cx="0" cy="37236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5335" y="5990828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529514" y="3191270"/>
            <a:ext cx="3422917" cy="621324"/>
            <a:chOff x="2454364" y="956608"/>
            <a:chExt cx="3265344" cy="281631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02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获取、清洗实验数据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29514" y="4106065"/>
            <a:ext cx="3422917" cy="621324"/>
            <a:chOff x="2454364" y="956608"/>
            <a:chExt cx="3265344" cy="281631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2551708" y="1238239"/>
              <a:ext cx="316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03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● 编码实现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9" y="2428376"/>
            <a:ext cx="3703073" cy="30280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961" y="2073278"/>
            <a:ext cx="3710005" cy="39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702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52"/>
            <a:ext cx="38871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基本实现方案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实验统计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268980" y="1318846"/>
            <a:ext cx="0" cy="37236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0797" y="5269859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413171" y="1350918"/>
            <a:ext cx="7646280" cy="480642"/>
            <a:chOff x="2454364" y="956608"/>
            <a:chExt cx="3260165" cy="217862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2454364" y="1174470"/>
              <a:ext cx="89615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基准实验结果截图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3" y="2308027"/>
            <a:ext cx="2727697" cy="19284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091" y="2074022"/>
            <a:ext cx="5048250" cy="866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091" y="3180668"/>
            <a:ext cx="5048250" cy="8858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091" y="4195793"/>
            <a:ext cx="5048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676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55"/>
            <a:ext cx="30848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07286" y="326596"/>
            <a:ext cx="31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方案与实验对比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2361" y="330877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69170" y="2745519"/>
            <a:ext cx="2913861" cy="2409589"/>
            <a:chOff x="1469170" y="2745519"/>
            <a:chExt cx="2913861" cy="2409589"/>
          </a:xfrm>
        </p:grpSpPr>
        <p:sp>
          <p:nvSpPr>
            <p:cNvPr id="24" name="椭圆 23"/>
            <p:cNvSpPr/>
            <p:nvPr/>
          </p:nvSpPr>
          <p:spPr>
            <a:xfrm>
              <a:off x="1469170" y="4450258"/>
              <a:ext cx="704850" cy="7048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4100"/>
                </a:lnSpc>
              </a:pPr>
              <a:r>
                <a:rPr lang="en-US" altLang="zh-CN" sz="40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>
              <a:stCxn id="24" idx="7"/>
              <a:endCxn id="28" idx="2"/>
            </p:cNvCxnSpPr>
            <p:nvPr/>
          </p:nvCxnSpPr>
          <p:spPr>
            <a:xfrm flipV="1">
              <a:off x="2070797" y="2745519"/>
              <a:ext cx="2079285" cy="18079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4" idx="0"/>
              <a:endCxn id="28" idx="3"/>
            </p:cNvCxnSpPr>
            <p:nvPr/>
          </p:nvCxnSpPr>
          <p:spPr>
            <a:xfrm flipV="1">
              <a:off x="1821595" y="3307907"/>
              <a:ext cx="2561436" cy="114235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150082" y="1950181"/>
            <a:ext cx="3382641" cy="2393219"/>
            <a:chOff x="4150082" y="1950181"/>
            <a:chExt cx="3382641" cy="2393219"/>
          </a:xfrm>
        </p:grpSpPr>
        <p:sp>
          <p:nvSpPr>
            <p:cNvPr id="28" name="椭圆 27"/>
            <p:cNvSpPr/>
            <p:nvPr/>
          </p:nvSpPr>
          <p:spPr>
            <a:xfrm>
              <a:off x="4150082" y="1950181"/>
              <a:ext cx="1590675" cy="1590675"/>
            </a:xfrm>
            <a:prstGeom prst="ellipse">
              <a:avLst/>
            </a:prstGeom>
            <a:solidFill>
              <a:schemeClr val="bg2">
                <a:lumMod val="90000"/>
                <a:alpha val="46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>
              <a:stCxn id="28" idx="6"/>
              <a:endCxn id="36" idx="2"/>
            </p:cNvCxnSpPr>
            <p:nvPr/>
          </p:nvCxnSpPr>
          <p:spPr>
            <a:xfrm>
              <a:off x="5740757" y="2745519"/>
              <a:ext cx="1688743" cy="15978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8" idx="5"/>
              <a:endCxn id="36" idx="1"/>
            </p:cNvCxnSpPr>
            <p:nvPr/>
          </p:nvCxnSpPr>
          <p:spPr>
            <a:xfrm>
              <a:off x="5507808" y="3307907"/>
              <a:ext cx="2024915" cy="7862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429500" y="2042018"/>
            <a:ext cx="3938985" cy="2653807"/>
            <a:chOff x="7429500" y="2042018"/>
            <a:chExt cx="3938985" cy="2653807"/>
          </a:xfrm>
        </p:grpSpPr>
        <p:sp>
          <p:nvSpPr>
            <p:cNvPr id="34" name="椭圆 33"/>
            <p:cNvSpPr/>
            <p:nvPr/>
          </p:nvSpPr>
          <p:spPr>
            <a:xfrm>
              <a:off x="10034985" y="2042018"/>
              <a:ext cx="1333500" cy="1333500"/>
            </a:xfrm>
            <a:prstGeom prst="ellipse">
              <a:avLst/>
            </a:prstGeom>
            <a:solidFill>
              <a:schemeClr val="bg2">
                <a:lumMod val="90000"/>
                <a:alpha val="46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7429500" y="2708768"/>
              <a:ext cx="2800772" cy="1987057"/>
              <a:chOff x="7429500" y="2708768"/>
              <a:chExt cx="2800772" cy="1987057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7429500" y="3990975"/>
                <a:ext cx="704850" cy="7048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4200"/>
                  </a:lnSpc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/>
              <p:cNvCxnSpPr>
                <a:stCxn id="36" idx="7"/>
                <a:endCxn id="34" idx="3"/>
              </p:cNvCxnSpPr>
              <p:nvPr/>
            </p:nvCxnSpPr>
            <p:spPr>
              <a:xfrm flipV="1">
                <a:off x="8031127" y="3180231"/>
                <a:ext cx="2199145" cy="913967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6" idx="6"/>
                <a:endCxn id="34" idx="2"/>
              </p:cNvCxnSpPr>
              <p:nvPr/>
            </p:nvCxnSpPr>
            <p:spPr>
              <a:xfrm flipV="1">
                <a:off x="8134350" y="2708768"/>
                <a:ext cx="1900635" cy="1634632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/>
          <p:cNvGrpSpPr/>
          <p:nvPr/>
        </p:nvGrpSpPr>
        <p:grpSpPr>
          <a:xfrm>
            <a:off x="1262722" y="2847702"/>
            <a:ext cx="7811702" cy="1140256"/>
            <a:chOff x="1262722" y="2847702"/>
            <a:chExt cx="7811702" cy="1140256"/>
          </a:xfrm>
        </p:grpSpPr>
        <p:sp>
          <p:nvSpPr>
            <p:cNvPr id="47" name="文本框 46"/>
            <p:cNvSpPr txBox="1"/>
            <p:nvPr/>
          </p:nvSpPr>
          <p:spPr>
            <a:xfrm>
              <a:off x="1262722" y="3156961"/>
              <a:ext cx="1741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程序改进</a:t>
              </a:r>
              <a:endPara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统计对比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152732" y="2847702"/>
              <a:ext cx="1921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系统改进</a:t>
              </a:r>
              <a:endPara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统计对比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0120399" y="3463583"/>
            <a:ext cx="1738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综合改进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统计对比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8583" y="3695910"/>
            <a:ext cx="312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配置改进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统计对比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98201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1917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1" y="326596"/>
            <a:ext cx="33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周进度报告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60998" y="269502"/>
                </a:moveTo>
                <a:cubicBezTo>
                  <a:pt x="507172" y="269502"/>
                  <a:pt x="460415" y="279796"/>
                  <a:pt x="420727" y="300384"/>
                </a:cubicBezTo>
                <a:lnTo>
                  <a:pt x="420727" y="399727"/>
                </a:lnTo>
                <a:cubicBezTo>
                  <a:pt x="457190" y="374426"/>
                  <a:pt x="494769" y="361776"/>
                  <a:pt x="533464" y="361776"/>
                </a:cubicBezTo>
                <a:cubicBezTo>
                  <a:pt x="592748" y="361776"/>
                  <a:pt x="622389" y="386332"/>
                  <a:pt x="622389" y="435446"/>
                </a:cubicBezTo>
                <a:cubicBezTo>
                  <a:pt x="622389" y="487536"/>
                  <a:pt x="583694" y="513581"/>
                  <a:pt x="506303" y="513581"/>
                </a:cubicBezTo>
                <a:lnTo>
                  <a:pt x="459050" y="513581"/>
                </a:lnTo>
                <a:lnTo>
                  <a:pt x="459050" y="606226"/>
                </a:lnTo>
                <a:lnTo>
                  <a:pt x="510396" y="606226"/>
                </a:lnTo>
                <a:cubicBezTo>
                  <a:pt x="551324" y="606226"/>
                  <a:pt x="583136" y="613419"/>
                  <a:pt x="605832" y="627806"/>
                </a:cubicBezTo>
                <a:cubicBezTo>
                  <a:pt x="628528" y="642193"/>
                  <a:pt x="639877" y="663029"/>
                  <a:pt x="639877" y="690314"/>
                </a:cubicBezTo>
                <a:cubicBezTo>
                  <a:pt x="639877" y="716855"/>
                  <a:pt x="630327" y="737319"/>
                  <a:pt x="611227" y="751706"/>
                </a:cubicBezTo>
                <a:cubicBezTo>
                  <a:pt x="592128" y="766092"/>
                  <a:pt x="566331" y="773286"/>
                  <a:pt x="533837" y="773286"/>
                </a:cubicBezTo>
                <a:cubicBezTo>
                  <a:pt x="482491" y="773286"/>
                  <a:pt x="437594" y="758899"/>
                  <a:pt x="399147" y="730125"/>
                </a:cubicBezTo>
                <a:lnTo>
                  <a:pt x="399147" y="836166"/>
                </a:lnTo>
                <a:cubicBezTo>
                  <a:pt x="435362" y="855761"/>
                  <a:pt x="483111" y="865559"/>
                  <a:pt x="542394" y="865559"/>
                </a:cubicBezTo>
                <a:cubicBezTo>
                  <a:pt x="609119" y="865559"/>
                  <a:pt x="662511" y="850180"/>
                  <a:pt x="702570" y="819422"/>
                </a:cubicBezTo>
                <a:cubicBezTo>
                  <a:pt x="742630" y="788665"/>
                  <a:pt x="762660" y="745876"/>
                  <a:pt x="762660" y="691058"/>
                </a:cubicBezTo>
                <a:cubicBezTo>
                  <a:pt x="762660" y="655339"/>
                  <a:pt x="750630" y="625016"/>
                  <a:pt x="726569" y="600087"/>
                </a:cubicBezTo>
                <a:cubicBezTo>
                  <a:pt x="702508" y="575158"/>
                  <a:pt x="670386" y="560461"/>
                  <a:pt x="630203" y="555997"/>
                </a:cubicBezTo>
                <a:lnTo>
                  <a:pt x="630203" y="554136"/>
                </a:lnTo>
                <a:cubicBezTo>
                  <a:pt x="706601" y="534789"/>
                  <a:pt x="744800" y="487412"/>
                  <a:pt x="744800" y="412005"/>
                </a:cubicBezTo>
                <a:cubicBezTo>
                  <a:pt x="744800" y="367357"/>
                  <a:pt x="727809" y="332444"/>
                  <a:pt x="693827" y="307267"/>
                </a:cubicBezTo>
                <a:cubicBezTo>
                  <a:pt x="659844" y="282091"/>
                  <a:pt x="615568" y="269502"/>
                  <a:pt x="560998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81042" y="2078261"/>
            <a:ext cx="3187200" cy="3187202"/>
            <a:chOff x="4481042" y="2078261"/>
            <a:chExt cx="3187200" cy="31872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grpSpPr>
        <p:sp>
          <p:nvSpPr>
            <p:cNvPr id="13" name="MH_Other_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6100644" y="2078261"/>
              <a:ext cx="1567598" cy="1805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H_Other_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4481042" y="2080119"/>
              <a:ext cx="1779335" cy="1647464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MH_Other_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4486613" y="3567851"/>
              <a:ext cx="1612174" cy="169761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2">
                <a:alpha val="79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MH_Other_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5942770" y="3727583"/>
              <a:ext cx="1723615" cy="1534166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3605" rIns="0" bIns="33605" anchor="ctr"/>
            <a:lstStyle/>
            <a:p>
              <a:pPr marL="136908" indent="-136908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buFont typeface="Arial" pitchFamily="34" charset="0"/>
                <a:buChar char="•"/>
                <a:defRPr/>
              </a:pPr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17" name="MH_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0991" y="3331968"/>
            <a:ext cx="1515592" cy="6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+mn-lt"/>
                <a:ea typeface="+mn-ea"/>
              </a:rPr>
              <a:t>9</a:t>
            </a:r>
            <a:r>
              <a:rPr lang="en-US" altLang="zh-CN" sz="2400" b="1" baseline="30000" dirty="0" smtClean="0">
                <a:latin typeface="+mn-lt"/>
                <a:ea typeface="+mn-ea"/>
              </a:rPr>
              <a:t>th</a:t>
            </a:r>
            <a:r>
              <a:rPr lang="en-US" altLang="zh-CN" sz="2400" b="1" dirty="0" smtClean="0">
                <a:latin typeface="+mn-lt"/>
                <a:ea typeface="+mn-ea"/>
              </a:rPr>
              <a:t> </a:t>
            </a:r>
            <a:r>
              <a:rPr lang="en-US" altLang="zh-CN" sz="2400" b="1" dirty="0" smtClean="0">
                <a:latin typeface="+mn-lt"/>
                <a:ea typeface="+mn-ea"/>
              </a:rPr>
              <a:t>Week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24130" y="2590933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20770" y="2482568"/>
            <a:ext cx="878098" cy="2602972"/>
            <a:chOff x="4120770" y="2482568"/>
            <a:chExt cx="878098" cy="2602972"/>
          </a:xfrm>
        </p:grpSpPr>
        <p:sp>
          <p:nvSpPr>
            <p:cNvPr id="23" name="MH_Other_2"/>
            <p:cNvSpPr/>
            <p:nvPr>
              <p:custDataLst>
                <p:tags r:id="rId8"/>
              </p:custDataLst>
            </p:nvPr>
          </p:nvSpPr>
          <p:spPr>
            <a:xfrm flipH="1">
              <a:off x="4135555" y="2482568"/>
              <a:ext cx="863313" cy="442881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24" name="MH_Other_2"/>
            <p:cNvSpPr/>
            <p:nvPr>
              <p:custDataLst>
                <p:tags r:id="rId9"/>
              </p:custDataLst>
            </p:nvPr>
          </p:nvSpPr>
          <p:spPr>
            <a:xfrm flipH="1" flipV="1">
              <a:off x="4120770" y="4750326"/>
              <a:ext cx="803359" cy="335214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79762" y="2482568"/>
            <a:ext cx="935730" cy="2619510"/>
            <a:chOff x="7179762" y="2482568"/>
            <a:chExt cx="935730" cy="2619510"/>
          </a:xfrm>
        </p:grpSpPr>
        <p:sp>
          <p:nvSpPr>
            <p:cNvPr id="29" name="MH_Other_2"/>
            <p:cNvSpPr/>
            <p:nvPr>
              <p:custDataLst>
                <p:tags r:id="rId6"/>
              </p:custDataLst>
            </p:nvPr>
          </p:nvSpPr>
          <p:spPr>
            <a:xfrm>
              <a:off x="7296774" y="2482568"/>
              <a:ext cx="818718" cy="275146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30" name="MH_Other_2"/>
            <p:cNvSpPr/>
            <p:nvPr>
              <p:custDataLst>
                <p:tags r:id="rId7"/>
              </p:custDataLst>
            </p:nvPr>
          </p:nvSpPr>
          <p:spPr>
            <a:xfrm flipV="1">
              <a:off x="7179762" y="4400238"/>
              <a:ext cx="929712" cy="701840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50528" y="1602175"/>
            <a:ext cx="10127277" cy="4125767"/>
            <a:chOff x="1050528" y="1602175"/>
            <a:chExt cx="10127277" cy="4125767"/>
          </a:xfrm>
        </p:grpSpPr>
        <p:grpSp>
          <p:nvGrpSpPr>
            <p:cNvPr id="32" name="组合 31"/>
            <p:cNvGrpSpPr/>
            <p:nvPr/>
          </p:nvGrpSpPr>
          <p:grpSpPr>
            <a:xfrm>
              <a:off x="8109474" y="1602175"/>
              <a:ext cx="3068331" cy="1551632"/>
              <a:chOff x="8109474" y="1602175"/>
              <a:chExt cx="3068331" cy="1551632"/>
            </a:xfrm>
          </p:grpSpPr>
          <p:sp>
            <p:nvSpPr>
              <p:cNvPr id="43" name="MH_SubTitle_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111331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确定改进方案：程序改进、配置改进、系统改进，并与基准程序进行对比统计</a:t>
                </a:r>
                <a:endPara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09474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细化改进方案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109474" y="4176310"/>
              <a:ext cx="3066474" cy="1551632"/>
              <a:chOff x="8109474" y="4176310"/>
              <a:chExt cx="3066474" cy="1551632"/>
            </a:xfrm>
          </p:grpSpPr>
          <p:sp>
            <p:nvSpPr>
              <p:cNvPr id="40" name="MH_SubTitle_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109474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marL="342900" indent="-342900" algn="just">
                  <a:lnSpc>
                    <a:spcPct val="150000"/>
                  </a:lnSpc>
                  <a:buClr>
                    <a:srgbClr val="0064D2"/>
                  </a:buClr>
                  <a:buAutoNum type="arabicPeriod"/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获取、清洗实验数据</a:t>
                </a:r>
                <a:endPara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Clr>
                    <a:srgbClr val="0064D2"/>
                  </a:buClr>
                  <a:buAutoNum type="arabicPeriod"/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实现基准程序</a:t>
                </a:r>
                <a:endPara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Clr>
                    <a:srgbClr val="0064D2"/>
                  </a:buClr>
                  <a:buAutoNum type="arabicPeriod"/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确定改进方案</a:t>
                </a:r>
                <a:endPara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109474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进度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68153" y="1602175"/>
              <a:ext cx="3072045" cy="1551632"/>
              <a:chOff x="1068153" y="1602175"/>
              <a:chExt cx="3072045" cy="1551632"/>
            </a:xfrm>
          </p:grpSpPr>
          <p:sp>
            <p:nvSpPr>
              <p:cNvPr id="38" name="MH_SubTitle_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68153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确定实验目标、获取实验数据、实现基准程序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349498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实现基本方案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50528" y="4176310"/>
              <a:ext cx="3089670" cy="1551632"/>
              <a:chOff x="1050528" y="4176310"/>
              <a:chExt cx="3089670" cy="1551632"/>
            </a:xfrm>
          </p:grpSpPr>
          <p:sp>
            <p:nvSpPr>
              <p:cNvPr id="36" name="MH_SubTitle_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50528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349498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下周展望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1226758" y="4545270"/>
            <a:ext cx="27732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64D2"/>
              </a:buClr>
              <a:buAutoNum type="arabicPeriod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程序改进，并实验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对比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64D2"/>
              </a:buClr>
              <a:buAutoNum type="arabicPeriod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配置改进，并实验对比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64D2"/>
              </a:buClr>
              <a:buAutoNum type="arabicPeriod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系统改进，并实验对比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64D2"/>
              </a:buClr>
              <a:buAutoNum type="arabicPeriod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457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627849" y="886049"/>
            <a:ext cx="1502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文本框 11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68980" y="1318846"/>
            <a:ext cx="0" cy="372364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10797" y="5269859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437465" y="1529854"/>
            <a:ext cx="7658427" cy="621324"/>
            <a:chOff x="2454364" y="956608"/>
            <a:chExt cx="3265344" cy="281631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1.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数据：中文乱码（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丫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丫的，调试了一整天，是系统问题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bug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吧？！！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37465" y="2456632"/>
            <a:ext cx="7658427" cy="621324"/>
            <a:chOff x="2454364" y="956608"/>
            <a:chExt cx="3265344" cy="281631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2.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程序 ：不熟悉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Scala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的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API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，出现莫名其妙的语义错误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（都怪贫道道行浅）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425318" y="3333172"/>
            <a:ext cx="7658427" cy="621324"/>
            <a:chOff x="2454364" y="956608"/>
            <a:chExt cx="3265344" cy="281631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3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.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集群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：要想玩集群，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Linux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还得溜（捉襟见肘啊啊啊啊啊）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413171" y="4201281"/>
            <a:ext cx="7658427" cy="621324"/>
            <a:chOff x="2454364" y="956608"/>
            <a:chExt cx="3265344" cy="281631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454364" y="1238239"/>
              <a:ext cx="3265344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7"/>
            <p:cNvSpPr>
              <a:spLocks noChangeArrowheads="1"/>
            </p:cNvSpPr>
            <p:nvPr/>
          </p:nvSpPr>
          <p:spPr bwMode="auto">
            <a:xfrm>
              <a:off x="2454364" y="956608"/>
              <a:ext cx="3260165" cy="16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4.Spark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 ：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rPr>
                <a:t>学海无涯，回头无岸（所以嘛，大神都喜欢潜水撒）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sym typeface="Open Sans" pitchFamily="2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7" y="1918709"/>
            <a:ext cx="2886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930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597386e8f629be6b02d8dbe9645e79e19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436</Words>
  <Application>Microsoft Office PowerPoint</Application>
  <PresentationFormat>宽屏</PresentationFormat>
  <Paragraphs>76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Open Sans</vt:lpstr>
      <vt:lpstr>等线</vt:lpstr>
      <vt:lpstr>等线 Light</vt:lpstr>
      <vt:lpstr>华文仿宋</vt:lpstr>
      <vt:lpstr>宋体</vt:lpstr>
      <vt:lpstr>微软雅黑</vt:lpstr>
      <vt:lpstr>微软雅黑 Light</vt:lpstr>
      <vt:lpstr>幼圆</vt:lpstr>
      <vt:lpstr>Arial</vt:lpstr>
      <vt:lpstr>Bell MT</vt:lpstr>
      <vt:lpstr>Bodoni MT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wy</cp:lastModifiedBy>
  <cp:revision>639</cp:revision>
  <dcterms:created xsi:type="dcterms:W3CDTF">2015-11-29T06:56:29Z</dcterms:created>
  <dcterms:modified xsi:type="dcterms:W3CDTF">2016-04-29T09:33:15Z</dcterms:modified>
</cp:coreProperties>
</file>