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7" r:id="rId2"/>
    <p:sldId id="329" r:id="rId3"/>
    <p:sldId id="333" r:id="rId4"/>
    <p:sldId id="334" r:id="rId5"/>
    <p:sldId id="290" r:id="rId6"/>
    <p:sldId id="332" r:id="rId7"/>
    <p:sldId id="313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" initials="w" lastIdx="5" clrIdx="0">
    <p:extLst>
      <p:ext uri="{19B8F6BF-5375-455C-9EA6-DF929625EA0E}">
        <p15:presenceInfo xmlns:p15="http://schemas.microsoft.com/office/powerpoint/2012/main" userId="w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68908" autoAdjust="0"/>
  </p:normalViewPr>
  <p:slideViewPr>
    <p:cSldViewPr snapToGrid="0">
      <p:cViewPr varScale="1">
        <p:scale>
          <a:sx n="55" d="100"/>
          <a:sy n="55" d="100"/>
        </p:scale>
        <p:origin x="678" y="60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5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4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3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0582" y="3363319"/>
            <a:ext cx="80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G-8</a:t>
            </a:r>
            <a:r>
              <a:rPr lang="en-US" altLang="zh-CN" sz="2800" b="1" baseline="30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周报告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763602" y="1956393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217624" y="2341545"/>
            <a:ext cx="6648506" cy="3051332"/>
            <a:chOff x="1376702" y="2355015"/>
            <a:chExt cx="6648506" cy="3051332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6816879" y="4162499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75324" y="496835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实现方案改进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49940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实施方案改进落实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58401" y="496279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11082" y="2136571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52214" y="3097598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2"/>
            <a:endCxn id="16" idx="6"/>
          </p:cNvCxnSpPr>
          <p:nvPr/>
        </p:nvCxnSpPr>
        <p:spPr>
          <a:xfrm flipH="1">
            <a:off x="7244710" y="3311514"/>
            <a:ext cx="1407504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084827" y="3097598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6" idx="6"/>
            <a:endCxn id="16" idx="2"/>
          </p:cNvCxnSpPr>
          <p:nvPr/>
        </p:nvCxnSpPr>
        <p:spPr>
          <a:xfrm>
            <a:off x="5512658" y="3311514"/>
            <a:ext cx="1304221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509015" y="4162499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46" idx="2"/>
            <a:endCxn id="60" idx="6"/>
          </p:cNvCxnSpPr>
          <p:nvPr/>
        </p:nvCxnSpPr>
        <p:spPr>
          <a:xfrm flipH="1">
            <a:off x="3936846" y="3311514"/>
            <a:ext cx="1147981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2109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42" grpId="0" animBg="1"/>
      <p:bldP spid="46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1"/>
            <a:ext cx="28034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方案改进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37465" y="1529854"/>
            <a:ext cx="3422917" cy="621324"/>
            <a:chOff x="2454364" y="956608"/>
            <a:chExt cx="3265344" cy="28163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54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01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数据记录处理消耗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31138" y="4355064"/>
            <a:ext cx="3865035" cy="551209"/>
            <a:chOff x="2454364" y="936013"/>
            <a:chExt cx="3687108" cy="24984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560320" y="1185862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37"/>
            <p:cNvSpPr>
              <a:spLocks noChangeArrowheads="1"/>
            </p:cNvSpPr>
            <p:nvPr/>
          </p:nvSpPr>
          <p:spPr bwMode="auto">
            <a:xfrm>
              <a:off x="2454364" y="936013"/>
              <a:ext cx="3687108" cy="15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07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任务执行速度倾斜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63759" y="1523223"/>
            <a:ext cx="3431945" cy="607193"/>
            <a:chOff x="2454365" y="948637"/>
            <a:chExt cx="3273956" cy="27522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60320" y="1223862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37"/>
            <p:cNvSpPr>
              <a:spLocks noChangeArrowheads="1"/>
            </p:cNvSpPr>
            <p:nvPr/>
          </p:nvSpPr>
          <p:spPr bwMode="auto">
            <a:xfrm>
              <a:off x="2454365" y="948637"/>
              <a:ext cx="3273956" cy="15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02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许多空任务、小任务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32150" y="4293475"/>
            <a:ext cx="3443668" cy="590131"/>
            <a:chOff x="2454365" y="986508"/>
            <a:chExt cx="3285139" cy="267492"/>
          </a:xfrm>
        </p:grpSpPr>
        <p:sp>
          <p:nvSpPr>
            <p:cNvPr id="26" name="文本框 37"/>
            <p:cNvSpPr>
              <a:spLocks noChangeArrowheads="1"/>
            </p:cNvSpPr>
            <p:nvPr/>
          </p:nvSpPr>
          <p:spPr bwMode="auto">
            <a:xfrm>
              <a:off x="2454365" y="986508"/>
              <a:ext cx="3273955" cy="15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08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。。。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507343" y="1254000"/>
              <a:ext cx="323216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68980" y="1318846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2" y="2617058"/>
            <a:ext cx="2253403" cy="1118767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439266" y="2470301"/>
            <a:ext cx="3422917" cy="621324"/>
            <a:chOff x="2454364" y="956608"/>
            <a:chExt cx="3265344" cy="28163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03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Shuffle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磁盘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IO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过长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63759" y="2470301"/>
            <a:ext cx="3422917" cy="621324"/>
            <a:chOff x="2454364" y="956608"/>
            <a:chExt cx="3265344" cy="281631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04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●输出结果数据速度慢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39266" y="3385096"/>
            <a:ext cx="3422917" cy="621324"/>
            <a:chOff x="2454364" y="956608"/>
            <a:chExt cx="3265344" cy="281631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05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reduce task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数目不合适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58330" y="3405287"/>
            <a:ext cx="3422917" cy="621324"/>
            <a:chOff x="2454364" y="956608"/>
            <a:chExt cx="3265344" cy="281631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06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shuffle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小文件数据多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6491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3"/>
            <a:ext cx="37530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计划实施方案的改进落实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37465" y="2180487"/>
            <a:ext cx="3422917" cy="646331"/>
            <a:chOff x="2454364" y="956608"/>
            <a:chExt cx="3265344" cy="29296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292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01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根据需求变动改动项目进度计划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63759" y="2173855"/>
            <a:ext cx="3431945" cy="646330"/>
            <a:chOff x="2454365" y="948637"/>
            <a:chExt cx="3273956" cy="29296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60320" y="1223862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37"/>
            <p:cNvSpPr>
              <a:spLocks noChangeArrowheads="1"/>
            </p:cNvSpPr>
            <p:nvPr/>
          </p:nvSpPr>
          <p:spPr bwMode="auto">
            <a:xfrm>
              <a:off x="2454365" y="948637"/>
              <a:ext cx="3273956" cy="292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02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根据实际进度改进项目进度计划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268980" y="1318846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2" y="2617061"/>
            <a:ext cx="2253403" cy="1118767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439266" y="3455045"/>
            <a:ext cx="3422917" cy="621324"/>
            <a:chOff x="2454364" y="956608"/>
            <a:chExt cx="3265344" cy="28163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03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检查项目计划完成情况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63759" y="3455045"/>
            <a:ext cx="3422917" cy="621324"/>
            <a:chOff x="2454364" y="956608"/>
            <a:chExt cx="3265344" cy="281631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04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●分析任务执行、分配效率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22361" y="330877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98201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1917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3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3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7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8</a:t>
            </a:r>
            <a:r>
              <a:rPr lang="en-US" altLang="zh-CN" sz="2400" b="1" baseline="30000" dirty="0" smtClean="0">
                <a:latin typeface="+mn-lt"/>
                <a:ea typeface="+mn-ea"/>
              </a:rPr>
              <a:t>th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latin typeface="+mn-lt"/>
                <a:ea typeface="+mn-ea"/>
              </a:rPr>
              <a:t>Week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23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29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30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32" name="组合 31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43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根据实验要求，更新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《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进度计划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》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，并撰写计划实施方案的改进落实文档。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实施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40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使用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的集群环境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熟悉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源码的调试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源码进度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8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中一些常见问题，提出改进措施。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方案改进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6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后续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1226758" y="4668365"/>
            <a:ext cx="2546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项目结构；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阅读各自模块代码；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1039333" y="1616282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 smtClean="0"/>
              <a:t>阳艳红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627849" y="886049"/>
            <a:ext cx="245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小组本周总结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0338" y="2039297"/>
            <a:ext cx="5523726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17" name="矩形 8"/>
          <p:cNvSpPr/>
          <p:nvPr/>
        </p:nvSpPr>
        <p:spPr>
          <a:xfrm>
            <a:off x="6773438" y="1560299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于思民</a:t>
            </a:r>
          </a:p>
        </p:txBody>
      </p:sp>
      <p:sp>
        <p:nvSpPr>
          <p:cNvPr id="18" name="矩形 17"/>
          <p:cNvSpPr/>
          <p:nvPr/>
        </p:nvSpPr>
        <p:spPr>
          <a:xfrm>
            <a:off x="6712347" y="2214483"/>
            <a:ext cx="4857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本周未能及时协调其他组员；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本周未能及时检查组员提交的文档；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本周未能检查上周的任务分配完成情况；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4443" y="1983314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3" name="矩形 8"/>
          <p:cNvSpPr/>
          <p:nvPr/>
        </p:nvSpPr>
        <p:spPr>
          <a:xfrm>
            <a:off x="926906" y="4086083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武一杰</a:t>
            </a:r>
          </a:p>
        </p:txBody>
      </p:sp>
      <p:sp>
        <p:nvSpPr>
          <p:cNvPr id="24" name="矩形 23"/>
          <p:cNvSpPr/>
          <p:nvPr/>
        </p:nvSpPr>
        <p:spPr>
          <a:xfrm>
            <a:off x="978242" y="4682955"/>
            <a:ext cx="50679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1.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的基本架构与概况，对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executor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模块进行需求分析；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学习不够自主 总需要组长安排任务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deadline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才完成 对小组成果造成或多或少的影响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0338" y="4451786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6" name="矩形 8"/>
          <p:cNvSpPr/>
          <p:nvPr/>
        </p:nvSpPr>
        <p:spPr>
          <a:xfrm>
            <a:off x="6773438" y="4111268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王铖成</a:t>
            </a:r>
          </a:p>
        </p:txBody>
      </p:sp>
      <p:sp>
        <p:nvSpPr>
          <p:cNvPr id="27" name="矩形 26"/>
          <p:cNvSpPr/>
          <p:nvPr/>
        </p:nvSpPr>
        <p:spPr>
          <a:xfrm>
            <a:off x="6712347" y="4746791"/>
            <a:ext cx="50679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认识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到大数据处理的基本方法和基本模式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深刻理解了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需求开发的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理念；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在需求分析时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工作重心不明确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对需求分析的部分做的不是很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到位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8" name="矩形 27"/>
          <p:cNvSpPr/>
          <p:nvPr/>
        </p:nvSpPr>
        <p:spPr>
          <a:xfrm>
            <a:off x="6664443" y="4515622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9333" y="2393535"/>
            <a:ext cx="54147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部署方式进行需求分析的同时，也了解到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的基本架构和处理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对于该项目的理解还没有深入，加上投入的时间不够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6693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4" grpId="0" animBg="1"/>
      <p:bldP spid="17" grpId="0" animBg="1"/>
      <p:bldP spid="18" grpId="0"/>
      <p:bldP spid="19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398</Words>
  <Application>Microsoft Office PowerPoint</Application>
  <PresentationFormat>宽屏</PresentationFormat>
  <Paragraphs>64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597</cp:revision>
  <dcterms:created xsi:type="dcterms:W3CDTF">2015-11-29T06:56:29Z</dcterms:created>
  <dcterms:modified xsi:type="dcterms:W3CDTF">2016-04-22T04:28:44Z</dcterms:modified>
</cp:coreProperties>
</file>