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329" r:id="rId3"/>
    <p:sldId id="328" r:id="rId4"/>
    <p:sldId id="330" r:id="rId5"/>
    <p:sldId id="290" r:id="rId6"/>
    <p:sldId id="332" r:id="rId7"/>
    <p:sldId id="331" r:id="rId8"/>
    <p:sldId id="31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" initials="w" lastIdx="5" clrIdx="0">
    <p:extLst>
      <p:ext uri="{19B8F6BF-5375-455C-9EA6-DF929625EA0E}">
        <p15:presenceInfo xmlns:p15="http://schemas.microsoft.com/office/powerpoint/2012/main" userId="w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68908" autoAdjust="0"/>
  </p:normalViewPr>
  <p:slideViewPr>
    <p:cSldViewPr snapToGrid="0">
      <p:cViewPr varScale="1">
        <p:scale>
          <a:sx n="52" d="100"/>
          <a:sy n="52" d="100"/>
        </p:scale>
        <p:origin x="1338" y="66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5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5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1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0582" y="3363319"/>
            <a:ext cx="80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929332" y="1940730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76702" y="2355015"/>
            <a:ext cx="9776896" cy="3053787"/>
            <a:chOff x="1376702" y="2355015"/>
            <a:chExt cx="9776896" cy="3053787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8044638" y="272866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56532" y="3035826"/>
            <a:ext cx="1648963" cy="1805131"/>
            <a:chOff x="2756532" y="3035826"/>
            <a:chExt cx="1648963" cy="1805131"/>
          </a:xfrm>
        </p:grpSpPr>
        <p:cxnSp>
          <p:nvCxnSpPr>
            <p:cNvPr id="11" name="直接连接符 10"/>
            <p:cNvCxnSpPr>
              <a:stCxn id="15" idx="7"/>
              <a:endCxn id="18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011069" y="4116615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22744" y="3038421"/>
            <a:ext cx="1679184" cy="1806101"/>
            <a:chOff x="8122744" y="3038421"/>
            <a:chExt cx="1679184" cy="1806101"/>
          </a:xfrm>
        </p:grpSpPr>
        <p:cxnSp>
          <p:nvCxnSpPr>
            <p:cNvPr id="14" name="直接连接符 13"/>
            <p:cNvCxnSpPr>
              <a:stCxn id="19" idx="5"/>
              <a:endCxn id="17" idx="1"/>
            </p:cNvCxnSpPr>
            <p:nvPr/>
          </p:nvCxnSpPr>
          <p:spPr>
            <a:xfrm>
              <a:off x="8122744" y="3038421"/>
              <a:ext cx="1314007" cy="14409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374097" y="4416691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42841" y="2670649"/>
            <a:ext cx="1668228" cy="1659882"/>
            <a:chOff x="4342841" y="2670649"/>
            <a:chExt cx="1668228" cy="1659882"/>
          </a:xfrm>
        </p:grpSpPr>
        <p:cxnSp>
          <p:nvCxnSpPr>
            <p:cNvPr id="13" name="直接连接符 12"/>
            <p:cNvCxnSpPr>
              <a:stCxn id="18" idx="5"/>
              <a:endCxn id="16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8900" y="2673244"/>
            <a:ext cx="1746498" cy="1657287"/>
            <a:chOff x="6438900" y="2673244"/>
            <a:chExt cx="1746498" cy="1657287"/>
          </a:xfrm>
        </p:grpSpPr>
        <p:cxnSp>
          <p:nvCxnSpPr>
            <p:cNvPr id="12" name="直接连接符 11"/>
            <p:cNvCxnSpPr>
              <a:stCxn id="16" idx="6"/>
              <a:endCxn id="19" idx="3"/>
            </p:cNvCxnSpPr>
            <p:nvPr/>
          </p:nvCxnSpPr>
          <p:spPr>
            <a:xfrm flipV="1">
              <a:off x="6438900" y="3038421"/>
              <a:ext cx="1381321" cy="129211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7757567" y="2673244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98054" y="5023545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评审意见及问题清单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25168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需求修订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9836" y="5015018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9311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26725" y="5030590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82109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0396"/>
            <a:ext cx="1641131" cy="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评审意见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0237" y="2435247"/>
            <a:ext cx="7465467" cy="1786675"/>
            <a:chOff x="3430237" y="2608245"/>
            <a:chExt cx="7465467" cy="1786675"/>
          </a:xfrm>
        </p:grpSpPr>
        <p:grpSp>
          <p:nvGrpSpPr>
            <p:cNvPr id="12" name="组合 11"/>
            <p:cNvGrpSpPr/>
            <p:nvPr/>
          </p:nvGrpSpPr>
          <p:grpSpPr>
            <a:xfrm>
              <a:off x="3437465" y="2608245"/>
              <a:ext cx="3431945" cy="369332"/>
              <a:chOff x="2454364" y="948637"/>
              <a:chExt cx="3273956" cy="321216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37"/>
              <p:cNvSpPr>
                <a:spLocks noChangeArrowheads="1"/>
              </p:cNvSpPr>
              <p:nvPr/>
            </p:nvSpPr>
            <p:spPr bwMode="auto">
              <a:xfrm>
                <a:off x="2454364" y="948637"/>
                <a:ext cx="3260165" cy="32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01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系统功能？需求分析？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30237" y="4025588"/>
              <a:ext cx="3865035" cy="369332"/>
              <a:chOff x="2454364" y="936013"/>
              <a:chExt cx="3687108" cy="321215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60320" y="1251758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37"/>
              <p:cNvSpPr>
                <a:spLocks noChangeArrowheads="1"/>
              </p:cNvSpPr>
              <p:nvPr/>
            </p:nvSpPr>
            <p:spPr bwMode="auto">
              <a:xfrm>
                <a:off x="2454364" y="936013"/>
                <a:ext cx="3687108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02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系统功能？需求分析？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63759" y="2613953"/>
              <a:ext cx="3431945" cy="369332"/>
              <a:chOff x="2454365" y="948637"/>
              <a:chExt cx="3273956" cy="321215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3273956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03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全局需求与子需求联系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463759" y="4005302"/>
              <a:ext cx="3431944" cy="383328"/>
              <a:chOff x="2454365" y="986508"/>
              <a:chExt cx="3273955" cy="333388"/>
            </a:xfrm>
          </p:grpSpPr>
          <p:sp>
            <p:nvSpPr>
              <p:cNvPr id="26" name="文本框 37"/>
              <p:cNvSpPr>
                <a:spLocks noChangeArrowheads="1"/>
              </p:cNvSpPr>
              <p:nvPr/>
            </p:nvSpPr>
            <p:spPr bwMode="auto">
              <a:xfrm>
                <a:off x="2454365" y="986508"/>
                <a:ext cx="3273955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04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Spark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使用多平台的需求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507343" y="1319896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直接连接符 5"/>
          <p:cNvCxnSpPr/>
          <p:nvPr/>
        </p:nvCxnSpPr>
        <p:spPr>
          <a:xfrm>
            <a:off x="3268980" y="2503731"/>
            <a:ext cx="0" cy="25387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2" y="2986343"/>
            <a:ext cx="2253403" cy="11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174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0396"/>
            <a:ext cx="1641131" cy="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需求修订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7466" y="2879772"/>
            <a:ext cx="3865035" cy="1786675"/>
            <a:chOff x="3430237" y="2608245"/>
            <a:chExt cx="3865035" cy="1786675"/>
          </a:xfrm>
        </p:grpSpPr>
        <p:grpSp>
          <p:nvGrpSpPr>
            <p:cNvPr id="12" name="组合 11"/>
            <p:cNvGrpSpPr/>
            <p:nvPr/>
          </p:nvGrpSpPr>
          <p:grpSpPr>
            <a:xfrm>
              <a:off x="3437465" y="2608245"/>
              <a:ext cx="3431945" cy="369332"/>
              <a:chOff x="2454364" y="948637"/>
              <a:chExt cx="3273956" cy="321216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37"/>
              <p:cNvSpPr>
                <a:spLocks noChangeArrowheads="1"/>
              </p:cNvSpPr>
              <p:nvPr/>
            </p:nvSpPr>
            <p:spPr bwMode="auto">
              <a:xfrm>
                <a:off x="2454364" y="948637"/>
                <a:ext cx="3260165" cy="32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01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根据评审意见对需求修订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30237" y="4025588"/>
              <a:ext cx="3865035" cy="369332"/>
              <a:chOff x="2454364" y="936013"/>
              <a:chExt cx="3687108" cy="321215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60320" y="1251758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37"/>
              <p:cNvSpPr>
                <a:spLocks noChangeArrowheads="1"/>
              </p:cNvSpPr>
              <p:nvPr/>
            </p:nvSpPr>
            <p:spPr bwMode="auto">
              <a:xfrm>
                <a:off x="2454364" y="936013"/>
                <a:ext cx="3687108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02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根据新掌握的知识对需求修订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</p:grpSp>
      </p:grpSp>
      <p:cxnSp>
        <p:nvCxnSpPr>
          <p:cNvPr id="6" name="直接连接符 5"/>
          <p:cNvCxnSpPr/>
          <p:nvPr/>
        </p:nvCxnSpPr>
        <p:spPr>
          <a:xfrm>
            <a:off x="3268980" y="2503731"/>
            <a:ext cx="0" cy="25387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2" y="2986343"/>
            <a:ext cx="2253403" cy="111876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22361" y="330877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94693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1917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3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周进度报告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3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7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7</a:t>
            </a:r>
            <a:r>
              <a:rPr lang="en-US" altLang="zh-CN" sz="2400" b="1" baseline="30000" dirty="0" smtClean="0">
                <a:latin typeface="+mn-lt"/>
                <a:ea typeface="+mn-ea"/>
              </a:rPr>
              <a:t>th</a:t>
            </a:r>
            <a:r>
              <a:rPr lang="en-US" altLang="zh-CN" sz="2400" b="1" dirty="0" smtClean="0">
                <a:latin typeface="+mn-lt"/>
                <a:ea typeface="+mn-ea"/>
              </a:rPr>
              <a:t> Week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23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29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30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32" name="组合 31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43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《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项目进度计划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》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分配工作进行。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实验课进度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40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16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搭建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的集群环境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搭建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源码的调试环境</a:t>
                </a:r>
                <a:endPara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源码进度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8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根据上周要求，提交作业。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6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后续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1226758" y="4668365"/>
            <a:ext cx="2546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项目结构；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阅读各自模块代码；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1039333" y="1616282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 smtClean="0"/>
              <a:t>阳艳红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27849" y="879707"/>
            <a:ext cx="1841065" cy="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0338" y="2039297"/>
            <a:ext cx="5523726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17" name="矩形 8"/>
          <p:cNvSpPr/>
          <p:nvPr/>
        </p:nvSpPr>
        <p:spPr>
          <a:xfrm>
            <a:off x="6773438" y="1560299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于思民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12347" y="2214483"/>
            <a:ext cx="4857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本周未能及时协调其他组员；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周未能及时检查组员提交的文档；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本周未能检查上周的任务分配完成情况；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4443" y="1983314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3" name="矩形 8"/>
          <p:cNvSpPr/>
          <p:nvPr/>
        </p:nvSpPr>
        <p:spPr>
          <a:xfrm>
            <a:off x="926906" y="4086083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武一杰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78242" y="4682955"/>
            <a:ext cx="50679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1.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的基本架构与概况，对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executor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模块进行需求分析；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学习不够自主 总需要组长安排任务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deadline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才完成 对小组成果造成或多或少的影响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0338" y="4451786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26" name="矩形 8"/>
          <p:cNvSpPr/>
          <p:nvPr/>
        </p:nvSpPr>
        <p:spPr>
          <a:xfrm>
            <a:off x="6773438" y="4111268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/>
              <a:t>王铖成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12347" y="4746791"/>
            <a:ext cx="50679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认识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到大数据处理的基本方法和基本模式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深刻理解了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需求开发的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理念；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在需求分析时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工作重心不明确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对需求分析的部分做的不是很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到位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64443" y="4515622"/>
            <a:ext cx="5115895" cy="19946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9333" y="2393535"/>
            <a:ext cx="54147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在对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部署方式进行需求分析的同时，也了解到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的基本架构和处理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对于该项目的理解还没有深入，加上投入的时间不够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66930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4" grpId="0" animBg="1"/>
      <p:bldP spid="17" grpId="0" animBg="1"/>
      <p:bldP spid="18" grpId="0"/>
      <p:bldP spid="19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51" y="1956947"/>
            <a:ext cx="10934700" cy="4715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3" name="矩形 8"/>
          <p:cNvSpPr/>
          <p:nvPr/>
        </p:nvSpPr>
        <p:spPr>
          <a:xfrm>
            <a:off x="852723" y="1653604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 smtClean="0"/>
              <a:t>于思民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1936" y="2548487"/>
            <a:ext cx="10148815" cy="1754326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及时审查组内各同学提交的文档，以及更新的文档；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上周未与组内同学再次明确本周的任务分配；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未能定期检查组员已分配任务的实施进度；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27849" y="879707"/>
            <a:ext cx="1841065" cy="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435238" y="279176"/>
                </a:moveTo>
                <a:lnTo>
                  <a:pt x="413658" y="597296"/>
                </a:lnTo>
                <a:cubicBezTo>
                  <a:pt x="453097" y="592831"/>
                  <a:pt x="487948" y="590599"/>
                  <a:pt x="518210" y="590599"/>
                </a:cubicBezTo>
                <a:cubicBezTo>
                  <a:pt x="600065" y="590599"/>
                  <a:pt x="640993" y="620489"/>
                  <a:pt x="640993" y="680268"/>
                </a:cubicBezTo>
                <a:cubicBezTo>
                  <a:pt x="640993" y="708793"/>
                  <a:pt x="631381" y="731428"/>
                  <a:pt x="612157" y="748171"/>
                </a:cubicBezTo>
                <a:cubicBezTo>
                  <a:pt x="592934" y="764914"/>
                  <a:pt x="566331" y="773286"/>
                  <a:pt x="532348" y="773286"/>
                </a:cubicBezTo>
                <a:cubicBezTo>
                  <a:pt x="487204" y="773286"/>
                  <a:pt x="444664" y="761131"/>
                  <a:pt x="404728" y="736823"/>
                </a:cubicBezTo>
                <a:lnTo>
                  <a:pt x="404728" y="840630"/>
                </a:lnTo>
                <a:cubicBezTo>
                  <a:pt x="442431" y="857249"/>
                  <a:pt x="488692" y="865559"/>
                  <a:pt x="543510" y="865559"/>
                </a:cubicBezTo>
                <a:cubicBezTo>
                  <a:pt x="611227" y="865559"/>
                  <a:pt x="664805" y="847142"/>
                  <a:pt x="704245" y="810307"/>
                </a:cubicBezTo>
                <a:cubicBezTo>
                  <a:pt x="743684" y="773472"/>
                  <a:pt x="763404" y="726033"/>
                  <a:pt x="763404" y="667990"/>
                </a:cubicBezTo>
                <a:cubicBezTo>
                  <a:pt x="763404" y="615404"/>
                  <a:pt x="747095" y="573732"/>
                  <a:pt x="714477" y="542974"/>
                </a:cubicBezTo>
                <a:cubicBezTo>
                  <a:pt x="681858" y="512216"/>
                  <a:pt x="637396" y="496837"/>
                  <a:pt x="581089" y="496837"/>
                </a:cubicBezTo>
                <a:cubicBezTo>
                  <a:pt x="563726" y="496837"/>
                  <a:pt x="544751" y="497706"/>
                  <a:pt x="524163" y="499442"/>
                </a:cubicBezTo>
                <a:lnTo>
                  <a:pt x="532348" y="378147"/>
                </a:lnTo>
                <a:lnTo>
                  <a:pt x="740336" y="378147"/>
                </a:lnTo>
                <a:lnTo>
                  <a:pt x="740336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1593" y="4594336"/>
            <a:ext cx="10148815" cy="1754326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固化小组每周谈论次数、讨论时间、讨论内容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根据各周实验安排分配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任务、讨论内容，确定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任务进度检查时间点；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按时检查各自任务进度、作业提交情况；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9360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439</Words>
  <Application>Microsoft Office PowerPoint</Application>
  <PresentationFormat>宽屏</PresentationFormat>
  <Paragraphs>68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562</cp:revision>
  <dcterms:created xsi:type="dcterms:W3CDTF">2015-11-29T06:56:29Z</dcterms:created>
  <dcterms:modified xsi:type="dcterms:W3CDTF">2016-04-15T10:23:19Z</dcterms:modified>
</cp:coreProperties>
</file>