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80" r:id="rId3"/>
    <p:sldId id="385" r:id="rId4"/>
    <p:sldId id="374" r:id="rId5"/>
    <p:sldId id="387" r:id="rId6"/>
    <p:sldId id="375" r:id="rId7"/>
    <p:sldId id="419" r:id="rId8"/>
    <p:sldId id="431" r:id="rId9"/>
    <p:sldId id="393" r:id="rId10"/>
    <p:sldId id="430" r:id="rId11"/>
    <p:sldId id="433" r:id="rId12"/>
    <p:sldId id="434" r:id="rId13"/>
    <p:sldId id="435" r:id="rId14"/>
    <p:sldId id="436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 autoAdjust="0"/>
    <p:restoredTop sz="80589" autoAdjust="0"/>
  </p:normalViewPr>
  <p:slideViewPr>
    <p:cSldViewPr snapToGrid="0" snapToObjects="1">
      <p:cViewPr varScale="1">
        <p:scale>
          <a:sx n="56" d="100"/>
          <a:sy n="56" d="100"/>
        </p:scale>
        <p:origin x="-1002" y="-90"/>
      </p:cViewPr>
      <p:guideLst>
        <p:guide orient="horz" pos="2102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20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96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303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843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4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45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09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 advTm="6098">
        <p:circle/>
      </p:transition>
    </mc:Choice>
    <mc:Fallback>
      <p:transition spd="slow" advTm="6098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——1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889F0D4-3576-401E-A171-9A32095B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18" y="2506135"/>
            <a:ext cx="6929463" cy="23531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20554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——2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4483B27-DE69-4C41-AE32-32CFD09B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79" y="1801118"/>
            <a:ext cx="7104849" cy="3566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3307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——3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对</a:t>
            </a:r>
            <a:r>
              <a:rPr lang="en-US" altLang="zh-CN" sz="1600" dirty="0"/>
              <a:t>IOC</a:t>
            </a:r>
            <a:r>
              <a:rPr lang="zh-CN" altLang="en-US" sz="1600" dirty="0"/>
              <a:t>模块的测</a:t>
            </a:r>
            <a:r>
              <a:rPr lang="zh-CN" altLang="en-US" sz="1600" dirty="0" smtClean="0"/>
              <a:t>试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扫描注解后初始化的对象与预期相同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空路径提示错误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IOC</a:t>
            </a:r>
            <a:r>
              <a:rPr lang="zh-CN" altLang="en-US" sz="1600" dirty="0"/>
              <a:t>容器能够向指定的对象中注入依赖的值。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819844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测试结果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首先，由于不太熟悉</a:t>
            </a:r>
            <a:r>
              <a:rPr lang="en-US" altLang="zh-CN" sz="1600" dirty="0"/>
              <a:t>Blade</a:t>
            </a:r>
            <a:r>
              <a:rPr lang="zh-CN" altLang="en-US" sz="1600" dirty="0"/>
              <a:t>框架</a:t>
            </a:r>
            <a:r>
              <a:rPr lang="zh-CN" altLang="en-US" sz="1600" dirty="0" smtClean="0"/>
              <a:t>，在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组的测试环境进行测试</a:t>
            </a:r>
            <a:endParaRPr lang="en-US" altLang="zh-CN" sz="1600" dirty="0" smtClean="0"/>
          </a:p>
          <a:p>
            <a:r>
              <a:rPr lang="zh-CN" altLang="en-US" sz="1600" dirty="0" smtClean="0"/>
              <a:t>其</a:t>
            </a:r>
            <a:r>
              <a:rPr lang="zh-CN" altLang="en-US" sz="1600" dirty="0"/>
              <a:t>次，在测试过程中</a:t>
            </a:r>
            <a:r>
              <a:rPr lang="zh-CN" altLang="en-US" sz="1600" dirty="0" smtClean="0"/>
              <a:t>，导</a:t>
            </a:r>
            <a:r>
              <a:rPr lang="zh-CN" altLang="en-US" sz="1600" dirty="0"/>
              <a:t>致测试不太全面，有些问题没有测试出来。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上文所涉及的三部分的测试均通过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不</a:t>
            </a:r>
            <a:r>
              <a:rPr lang="zh-CN" altLang="en-US" sz="1600" dirty="0" smtClean="0"/>
              <a:t>足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问</a:t>
            </a:r>
            <a:r>
              <a:rPr lang="zh-CN" altLang="en-US" sz="1600" dirty="0"/>
              <a:t>题：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对于</a:t>
            </a:r>
            <a:r>
              <a:rPr lang="en-US" altLang="zh-CN" sz="1600" dirty="0" err="1"/>
              <a:t>createUniqueFileName</a:t>
            </a:r>
            <a:r>
              <a:rPr lang="en-US" altLang="zh-CN" sz="1600" dirty="0"/>
              <a:t>()</a:t>
            </a:r>
            <a:r>
              <a:rPr lang="zh-CN" altLang="en-US" sz="1600" dirty="0"/>
              <a:t>的测试中，没有后缀名的文件在现实中是存在的，在查看源代码后发现，该方法根据查找最后一个“</a:t>
            </a:r>
            <a:r>
              <a:rPr lang="en-US" altLang="zh-CN" sz="1600" dirty="0"/>
              <a:t>.”</a:t>
            </a:r>
            <a:r>
              <a:rPr lang="zh-CN" altLang="en-US" sz="1600" dirty="0"/>
              <a:t>来进行分割，从而生成一个唯一的文件名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对于</a:t>
            </a:r>
            <a:r>
              <a:rPr lang="en-US" altLang="zh-CN" sz="1600" dirty="0" err="1"/>
              <a:t>createUniqueFileName</a:t>
            </a:r>
            <a:r>
              <a:rPr lang="en-US" altLang="zh-CN" sz="1600" dirty="0"/>
              <a:t>()</a:t>
            </a:r>
            <a:r>
              <a:rPr lang="zh-CN" altLang="en-US" sz="1600" dirty="0"/>
              <a:t>的测试中，没有对空文件名进行</a:t>
            </a:r>
            <a:r>
              <a:rPr lang="en-US" altLang="zh-CN" sz="1600" dirty="0"/>
              <a:t>try…catch</a:t>
            </a:r>
            <a:r>
              <a:rPr lang="zh-CN" altLang="en-US" sz="1600" dirty="0"/>
              <a:t>的异常检测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4275864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本周工作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本周工作分类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完善测试需求规格说明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书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AB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组复评审，整理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DE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组对本组的评审报告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组测试提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供技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术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支持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组的技术支持下，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对</a:t>
            </a:r>
            <a:r>
              <a:rPr lang="en-US" altLang="zh-CN" sz="1600" kern="100" dirty="0" smtClean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组进行组间互测，输出测试报告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完善需求规格说明书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迭代版本到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V3.0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补充说明前端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GUI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测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试</a:t>
            </a:r>
            <a:endParaRPr lang="en-US" altLang="zh-CN" sz="1600" kern="100" dirty="0" smtClean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修</a:t>
            </a:r>
            <a:r>
              <a:rPr lang="zh-CN" altLang="en-US" sz="1600" kern="100" dirty="0" smtClean="0">
                <a:latin typeface="+mn-ea"/>
                <a:cs typeface="Times New Roman" panose="02020603050405020304" pitchFamily="18" charset="0"/>
              </a:rPr>
              <a:t>改细节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与测试组</a:t>
            </a:r>
            <a:r>
              <a:rPr kumimoji="1" lang="en-US" altLang="zh-CN" dirty="0"/>
              <a:t>C</a:t>
            </a:r>
            <a:r>
              <a:rPr kumimoji="1" lang="zh-CN" altLang="en-US" dirty="0"/>
              <a:t>组对接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229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技术支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持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郭炜峰：支持后台测试</a:t>
            </a:r>
            <a:endParaRPr lang="en-US" altLang="zh-CN" sz="1600" dirty="0"/>
          </a:p>
          <a:p>
            <a:r>
              <a:rPr lang="zh-CN" altLang="en-US" sz="1600" dirty="0"/>
              <a:t>王益飞：支持爬虫与分布式爬虫测试</a:t>
            </a:r>
            <a:endParaRPr lang="en-US" altLang="zh-CN" sz="1600" dirty="0"/>
          </a:p>
          <a:p>
            <a:r>
              <a:rPr lang="zh-CN" altLang="en-US" sz="1600" dirty="0"/>
              <a:t>胡勇：支持前端测试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4052488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B</a:t>
            </a:r>
            <a:r>
              <a:rPr kumimoji="1" lang="zh-CN" altLang="en-US" dirty="0">
                <a:sym typeface="+mn-ea"/>
              </a:rPr>
              <a:t>组相关的测试用例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测试结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果输出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参见实验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目录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27F9B30-D191-4203-8C16-2841C87D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71" y="2615926"/>
            <a:ext cx="5953125" cy="1247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698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464</Words>
  <Application>Microsoft Office PowerPoint</Application>
  <PresentationFormat>自定义</PresentationFormat>
  <Paragraphs>58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JuboGe</cp:lastModifiedBy>
  <cp:revision>256</cp:revision>
  <dcterms:created xsi:type="dcterms:W3CDTF">2017-05-12T08:19:48Z</dcterms:created>
  <dcterms:modified xsi:type="dcterms:W3CDTF">2017-06-02T02:40:43Z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