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80" r:id="rId3"/>
    <p:sldId id="385" r:id="rId4"/>
    <p:sldId id="374" r:id="rId5"/>
    <p:sldId id="387" r:id="rId6"/>
    <p:sldId id="375" r:id="rId7"/>
    <p:sldId id="419" r:id="rId8"/>
    <p:sldId id="420" r:id="rId9"/>
    <p:sldId id="421" r:id="rId10"/>
    <p:sldId id="426" r:id="rId11"/>
    <p:sldId id="393" r:id="rId12"/>
    <p:sldId id="390" r:id="rId13"/>
    <p:sldId id="406" r:id="rId14"/>
    <p:sldId id="423" r:id="rId15"/>
    <p:sldId id="425" r:id="rId16"/>
    <p:sldId id="422" r:id="rId17"/>
    <p:sldId id="418" r:id="rId18"/>
    <p:sldId id="417" r:id="rId19"/>
    <p:sldId id="416" r:id="rId20"/>
    <p:sldId id="427" r:id="rId21"/>
    <p:sldId id="394" r:id="rId22"/>
    <p:sldId id="395" r:id="rId23"/>
    <p:sldId id="396" r:id="rId24"/>
    <p:sldId id="397" r:id="rId25"/>
    <p:sldId id="428" r:id="rId26"/>
    <p:sldId id="429" r:id="rId27"/>
    <p:sldId id="407" r:id="rId28"/>
    <p:sldId id="410" r:id="rId29"/>
    <p:sldId id="292" r:id="rId3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80589" autoAdjust="0"/>
  </p:normalViewPr>
  <p:slideViewPr>
    <p:cSldViewPr snapToGrid="0" snapToObjects="1">
      <p:cViewPr varScale="1">
        <p:scale>
          <a:sx n="88" d="100"/>
          <a:sy n="88" d="100"/>
        </p:scale>
        <p:origin x="546" y="96"/>
      </p:cViewPr>
      <p:guideLst>
        <p:guide orient="horz" pos="2102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1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6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84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62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2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3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4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过滤器的改进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改进说明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实现说明。</a:t>
            </a:r>
          </a:p>
          <a:p>
            <a:pPr lvl="0" indent="72009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内置的集合（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）实现内存过滤器，同时提供文件过滤器让用户选择。两者并不排斥，文件过滤器的设置是为了可以停止爬虫（结束爬虫进程），然后在之后的某一个时间内重新接着上次的爬取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¬¬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继续时，可以直接从文件中读取已经爬取的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。实际运行期间的过滤都是在内存过滤器（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集合实现的过滤器）进行的。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实现分析以及改进说明。</a:t>
            </a:r>
          </a:p>
          <a:p>
            <a:pPr indent="720090"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集合需要存储网页本身的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，同时为了实现管理集合以及其他一些针对集合的操作，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需要保存的内容除了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之外还有许多，因此，当爬取大量网页的时候占用内存会比较大。而分析发现，我们实际上只需要判断一个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是否已经出现过，而至于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是什么或者何时出现并不在乎。其次，我们也不会对已经爬取的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进行索引等操作，所以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结合本身的许多操作相对来说是冗余的。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布隆过滤器</a:t>
            </a:r>
            <a:endParaRPr lang="x-none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布隆过滤器（英语：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由布隆提出的。它实际上是一个很长的二进制向量和一系列随机映射函数。布隆过滤器可以用于检索一个元素是否在一个集合中。它的优点是空间效率和查询时间都远远超过一般的算法，缺点是有一定的误识别率和删除困难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2D79F-E77C-4D76-94BC-9206E160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48" y="3195205"/>
            <a:ext cx="719137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布隆过滤器</a:t>
            </a:r>
            <a:endParaRPr lang="x-none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文字&#10;&#10;已生成高可信度的说明">
            <a:extLst>
              <a:ext uri="{FF2B5EF4-FFF2-40B4-BE49-F238E27FC236}">
                <a16:creationId xmlns:a16="http://schemas.microsoft.com/office/drawing/2014/main" id="{B19ABB73-636D-41EB-BF78-0CC1B836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8" y="1528082"/>
            <a:ext cx="7620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布隆过滤器</a:t>
            </a:r>
            <a:endParaRPr lang="x-none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53903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是需要的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位数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K:hash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函数的个数</a:t>
            </a:r>
            <a:endParaRPr lang="en-US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纵横字谜&#10;&#10;已生成极高可信度的说明">
            <a:extLst>
              <a:ext uri="{FF2B5EF4-FFF2-40B4-BE49-F238E27FC236}">
                <a16:creationId xmlns:a16="http://schemas.microsoft.com/office/drawing/2014/main" id="{7B78F24F-B768-460B-98CF-B3B80413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14" y="315686"/>
            <a:ext cx="4210050" cy="6305550"/>
          </a:xfrm>
          <a:prstGeom prst="rect">
            <a:avLst/>
          </a:prstGeom>
        </p:spPr>
      </p:pic>
      <p:pic>
        <p:nvPicPr>
          <p:cNvPr id="7" name="图片 6" descr="图片包含 事情, 物体&#10;&#10;已生成高可信度的说明">
            <a:extLst>
              <a:ext uri="{FF2B5EF4-FFF2-40B4-BE49-F238E27FC236}">
                <a16:creationId xmlns:a16="http://schemas.microsoft.com/office/drawing/2014/main" id="{27C89076-E991-4A3C-993D-87FDD8BC9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79" y="2853022"/>
            <a:ext cx="3276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实现方式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引入pytho提供的库 pybloomfilter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自己实现相关数据结构</a:t>
            </a:r>
          </a:p>
        </p:txBody>
      </p:sp>
    </p:spTree>
    <p:extLst>
      <p:ext uri="{BB962C8B-B14F-4D97-AF65-F5344CB8AC3E}">
        <p14:creationId xmlns:p14="http://schemas.microsoft.com/office/powerpoint/2010/main" val="8463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修改流程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64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1.  基于原始框架开发一个正常运行的爬虫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2.  运行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3.  修改scrapy的框架内容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4.  重新运行，验证可行性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爬虫运行命令（新|旧）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22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运行命令：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在spider目录下，shell中键入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scrapy crawl buaa_scse_spider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修改方式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63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爬虫本身的修改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>
                <a:sym typeface="+mn-ea"/>
              </a:rPr>
              <a:t>修改setting信息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>
                <a:sym typeface="+mn-ea"/>
              </a:rPr>
              <a:t>MAX_LENGTH = 10000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>
                <a:sym typeface="+mn-ea"/>
              </a:rPr>
              <a:t>ERROR_RATE = 0.0001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endParaRPr lang="x-none">
              <a:sym typeface="+mn-ea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框架的修改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/usr/local/lib/python2.7/dist-packages/scrapy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dupefilters.py文件（替换修改框架原始文件）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/>
              <a:t>filters.py文件（新增自定义数据结构）</a:t>
            </a: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endParaRPr lang="x-none"/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endParaRPr 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D5856CC-06FD-4D45-8AA0-CD112DF3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266"/>
            <a:ext cx="12192000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本周工作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反爬改进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改进说明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72009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由于要使用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进行测试，不得不大量爬取某个网站的内容。然而，在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提供的下载中间件机制，可以在请求队列与下载请求之间做一些动作。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本身也提供了一个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ProxyMiddleware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，但是它只能使用固定的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地址。由于固定的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地址可能遭到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被禁用的情况，这么一来，你就不能使用本地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进行相应的爬虫工作了。所以，此时就需要进行反爬虫的实现，以下是使用到的两种基本策略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爬取对象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伪装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user agent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使用免费代理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用户先将请求发到代理，然后代理再发到服务器，这样看起来就像是代理在访问那个网站了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反爬实现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新建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重写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middleware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的代码，来随机使用伪装的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user agent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和免费代理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编写免费代理的抓取以及测试的代码，同时保存到相应的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txt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文件下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项目的设置文件下进行相应的配置设置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针对某个目标网站进行爬取代码的编写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反爬实现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尝试爬取一个拥有反爬机制的网站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爬取失败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添加修改代码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重新爬取</a:t>
            </a:r>
          </a:p>
        </p:txBody>
      </p:sp>
    </p:spTree>
    <p:extLst>
      <p:ext uri="{BB962C8B-B14F-4D97-AF65-F5344CB8AC3E}">
        <p14:creationId xmlns:p14="http://schemas.microsoft.com/office/powerpoint/2010/main" val="29779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修改方式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  </a:t>
            </a:r>
            <a:r>
              <a:rPr lang="x-none" dirty="0">
                <a:sym typeface="+mn-ea"/>
              </a:rPr>
              <a:t>修改setting信息</a:t>
            </a:r>
            <a:endParaRPr lang="en-US" dirty="0">
              <a:sym typeface="+mn-ea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添加浏览器请求信息</a:t>
            </a:r>
            <a:endParaRPr lang="en-US" altLang="zh-CN" dirty="0">
              <a:sym typeface="+mn-ea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禁用</a:t>
            </a:r>
            <a:r>
              <a:rPr lang="en-US" altLang="zh-CN" dirty="0">
                <a:sym typeface="+mn-ea"/>
              </a:rPr>
              <a:t>cookie</a:t>
            </a:r>
            <a:endParaRPr lang="en-US" dirty="0"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ym typeface="+mn-ea"/>
              </a:rPr>
              <a:t>COOKIES_ENABLED = False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设置中间件</a:t>
            </a:r>
            <a:endParaRPr lang="en-US" altLang="zh-CN" dirty="0">
              <a:sym typeface="+mn-ea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AutoNum type="arabicPeriod" startAt="2"/>
            </a:pPr>
            <a:r>
              <a:rPr lang="zh-CN" altLang="en-US" dirty="0">
                <a:sym typeface="+mn-ea"/>
              </a:rPr>
              <a:t>修改中间文件</a:t>
            </a:r>
            <a:endParaRPr lang="en-US" altLang="zh-CN" dirty="0"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/spider (</a:t>
            </a:r>
            <a:r>
              <a:rPr lang="zh-CN" altLang="en-US" dirty="0">
                <a:sym typeface="+mn-ea"/>
              </a:rPr>
              <a:t>名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根目录下</a:t>
            </a:r>
            <a:endParaRPr lang="en-US" altLang="zh-CN" dirty="0"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修改</a:t>
            </a:r>
            <a:r>
              <a:rPr lang="en-US" altLang="zh-CN" dirty="0">
                <a:sym typeface="+mn-ea"/>
              </a:rPr>
              <a:t>middlewares.py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详细请参考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提交的代码</a:t>
            </a:r>
            <a:endParaRPr lang="en-US" altLang="zh-CN" dirty="0"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dirty="0"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x-none" dirty="0">
              <a:sym typeface="+mn-ea"/>
            </a:endParaRPr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endParaRPr lang="x-none" dirty="0"/>
          </a:p>
          <a:p>
            <a:pPr lvl="0" indent="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None/>
            </a:pPr>
            <a:endParaRPr lang="x-none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9D7085-54E6-48CB-AA7D-EABC80C2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82" y="402771"/>
            <a:ext cx="3535389" cy="2354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C15306-8A38-46BA-AA14-5693CB1C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35" y="2885211"/>
            <a:ext cx="3810681" cy="6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x-none" altLang="zh-CN" dirty="0"/>
              <a:t>下周工作安排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x-none" altLang="zh-CN" sz="2400" kern="100" dirty="0">
                <a:latin typeface="+mn-ea"/>
                <a:cs typeface="Times New Roman" panose="02020603050405020304" pitchFamily="18" charset="0"/>
              </a:rPr>
              <a:t>过滤器测试流程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64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完善相关文档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测试改进结果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得出结论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/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修改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修改需求文档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提交工作日志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提交个人实验三代码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修改集成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任务分解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实验三任务分解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胡勇：搭建爬虫，搭建测试环境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郭炜峰：反爬部分改进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王益飞：过滤器改进说明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武丁泽宇：相关文档、记录跟进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搭建爬虫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297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搭建目的：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为了显示的相关实验的改进效果，搭建了测试环境，相关说明如下。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在改进前和改进后，分别统计爬取同一网站所有目标的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所花费的时间，并将爬取到的内容输出到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result.txt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文档中，最后根据统计结果，证明改进方案是否成功。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42457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爬取对象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北航计算机学院官方网站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主站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为：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http://scse.buaa.edu.cn/buaa-css-web/initAction.action</a:t>
            </a:r>
          </a:p>
        </p:txBody>
      </p:sp>
    </p:spTree>
    <p:extLst>
      <p:ext uri="{BB962C8B-B14F-4D97-AF65-F5344CB8AC3E}">
        <p14:creationId xmlns:p14="http://schemas.microsoft.com/office/powerpoint/2010/main" val="4266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结果展示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包括中、英文界面在内的共计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16160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连接。详见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result.txt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95A6DF-6E60-490F-9C08-FCB1B561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0" y="2241466"/>
            <a:ext cx="7489373" cy="3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996</Words>
  <Application>Microsoft Office PowerPoint</Application>
  <PresentationFormat>宽屏</PresentationFormat>
  <Paragraphs>128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华文细黑</vt:lpstr>
      <vt:lpstr>SimSun</vt:lpstr>
      <vt:lpstr>SimSun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214</cp:revision>
  <dcterms:created xsi:type="dcterms:W3CDTF">2017-05-12T08:19:48Z</dcterms:created>
  <dcterms:modified xsi:type="dcterms:W3CDTF">2017-05-12T00:58:38Z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