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80" r:id="rId3"/>
    <p:sldId id="385" r:id="rId4"/>
    <p:sldId id="374" r:id="rId5"/>
    <p:sldId id="387" r:id="rId6"/>
    <p:sldId id="375" r:id="rId7"/>
    <p:sldId id="388" r:id="rId8"/>
    <p:sldId id="376" r:id="rId9"/>
    <p:sldId id="382" r:id="rId10"/>
    <p:sldId id="383" r:id="rId11"/>
    <p:sldId id="384" r:id="rId12"/>
    <p:sldId id="393" r:id="rId13"/>
    <p:sldId id="390" r:id="rId14"/>
    <p:sldId id="392" r:id="rId15"/>
    <p:sldId id="394" r:id="rId16"/>
    <p:sldId id="395" r:id="rId17"/>
    <p:sldId id="396" r:id="rId18"/>
    <p:sldId id="397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80589" autoAdjust="0"/>
  </p:normalViewPr>
  <p:slideViewPr>
    <p:cSldViewPr snapToGrid="0" snapToObjects="1">
      <p:cViewPr varScale="1">
        <p:scale>
          <a:sx n="91" d="100"/>
          <a:sy n="91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6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5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4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73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2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与上述工作相比，我们利用已有的算法，采用机器学习方法，在模型上进行改进，除了准确率外，将时间作为衡量模型的指标之一，我们的二级模型可以在时间与准确率维持一个平衡，节省了时间开销，同时能够更好适应大数据和实时监测的需要。并且采用了更新更好的数据集，异常样本和攻击种类多，实验的可靠性更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0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1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4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统计程序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开发，爬取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次，去掉最长和最短时间，求平均值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 descr="C:\Users\Administrator\AppData\Local\Microsoft\Windows\INetCache\Content.Word\Screenshot from 2017-05-02 22-39-58.png">
            <a:extLst>
              <a:ext uri="{FF2B5EF4-FFF2-40B4-BE49-F238E27FC236}">
                <a16:creationId xmlns:a16="http://schemas.microsoft.com/office/drawing/2014/main" id="{F3298F82-3DBC-4273-95FF-C1CFD2C8A8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39" y="3256881"/>
            <a:ext cx="8768672" cy="53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0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过滤器的改进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950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改进说明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实现说明。</a:t>
            </a:r>
          </a:p>
          <a:p>
            <a:pPr lvl="0" indent="72000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内置的集合（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）实现内存过滤器，同时提供文件过滤器让用户选择。两者并不排斥，文件过滤器的设置是为了可以停止爬虫（结束爬虫进程），然后在之后的某一个时间内重新接着上次的爬取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¬¬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继续时，可以直接从文件中读取已经爬取的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。实际运行期间的过滤都是在内存过滤器（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集合实现的过滤器）进行的。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实现分析以及改进说明。</a:t>
            </a:r>
          </a:p>
          <a:p>
            <a:pPr indent="720000"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集合需要存储网页本身的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，同时为了实现管理集合以及其他一些针对集合的操作，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需要保存的内容除了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之外还有许多，因此，当爬取大量网页的时候占用内存会比较大。而分析发现，我们实际上只需要判断一个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是否已经出现过，而至于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是什么或者何时出现并不在乎。其次，我们也不会对已经爬取的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进行索引等操作，所以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内置的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结合本身的许多操作相对来说是冗余的。</a:t>
            </a:r>
          </a:p>
        </p:txBody>
      </p:sp>
    </p:spTree>
    <p:extLst>
      <p:ext uri="{BB962C8B-B14F-4D97-AF65-F5344CB8AC3E}">
        <p14:creationId xmlns:p14="http://schemas.microsoft.com/office/powerpoint/2010/main" val="40571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实现方案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方案说明。</a:t>
            </a:r>
          </a:p>
          <a:p>
            <a:pPr lvl="0" indent="72000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根据以上分析，可以使用布隆过滤器来实现对已下载网页的过滤。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布隆过滤器介绍</a:t>
            </a:r>
          </a:p>
          <a:p>
            <a:pPr indent="720000"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布隆过滤器（英语：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由布隆提出的。它实际上是一个很长的二进制向量和一系列随机映射函数。布隆过滤器可以用于检索一个元素是否在一个集合中。它的优点是空间效率和查询时间都远远超过一般的算法，缺点是有一定的误识别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788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反爬改进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767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改进说明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72000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由于要使用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进行测试，不得不大量爬取某个网站的内容。然而，在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提供的下载中间件机制，可以在请求队列与下载请求之间做一些动作。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本身也提供了一个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ProxyMiddleware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，但是它只能使用固定的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地址。由于固定的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地址可能遭到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被禁用的情况，这么一来，你就不能使用本地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进行相应的爬虫工作了。所以，此时就需要进行反爬虫的实现，以下是使用到的两种基本策略</a:t>
            </a:r>
          </a:p>
        </p:txBody>
      </p:sp>
    </p:spTree>
    <p:extLst>
      <p:ext uri="{BB962C8B-B14F-4D97-AF65-F5344CB8AC3E}">
        <p14:creationId xmlns:p14="http://schemas.microsoft.com/office/powerpoint/2010/main" val="34650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爬取对象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伪装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user agent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使用免费代理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用户先将请求发到代理，然后代理再发到服务器，这样看起来就像是代理在访问那个网站了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反爬实现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新建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重写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middleware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的代码，来随机使用伪装的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user agent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和免费代理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3.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编写免费代理的抓取以及测试的代码，同时保存到相应的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txt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文件下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4.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项目的设置文件下进行相应的配置设置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kern="100">
                <a:latin typeface="+mn-ea"/>
                <a:cs typeface="Times New Roman" panose="02020603050405020304" pitchFamily="18" charset="0"/>
              </a:rPr>
              <a:t>5.  </a:t>
            </a:r>
            <a:r>
              <a:rPr lang="zh-CN" altLang="en-US" sz="1600" kern="100">
                <a:latin typeface="+mn-ea"/>
                <a:cs typeface="Times New Roman" panose="02020603050405020304" pitchFamily="18" charset="0"/>
              </a:rPr>
              <a:t>针对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某个目标网站进行爬取代码的编写</a:t>
            </a:r>
          </a:p>
        </p:txBody>
      </p:sp>
    </p:spTree>
    <p:extLst>
      <p:ext uri="{BB962C8B-B14F-4D97-AF65-F5344CB8AC3E}">
        <p14:creationId xmlns:p14="http://schemas.microsoft.com/office/powerpoint/2010/main" val="1699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修改需求规格说明书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49211"/>
      </p:ext>
    </p:extLst>
  </p:cSld>
  <p:clrMapOvr>
    <a:masterClrMapping/>
  </p:clrMapOvr>
  <p:transition spd="med" advTm="1112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修改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修改需求文档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提交工作日志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提交个人实验三文档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任务分解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11697"/>
      </p:ext>
    </p:extLst>
  </p:cSld>
  <p:clrMapOvr>
    <a:masterClrMapping/>
  </p:clrMapOvr>
  <p:transition spd="med" advTm="1267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实验三任务分解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胡勇：搭建爬虫，搭建测试环境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郭炜峰：反爬部分改进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王益飞：过滤器改进说明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武丁泽宇：相关文档、记录跟进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搭建爬虫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2490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搭建目的：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为了显示的相关实验的改进效果，搭建了测试环境，相关说明如下。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在改进前和改进后，分别统计爬取同一网站所有目标的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所花费的时间，并将爬取到的内容输出到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result.txt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文档中，最后根据统计结果，证明改进方案是否成功。</a:t>
            </a:r>
          </a:p>
        </p:txBody>
      </p:sp>
    </p:spTree>
    <p:extLst>
      <p:ext uri="{BB962C8B-B14F-4D97-AF65-F5344CB8AC3E}">
        <p14:creationId xmlns:p14="http://schemas.microsoft.com/office/powerpoint/2010/main" val="17119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爬取对象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北航计算机学院官方网站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主站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为：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http://scse.buaa.edu.cn/buaa-css-web/initAction.action</a:t>
            </a:r>
          </a:p>
        </p:txBody>
      </p:sp>
    </p:spTree>
    <p:extLst>
      <p:ext uri="{BB962C8B-B14F-4D97-AF65-F5344CB8AC3E}">
        <p14:creationId xmlns:p14="http://schemas.microsoft.com/office/powerpoint/2010/main" val="333651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爬虫主体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爬虫主体，采取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scarpy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框架（优化前 优化后）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python2.7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进行开发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C:\Users\Administrator\AppData\Local\Microsoft\Windows\INetCache\Content.Word\Screenshot from 2017-05-02 22-43-26.png">
            <a:extLst>
              <a:ext uri="{FF2B5EF4-FFF2-40B4-BE49-F238E27FC236}">
                <a16:creationId xmlns:a16="http://schemas.microsoft.com/office/drawing/2014/main" id="{1B76D5AB-5CA8-48EB-BB03-A8C175175F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84" y="2209249"/>
            <a:ext cx="3054968" cy="3857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</TotalTime>
  <Words>861</Words>
  <Application>Microsoft Office PowerPoint</Application>
  <PresentationFormat>宽屏</PresentationFormat>
  <Paragraphs>71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华文细黑</vt:lpstr>
      <vt:lpstr>宋体</vt:lpstr>
      <vt:lpstr>微软雅黑</vt:lpstr>
      <vt:lpstr>Arial</vt:lpstr>
      <vt:lpstr>Century Gothic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207</cp:revision>
  <dcterms:created xsi:type="dcterms:W3CDTF">2015-08-18T02:51:00Z</dcterms:created>
  <dcterms:modified xsi:type="dcterms:W3CDTF">2017-05-05T09:49:00Z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