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80" r:id="rId4"/>
    <p:sldId id="385" r:id="rId6"/>
    <p:sldId id="374" r:id="rId7"/>
    <p:sldId id="387" r:id="rId8"/>
    <p:sldId id="419" r:id="rId9"/>
    <p:sldId id="431" r:id="rId10"/>
    <p:sldId id="439" r:id="rId11"/>
    <p:sldId id="440" r:id="rId12"/>
    <p:sldId id="441" r:id="rId13"/>
    <p:sldId id="442" r:id="rId14"/>
    <p:sldId id="393" r:id="rId15"/>
    <p:sldId id="436" r:id="rId16"/>
    <p:sldId id="292" r:id="rId1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 autoAdjust="0"/>
    <p:restoredTop sz="80589" autoAdjust="0"/>
  </p:normalViewPr>
  <p:slideViewPr>
    <p:cSldViewPr snapToGrid="0" snapToObjects="1">
      <p:cViewPr varScale="1">
        <p:scale>
          <a:sx n="56" d="100"/>
          <a:sy n="56" d="100"/>
        </p:scale>
        <p:origin x="-1002" y="-90"/>
      </p:cViewPr>
      <p:guideLst>
        <p:guide orient="horz" pos="2063"/>
        <p:guide pos="3834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DC29-DDAA-423A-A28B-AF44C4DCFC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28E25-A374-47B0-9ACA-DD4102E863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1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9" y="2307026"/>
            <a:ext cx="11146607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1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1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1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37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7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6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7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8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10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10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8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4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4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10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10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6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9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9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5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90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3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6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3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3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5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8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7" y="-12700"/>
            <a:ext cx="4189443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1" y="-12700"/>
            <a:ext cx="4189443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4" y="4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6282" y="1941179"/>
            <a:ext cx="11762068" cy="937764"/>
          </a:xfrm>
        </p:spPr>
        <p:txBody>
          <a:bodyPr/>
          <a:lstStyle/>
          <a:p>
            <a:pPr defTabSz="-635">
              <a:lnSpc>
                <a:spcPct val="125000"/>
              </a:lnSpc>
              <a:tabLst>
                <a:tab pos="238760" algn="l"/>
                <a:tab pos="266065" algn="l"/>
              </a:tabLst>
            </a:pP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本周工作总结报告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82590" y="4199252"/>
            <a:ext cx="4602924" cy="77812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报告人</a:t>
            </a:r>
            <a:r>
              <a:rPr lang="zh-CN" altLang="en-US" sz="1800" kern="0" dirty="0">
                <a:latin typeface="Segoe UI" panose="020B0502040204020203"/>
              </a:rPr>
              <a:t>：郭炜锋、胡勇</a:t>
            </a: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、武丁泽宇、王益飞</a:t>
            </a:r>
            <a:endParaRPr lang="en-US" altLang="zh-CN" sz="1800" kern="0" dirty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6098">
        <p:circle/>
      </p:transition>
    </mc:Choice>
    <mc:Fallback>
      <p:transition spd="slow" advTm="6098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2879" y="745296"/>
            <a:ext cx="9849678" cy="150685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+mn-ea"/>
              </a:rPr>
              <a:t>软件测试需求规格说明书检查单1.1</a:t>
            </a:r>
            <a:endParaRPr lang="zh-CN" altLang="en-US" sz="2400" kern="10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zh-CN" altLang="en-US" sz="2400" kern="10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+mn-ea"/>
              </a:rPr>
              <a:t>组间互测_B组测试报告汇总</a:t>
            </a:r>
            <a:endParaRPr lang="zh-CN" altLang="en-US" sz="2400" kern="100" dirty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演示说明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爬虫演示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27908"/>
            <a:ext cx="9849678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爬虫端口：</a:t>
            </a:r>
            <a:endParaRPr lang="zh-CN" altLang="en-US" sz="1600" dirty="0"/>
          </a:p>
          <a:p>
            <a:r>
              <a:rPr lang="zh-CN" altLang="en-US" sz="1600" dirty="0"/>
              <a:t>爬取目标网站，演示分布式爬虫，数据入库</a:t>
            </a:r>
            <a:endParaRPr lang="zh-CN" altLang="en-US" sz="1600" dirty="0"/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带布隆过滤器与代理已集成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后端：</a:t>
            </a:r>
            <a:endParaRPr lang="zh-CN" altLang="en-US" sz="1600" dirty="0"/>
          </a:p>
          <a:p>
            <a:r>
              <a:rPr lang="zh-CN" altLang="en-US" sz="1600" dirty="0"/>
              <a:t>提供</a:t>
            </a:r>
            <a:r>
              <a:rPr lang="en-US" altLang="zh-CN" sz="1600" dirty="0"/>
              <a:t>api</a:t>
            </a:r>
            <a:r>
              <a:rPr lang="zh-CN" altLang="en-US" sz="1600" dirty="0"/>
              <a:t>接口，访问数据库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前端：</a:t>
            </a:r>
            <a:endParaRPr lang="zh-CN" altLang="en-US" sz="1600" dirty="0"/>
          </a:p>
          <a:p>
            <a:r>
              <a:rPr lang="zh-CN" altLang="en-US" sz="1600" dirty="0"/>
              <a:t>数据可视化，分析</a:t>
            </a:r>
            <a:r>
              <a:rPr lang="en-US" altLang="zh-CN" sz="1600" dirty="0"/>
              <a:t>URL</a:t>
            </a:r>
            <a:r>
              <a:rPr lang="zh-CN" altLang="en-US" sz="1600" dirty="0"/>
              <a:t>信息</a:t>
            </a:r>
            <a:endParaRPr lang="zh-CN" altLang="en-US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angularJs</a:t>
            </a:r>
            <a:r>
              <a:rPr lang="zh-CN" altLang="en-US" sz="1600" dirty="0"/>
              <a:t>）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9" y="2369018"/>
            <a:ext cx="11146607" cy="937764"/>
          </a:xfrm>
        </p:spPr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THANK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YOU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FOR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WATCHING</a:t>
            </a:r>
            <a:endParaRPr lang="en-US" altLang="zh-CN" dirty="0"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149139" y="1706486"/>
            <a:ext cx="5881540" cy="508364"/>
          </a:xfrm>
        </p:spPr>
        <p:txBody>
          <a:bodyPr/>
          <a:lstStyle/>
          <a:p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本周工作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112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本周工作分类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2094" y="1288222"/>
            <a:ext cx="9849678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spcBef>
                <a:spcPts val="1200"/>
              </a:spcBef>
              <a:buFont typeface="Arial" panose="020B0604020202020204" pitchFamily="34" charset="0"/>
              <a:buNone/>
            </a:pP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修改文档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整理表单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演示准备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修改文档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267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dirty="0"/>
              <a:t>表单生成整理</a:t>
            </a:r>
            <a:endParaRPr kumimoji="1"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2879" y="745296"/>
            <a:ext cx="9849678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+mn-ea"/>
              </a:rPr>
              <a:t>各类表单</a:t>
            </a:r>
            <a:endParaRPr lang="zh-CN" altLang="en-US" sz="2400" kern="100" dirty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2879" y="1659697"/>
            <a:ext cx="9849678" cy="153797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参见实验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目录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软件测试需求及测试用例汇总表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关于[功能需求]的软件需求汇总表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2879" y="745296"/>
            <a:ext cx="9849678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+mn-ea"/>
              </a:rPr>
              <a:t>软件测试需求及测试用例汇总表</a:t>
            </a:r>
            <a:endParaRPr lang="zh-CN" altLang="en-US" sz="2400" kern="100" dirty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8505" y="1421765"/>
            <a:ext cx="5840730" cy="5106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2879" y="745296"/>
            <a:ext cx="9849678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+mn-ea"/>
              </a:rPr>
              <a:t>关于[功能需求]的软件需求汇总表</a:t>
            </a:r>
            <a:endParaRPr lang="zh-CN" altLang="en-US" sz="2400" kern="100" dirty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4180" y="1427480"/>
            <a:ext cx="6444615" cy="492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2879" y="745296"/>
            <a:ext cx="9849678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+mn-ea"/>
              </a:rPr>
              <a:t>关于[功能测试]的软件测试需求及测试用例汇总表</a:t>
            </a:r>
            <a:endParaRPr lang="zh-CN" altLang="en-US" sz="2400" kern="100" dirty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645" y="1582420"/>
            <a:ext cx="5921375" cy="5103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331</Words>
  <Application>WPS 演示</Application>
  <PresentationFormat>自定义</PresentationFormat>
  <Paragraphs>61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Segoe UI Light</vt:lpstr>
      <vt:lpstr>Century Gothic</vt:lpstr>
      <vt:lpstr>Times New Roman</vt:lpstr>
      <vt:lpstr>华文细黑</vt:lpstr>
      <vt:lpstr>Segoe UI</vt:lpstr>
      <vt:lpstr>等线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yf</cp:lastModifiedBy>
  <cp:revision>257</cp:revision>
  <dcterms:created xsi:type="dcterms:W3CDTF">2017-05-12T08:19:00Z</dcterms:created>
  <dcterms:modified xsi:type="dcterms:W3CDTF">2017-06-09T11:45:44Z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