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80" r:id="rId3"/>
    <p:sldId id="385" r:id="rId4"/>
    <p:sldId id="374" r:id="rId5"/>
    <p:sldId id="387" r:id="rId6"/>
    <p:sldId id="375" r:id="rId7"/>
    <p:sldId id="419" r:id="rId8"/>
    <p:sldId id="431" r:id="rId9"/>
    <p:sldId id="420" r:id="rId10"/>
    <p:sldId id="421" r:id="rId11"/>
    <p:sldId id="428" r:id="rId12"/>
    <p:sldId id="429" r:id="rId13"/>
    <p:sldId id="393" r:id="rId14"/>
    <p:sldId id="430" r:id="rId15"/>
    <p:sldId id="407" r:id="rId16"/>
    <p:sldId id="432" r:id="rId17"/>
    <p:sldId id="29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>
        <p:scale>
          <a:sx n="63" d="100"/>
          <a:sy n="63" d="100"/>
        </p:scale>
        <p:origin x="-756" y="72"/>
      </p:cViewPr>
      <p:guideLst>
        <p:guide orient="horz" pos="2102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20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5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843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843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34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17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Tm="6098">
        <p:circle/>
      </p:transition>
    </mc:Choice>
    <mc:Fallback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功能性测试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布隆过滤器的爬虫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分布式爬虫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分布式布隆过滤器爬虫</a:t>
            </a:r>
            <a:endParaRPr lang="en-US" altLang="zh-CN" sz="1600" kern="1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关系设置测试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越过反爬措施的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测试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后端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服务提供测试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数据库访问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测试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访问测试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前端功能测试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88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非功能性测试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爬虫性能测试（控制变量法）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布隆过滤器爬虫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相对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传统爬虫的性能测试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分布式爬虫  相对  传统爬虫的性能测试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前端跨平台测试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前端兼容性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测试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前端显示样式测试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51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测试报告</a:t>
            </a:r>
            <a:r>
              <a:rPr kumimoji="1" lang="en-US" altLang="zh-CN" dirty="0" smtClean="0">
                <a:sym typeface="+mn-ea"/>
              </a:rPr>
              <a:t>&amp;</a:t>
            </a:r>
            <a:r>
              <a:rPr kumimoji="1" lang="zh-CN" altLang="en-US" dirty="0" smtClean="0">
                <a:sym typeface="+mn-ea"/>
              </a:rPr>
              <a:t>组间互评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测试结果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覆盖所有测试用例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测试结果输在在测试需求分析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1-3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中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69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x-none" altLang="zh-CN" dirty="0"/>
              <a:t>下周工作安排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迭代测试需求分析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迭代测试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需求分析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smtClean="0">
                <a:latin typeface="+mn-ea"/>
                <a:cs typeface="Times New Roman" panose="02020603050405020304" pitchFamily="18" charset="0"/>
              </a:rPr>
              <a:t>扩展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白盒测试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输出详细的测试报告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01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本周工作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修改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提交集成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代码与更改文档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完善测试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需求规格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说明书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测试工作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组间互评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提交代码与改进说明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详见实验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文档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将代码加到文档中，附加新的改进说明文档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胡勇：前端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GUI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与数据可视化分析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王益飞：扩展的分布式爬虫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郭炜峰：后台服务于数据库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连接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前期工作：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基础爬虫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布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隆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过滤器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反爬措施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测试需求规格说明书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2297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测试环境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系统：</a:t>
            </a:r>
            <a:r>
              <a:rPr lang="en-US" altLang="zh-CN" sz="1600" dirty="0" smtClean="0"/>
              <a:t>Linux Ubuntu16.04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MacOS</a:t>
            </a:r>
            <a:r>
              <a:rPr lang="zh-CN" altLang="zh-CN" sz="1600" dirty="0" smtClean="0"/>
              <a:t>、</a:t>
            </a:r>
            <a:r>
              <a:rPr lang="en-US" altLang="zh-CN" sz="1600" dirty="0" smtClean="0"/>
              <a:t>Windows10</a:t>
            </a:r>
            <a:endParaRPr lang="zh-CN" altLang="zh-CN" sz="1600" dirty="0"/>
          </a:p>
          <a:p>
            <a:r>
              <a:rPr lang="zh-CN" altLang="zh-CN" sz="1600" dirty="0"/>
              <a:t>内存：</a:t>
            </a:r>
            <a:r>
              <a:rPr lang="en-US" altLang="zh-CN" sz="1600" dirty="0"/>
              <a:t>256MB</a:t>
            </a:r>
            <a:r>
              <a:rPr lang="zh-CN" altLang="zh-CN" sz="1600" dirty="0"/>
              <a:t>以上</a:t>
            </a:r>
          </a:p>
          <a:p>
            <a:r>
              <a:rPr lang="zh-CN" altLang="zh-CN" sz="1600" dirty="0"/>
              <a:t>硬盘：</a:t>
            </a:r>
            <a:r>
              <a:rPr lang="en-US" altLang="zh-CN" sz="1600" dirty="0"/>
              <a:t>20G</a:t>
            </a:r>
            <a:r>
              <a:rPr lang="zh-CN" altLang="zh-CN" sz="1600" dirty="0"/>
              <a:t>以上</a:t>
            </a:r>
          </a:p>
          <a:p>
            <a:r>
              <a:rPr lang="zh-CN" altLang="zh-CN" sz="1600" dirty="0"/>
              <a:t>显示器分辨率：</a:t>
            </a:r>
            <a:r>
              <a:rPr lang="en-US" altLang="zh-CN" sz="1600" dirty="0"/>
              <a:t>800</a:t>
            </a:r>
            <a:r>
              <a:rPr lang="zh-CN" altLang="zh-CN" sz="1600" dirty="0"/>
              <a:t>×</a:t>
            </a:r>
            <a:r>
              <a:rPr lang="en-US" altLang="zh-CN" sz="1600" dirty="0"/>
              <a:t>600</a:t>
            </a:r>
            <a:r>
              <a:rPr lang="zh-CN" altLang="zh-CN" sz="1600" dirty="0"/>
              <a:t>以上</a:t>
            </a:r>
          </a:p>
          <a:p>
            <a:r>
              <a:rPr lang="zh-CN" altLang="zh-CN" sz="1600" dirty="0"/>
              <a:t>用于开发</a:t>
            </a:r>
            <a:r>
              <a:rPr lang="en-US" altLang="zh-CN" sz="1600" dirty="0"/>
              <a:t>python</a:t>
            </a:r>
            <a:r>
              <a:rPr lang="zh-CN" altLang="zh-CN" sz="1600" dirty="0"/>
              <a:t>爬虫的</a:t>
            </a:r>
            <a:r>
              <a:rPr lang="en-US" altLang="zh-CN" sz="1600" dirty="0"/>
              <a:t>PC</a:t>
            </a:r>
            <a:r>
              <a:rPr lang="zh-CN" altLang="zh-CN" sz="1600" dirty="0"/>
              <a:t>机或网络服务器</a:t>
            </a:r>
          </a:p>
          <a:p>
            <a:r>
              <a:rPr lang="en-US" altLang="zh-CN" sz="1600" dirty="0"/>
              <a:t>Python3.0+ </a:t>
            </a:r>
            <a:r>
              <a:rPr lang="zh-CN" altLang="zh-CN" sz="1600" dirty="0"/>
              <a:t>或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xmlns="" val="405248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迭代版本到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V2.0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测试方向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后台测试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GUI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xmlns="" val="424570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测试用例对照表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爬虫主要部分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52470B6-CEB4-4099-9241-2269739B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76" y="1998251"/>
            <a:ext cx="5390476" cy="15523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DF0C198-38B2-4775-87B1-613BC1186E7C}"/>
              </a:ext>
            </a:extLst>
          </p:cNvPr>
          <p:cNvSpPr/>
          <p:nvPr/>
        </p:nvSpPr>
        <p:spPr>
          <a:xfrm>
            <a:off x="1162879" y="3550806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后台与越过反爬机制部分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B44D3A0-81BE-469C-89D3-0E4B2A81F371}"/>
              </a:ext>
            </a:extLst>
          </p:cNvPr>
          <p:cNvSpPr/>
          <p:nvPr/>
        </p:nvSpPr>
        <p:spPr>
          <a:xfrm>
            <a:off x="1162879" y="5067699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前端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GUI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部分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4876" y="3889246"/>
            <a:ext cx="5366666" cy="11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4876" y="5406253"/>
            <a:ext cx="5390476" cy="132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66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475</Words>
  <Application>Microsoft Office PowerPoint</Application>
  <PresentationFormat>自定义</PresentationFormat>
  <Paragraphs>89</Paragraphs>
  <Slides>16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Administrator</cp:lastModifiedBy>
  <cp:revision>238</cp:revision>
  <dcterms:created xsi:type="dcterms:W3CDTF">2017-05-12T08:19:48Z</dcterms:created>
  <dcterms:modified xsi:type="dcterms:W3CDTF">2017-05-26T11:56:20Z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