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305" r:id="rId5"/>
    <p:sldId id="320" r:id="rId6"/>
    <p:sldId id="321" r:id="rId7"/>
    <p:sldId id="325" r:id="rId8"/>
    <p:sldId id="326" r:id="rId9"/>
    <p:sldId id="302" r:id="rId10"/>
    <p:sldId id="310" r:id="rId11"/>
    <p:sldId id="322" r:id="rId12"/>
    <p:sldId id="323" r:id="rId13"/>
    <p:sldId id="324" r:id="rId14"/>
    <p:sldId id="32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79CCA-ACEE-4BFF-AFD2-2B936F6D316C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F862-7A38-45B1-9F68-BF2C71940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6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77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6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14F2-CD55-4F45-9FE2-D69B4634B9A9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578971"/>
            <a:ext cx="5927388" cy="18458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SY1606117 </a:t>
            </a:r>
            <a:r>
              <a:rPr kumimoji="1" lang="zh-CN" altLang="en-US" dirty="0"/>
              <a:t>李岳檑  </a:t>
            </a:r>
            <a:r>
              <a:rPr kumimoji="1" lang="en-US" altLang="zh-CN" dirty="0"/>
              <a:t>SY1606118 </a:t>
            </a:r>
            <a:r>
              <a:rPr kumimoji="1" lang="zh-CN" altLang="en-US" dirty="0"/>
              <a:t>温元祯</a:t>
            </a:r>
          </a:p>
          <a:p>
            <a:r>
              <a:rPr kumimoji="1" lang="en-US" altLang="zh-CN" dirty="0"/>
              <a:t>SY1606413 </a:t>
            </a:r>
            <a:r>
              <a:rPr kumimoji="1" lang="zh-CN" altLang="en-US" dirty="0"/>
              <a:t>谭伟良  </a:t>
            </a:r>
            <a:r>
              <a:rPr kumimoji="1" lang="en-US" altLang="zh-CN" dirty="0"/>
              <a:t>PT1600283 </a:t>
            </a:r>
            <a:r>
              <a:rPr kumimoji="1" lang="zh-CN" altLang="en-US" dirty="0"/>
              <a:t>王春柳</a:t>
            </a:r>
          </a:p>
        </p:txBody>
      </p:sp>
    </p:spTree>
    <p:extLst>
      <p:ext uri="{BB962C8B-B14F-4D97-AF65-F5344CB8AC3E}">
        <p14:creationId xmlns:p14="http://schemas.microsoft.com/office/powerpoint/2010/main" val="434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单元测试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3" y="733995"/>
            <a:ext cx="6876661" cy="26623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218" y="3429011"/>
            <a:ext cx="5915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单元测试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3" y="657012"/>
            <a:ext cx="7524750" cy="31471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30" y="3929256"/>
            <a:ext cx="7400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测试报告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0" y="970384"/>
            <a:ext cx="10741314" cy="53091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36504" y="454324"/>
            <a:ext cx="247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mochawesome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测试报告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36504" y="454324"/>
            <a:ext cx="247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mochawesome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49" y="859700"/>
            <a:ext cx="7556269" cy="59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0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功能测试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96" y="363893"/>
            <a:ext cx="7943850" cy="61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Thanks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55072" y="308685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测试需求修改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3863186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测试需求评审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463952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03   </a:t>
            </a:r>
            <a:r>
              <a:rPr kumimoji="1" lang="zh-CN" altLang="en-US" dirty="0"/>
              <a:t>测试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测试需求修改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测试需求修改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1012" y="184341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添加测试环境以及测试计划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101012" y="27375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</a:t>
            </a:r>
            <a:r>
              <a:rPr lang="zh-CN" altLang="en-US" dirty="0"/>
              <a:t>编写了单元测试用例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101012" y="363178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 </a:t>
            </a:r>
            <a:r>
              <a:rPr lang="zh-CN" altLang="en-US" dirty="0"/>
              <a:t>添加改进部分功能测试用例及测试数据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9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测试需求修改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9085" y="8125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添加测试环境以及测试计划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88840" y="1502229"/>
            <a:ext cx="58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DNS</a:t>
            </a:r>
            <a:r>
              <a:rPr lang="zh-CN" altLang="en-US" dirty="0"/>
              <a:t>系统进行功能测试，而对其中的核心模块</a:t>
            </a:r>
            <a:r>
              <a:rPr lang="en-US" altLang="zh-CN" dirty="0"/>
              <a:t>——</a:t>
            </a:r>
            <a:r>
              <a:rPr lang="zh-CN" altLang="en-US" dirty="0"/>
              <a:t>异步过载保护模块进行单元测试和语句覆盖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88840" y="2565918"/>
            <a:ext cx="532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功能测试由没有进行编码工作的王春柳完成</a:t>
            </a:r>
            <a:endParaRPr lang="en-US" altLang="zh-CN" dirty="0"/>
          </a:p>
          <a:p>
            <a:r>
              <a:rPr lang="zh-CN" altLang="en-US" dirty="0"/>
              <a:t>单元测试由李岳檑和温元帧完成</a:t>
            </a:r>
          </a:p>
        </p:txBody>
      </p:sp>
    </p:spTree>
    <p:extLst>
      <p:ext uri="{BB962C8B-B14F-4D97-AF65-F5344CB8AC3E}">
        <p14:creationId xmlns:p14="http://schemas.microsoft.com/office/powerpoint/2010/main" val="29269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测试需求修改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9085" y="8125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编写了单元测试用例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181864"/>
            <a:ext cx="6876661" cy="26623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77" y="3710862"/>
            <a:ext cx="7524750" cy="31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测试需求评审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测试需求评审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7461" y="1567543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对</a:t>
            </a:r>
            <a:r>
              <a:rPr lang="en-US" altLang="zh-CN" dirty="0"/>
              <a:t>BC</a:t>
            </a:r>
            <a:r>
              <a:rPr lang="zh-CN" altLang="en-US" dirty="0"/>
              <a:t>组完成了测试需求评审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7461" y="2587690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完成了测试需求覆盖表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47461" y="3607837"/>
            <a:ext cx="5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完成了测试项覆盖表和测试用例覆盖表</a:t>
            </a:r>
          </a:p>
        </p:txBody>
      </p:sp>
    </p:spTree>
    <p:extLst>
      <p:ext uri="{BB962C8B-B14F-4D97-AF65-F5344CB8AC3E}">
        <p14:creationId xmlns:p14="http://schemas.microsoft.com/office/powerpoint/2010/main" val="33730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1878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154</Words>
  <Application>Microsoft Office PowerPoint</Application>
  <PresentationFormat>宽屏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relly li</cp:lastModifiedBy>
  <cp:revision>84</cp:revision>
  <dcterms:created xsi:type="dcterms:W3CDTF">2017-04-19T10:02:32Z</dcterms:created>
  <dcterms:modified xsi:type="dcterms:W3CDTF">2017-05-25T16:04:32Z</dcterms:modified>
</cp:coreProperties>
</file>