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9" r:id="rId7"/>
    <p:sldId id="262" r:id="rId8"/>
    <p:sldId id="260" r:id="rId9"/>
    <p:sldId id="277" r:id="rId10"/>
    <p:sldId id="263" r:id="rId11"/>
    <p:sldId id="264" r:id="rId12"/>
    <p:sldId id="278" r:id="rId13"/>
    <p:sldId id="280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8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93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63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56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92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1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9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3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02DD-D222-4E9A-BB27-0CBC7269B1D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AC30-E3A6-46AF-8ADE-4C848880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5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578971"/>
            <a:ext cx="5927388" cy="18458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SY1606117 </a:t>
            </a:r>
            <a:r>
              <a:rPr kumimoji="1" lang="zh-CN" altLang="en-US" dirty="0"/>
              <a:t>李岳檑  </a:t>
            </a:r>
            <a:r>
              <a:rPr kumimoji="1" lang="en-US" altLang="zh-CN" dirty="0"/>
              <a:t>SY1606118 </a:t>
            </a:r>
            <a:r>
              <a:rPr kumimoji="1" lang="zh-CN" altLang="en-US" dirty="0"/>
              <a:t>温元祯</a:t>
            </a:r>
          </a:p>
          <a:p>
            <a:r>
              <a:rPr kumimoji="1" lang="en-US" altLang="zh-CN" dirty="0"/>
              <a:t>SY1606413 </a:t>
            </a:r>
            <a:r>
              <a:rPr kumimoji="1" lang="zh-CN" altLang="en-US" dirty="0"/>
              <a:t>谭伟良  </a:t>
            </a:r>
            <a:r>
              <a:rPr kumimoji="1" lang="en-US" altLang="zh-CN" dirty="0"/>
              <a:t>PT1600283 </a:t>
            </a:r>
            <a:r>
              <a:rPr kumimoji="1" lang="zh-CN" altLang="en-US" dirty="0"/>
              <a:t>王春柳</a:t>
            </a:r>
          </a:p>
        </p:txBody>
      </p:sp>
    </p:spTree>
    <p:extLst>
      <p:ext uri="{BB962C8B-B14F-4D97-AF65-F5344CB8AC3E}">
        <p14:creationId xmlns:p14="http://schemas.microsoft.com/office/powerpoint/2010/main" val="434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测试及被测试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6294" y="1014407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</a:t>
            </a:r>
            <a:r>
              <a:rPr lang="zh-CN" altLang="en-US" sz="2000" b="1" dirty="0"/>
              <a:t>组测试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4482" y="1918370"/>
            <a:ext cx="497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发现了我们单元测试少了两个测试用例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4482" y="3068554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对我们的改进部分的易用性提了一些建议</a:t>
            </a:r>
          </a:p>
        </p:txBody>
      </p:sp>
    </p:spTree>
    <p:extLst>
      <p:ext uri="{BB962C8B-B14F-4D97-AF65-F5344CB8AC3E}">
        <p14:creationId xmlns:p14="http://schemas.microsoft.com/office/powerpoint/2010/main" val="25368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测试及被测试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44" y="892726"/>
            <a:ext cx="7058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测试及被测试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57" y="1163411"/>
            <a:ext cx="76771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组的测试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4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Thanks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55072" y="308685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测试需求说明书修改及评审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3863186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测试及被测试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463952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03   </a:t>
            </a:r>
            <a:r>
              <a:rPr kumimoji="1" lang="zh-CN" altLang="en-US" dirty="0"/>
              <a:t>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组的测试</a:t>
            </a: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测试需求说明书修改及评审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测试需求说明书修改及评审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2947" y="995746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对测试用例的细化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9" y="1465683"/>
            <a:ext cx="6762750" cy="1295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09722" y="184746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创建，加载模块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7837714" y="3464767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创建，加载包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0" y="2854095"/>
            <a:ext cx="7324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测试需求说明书修改及评审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2947" y="995746"/>
            <a:ext cx="5884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管理包 ：安装，下载，升级，分析，删除，发布</a:t>
            </a:r>
            <a:endParaRPr lang="en-US" altLang="zh-CN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3" y="1395856"/>
            <a:ext cx="5594684" cy="5331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69" y="1395856"/>
            <a:ext cx="5845331" cy="53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测试需求说明书修改及评审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2947" y="995746"/>
            <a:ext cx="5884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术语描述参照表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44" y="1558212"/>
            <a:ext cx="6572250" cy="47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测试及被测试</a:t>
            </a:r>
          </a:p>
        </p:txBody>
      </p:sp>
    </p:spTree>
    <p:extLst>
      <p:ext uri="{BB962C8B-B14F-4D97-AF65-F5344CB8AC3E}">
        <p14:creationId xmlns:p14="http://schemas.microsoft.com/office/powerpoint/2010/main" val="31878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测试及被测试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2947" y="995746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兼容性测试</a:t>
            </a:r>
            <a:endParaRPr lang="en-US" altLang="zh-CN" sz="2000" b="1" dirty="0"/>
          </a:p>
        </p:txBody>
      </p:sp>
      <p:pic>
        <p:nvPicPr>
          <p:cNvPr id="4" name="图片 3" descr="图片包含 事情&#10;&#10;已生成高可信度的说明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7" y="1490760"/>
            <a:ext cx="6972300" cy="1581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9" y="2400087"/>
            <a:ext cx="6972300" cy="1743075"/>
          </a:xfrm>
          <a:prstGeom prst="rect">
            <a:avLst/>
          </a:prstGeom>
        </p:spPr>
      </p:pic>
      <p:pic>
        <p:nvPicPr>
          <p:cNvPr id="10" name="图片 9" descr="图片包含 屏幕截图&#10;&#10;已生成高可信度的说明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1" y="3547284"/>
            <a:ext cx="6972300" cy="1419225"/>
          </a:xfrm>
          <a:prstGeom prst="rect">
            <a:avLst/>
          </a:prstGeom>
        </p:spPr>
      </p:pic>
      <p:pic>
        <p:nvPicPr>
          <p:cNvPr id="12" name="图片 11" descr="图片包含 屏幕截图&#10;&#10;已生成高可信度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07" y="1490760"/>
            <a:ext cx="6972300" cy="1581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07" y="2675747"/>
            <a:ext cx="6972300" cy="15811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7" y="4532557"/>
            <a:ext cx="6972300" cy="1905000"/>
          </a:xfrm>
          <a:prstGeom prst="rect">
            <a:avLst/>
          </a:prstGeom>
        </p:spPr>
      </p:pic>
      <p:pic>
        <p:nvPicPr>
          <p:cNvPr id="18" name="图片 17" descr="图片包含 屏幕截图&#10;&#10;已生成高可信度的说明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03" y="4143162"/>
            <a:ext cx="6972300" cy="14192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7" y="6156007"/>
            <a:ext cx="6972300" cy="1905000"/>
          </a:xfrm>
          <a:prstGeom prst="rect">
            <a:avLst/>
          </a:prstGeom>
        </p:spPr>
      </p:pic>
      <p:pic>
        <p:nvPicPr>
          <p:cNvPr id="22" name="图片 21" descr="图片包含 屏幕截图&#10;&#10;已生成高可信度的说明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03" y="5240286"/>
            <a:ext cx="6955396" cy="1349674"/>
          </a:xfrm>
          <a:prstGeom prst="rect">
            <a:avLst/>
          </a:prstGeom>
        </p:spPr>
      </p:pic>
      <p:pic>
        <p:nvPicPr>
          <p:cNvPr id="24" name="图片 23" descr="图片包含 屏幕截图&#10;&#10;已生成极高可信度的说明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99" y="6545776"/>
            <a:ext cx="6972300" cy="36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测试及被测试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2947" y="995746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兼容性测试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98" y="1461795"/>
            <a:ext cx="65341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5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151</Words>
  <Application>Microsoft Office PowerPoint</Application>
  <PresentationFormat>宽屏</PresentationFormat>
  <Paragraphs>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relly li</dc:creator>
  <cp:lastModifiedBy>relly li</cp:lastModifiedBy>
  <cp:revision>8</cp:revision>
  <dcterms:created xsi:type="dcterms:W3CDTF">2017-06-01T08:10:41Z</dcterms:created>
  <dcterms:modified xsi:type="dcterms:W3CDTF">2017-06-01T11:27:39Z</dcterms:modified>
</cp:coreProperties>
</file>