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60" r:id="rId3"/>
    <p:sldId id="261" r:id="rId4"/>
    <p:sldId id="300" r:id="rId5"/>
    <p:sldId id="262" r:id="rId6"/>
    <p:sldId id="291" r:id="rId7"/>
    <p:sldId id="302" r:id="rId8"/>
    <p:sldId id="293" r:id="rId9"/>
    <p:sldId id="294" r:id="rId10"/>
    <p:sldId id="301" r:id="rId11"/>
    <p:sldId id="264" r:id="rId12"/>
    <p:sldId id="285" r:id="rId13"/>
    <p:sldId id="296" r:id="rId14"/>
    <p:sldId id="297" r:id="rId15"/>
    <p:sldId id="284" r:id="rId16"/>
    <p:sldId id="298" r:id="rId17"/>
    <p:sldId id="299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87-4D18-9895-CC1BF3ACFE1C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87-4D18-9895-CC1BF3ACFE1C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87-4D18-9895-CC1BF3ACFE1C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87-4D18-9895-CC1BF3ACFE1C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A87-4D18-9895-CC1BF3ACF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B2B-4BAC-B421-3A5062410217}"/>
              </c:ext>
            </c:extLst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2B-4BAC-B421-3A5062410217}"/>
              </c:ext>
            </c:extLst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B2B-4BAC-B421-3A5062410217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B2B-4BAC-B421-3A5062410217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B2B-4BAC-B421-3A50624102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3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43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79CCA-ACEE-4BFF-AFD2-2B936F6D316C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8F862-7A38-45B1-9F68-BF2C71940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6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F862-7A38-45B1-9F68-BF2C719408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2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8F862-7A38-45B1-9F68-BF2C719408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9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7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773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67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761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30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9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4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7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84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4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14F2-CD55-4F45-9FE2-D69B4634B9A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14F2-CD55-4F45-9FE2-D69B4634B9A9}" type="datetimeFigureOut">
              <a:rPr lang="zh-CN" altLang="en-US" smtClean="0"/>
              <a:t>2017/5/12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3D417-7BC4-476D-83A2-EBF5B1F35E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5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改进实验及测试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132306" y="4578971"/>
            <a:ext cx="5927388" cy="184589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SY1606117 </a:t>
            </a:r>
            <a:r>
              <a:rPr kumimoji="1" lang="zh-CN" altLang="en-US" dirty="0"/>
              <a:t>李岳檑  </a:t>
            </a:r>
            <a:r>
              <a:rPr kumimoji="1" lang="en-US" altLang="zh-CN" dirty="0"/>
              <a:t>SY1606118 </a:t>
            </a:r>
            <a:r>
              <a:rPr kumimoji="1" lang="zh-CN" altLang="en-US" dirty="0"/>
              <a:t>温元祯</a:t>
            </a:r>
          </a:p>
          <a:p>
            <a:r>
              <a:rPr kumimoji="1" lang="en-US" altLang="zh-CN" dirty="0"/>
              <a:t>SY1606413 </a:t>
            </a:r>
            <a:r>
              <a:rPr kumimoji="1" lang="zh-CN" altLang="en-US" dirty="0"/>
              <a:t>谭伟良  </a:t>
            </a:r>
            <a:r>
              <a:rPr kumimoji="1" lang="en-US" altLang="zh-CN" dirty="0"/>
              <a:t>PT1600283 </a:t>
            </a:r>
            <a:r>
              <a:rPr kumimoji="1" lang="zh-CN" altLang="en-US" dirty="0"/>
              <a:t>王春柳</a:t>
            </a:r>
          </a:p>
        </p:txBody>
      </p:sp>
    </p:spTree>
    <p:extLst>
      <p:ext uri="{BB962C8B-B14F-4D97-AF65-F5344CB8AC3E}">
        <p14:creationId xmlns:p14="http://schemas.microsoft.com/office/powerpoint/2010/main" val="43461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设计文档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" y="1209481"/>
            <a:ext cx="7620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2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41652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</a:t>
            </a:r>
          </a:p>
        </p:txBody>
      </p:sp>
      <p:graphicFrame>
        <p:nvGraphicFramePr>
          <p:cNvPr id="38" name="图表 37"/>
          <p:cNvGraphicFramePr/>
          <p:nvPr>
            <p:extLst>
              <p:ext uri="{D42A27DB-BD31-4B8C-83A1-F6EECF244321}">
                <p14:modId xmlns:p14="http://schemas.microsoft.com/office/powerpoint/2010/main" val="833381631"/>
              </p:ext>
            </p:extLst>
          </p:nvPr>
        </p:nvGraphicFramePr>
        <p:xfrm>
          <a:off x="717825" y="1258717"/>
          <a:ext cx="2254478" cy="230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文本占位符 3"/>
          <p:cNvSpPr txBox="1">
            <a:spLocks/>
          </p:cNvSpPr>
          <p:nvPr/>
        </p:nvSpPr>
        <p:spPr>
          <a:xfrm>
            <a:off x="5522879" y="1860987"/>
            <a:ext cx="4252323" cy="11042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Mocha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（发音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摩卡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）诞生于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2011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年，是现在最流行的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测试框架之一，在浏览器和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Node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环境都可以使用。</a:t>
            </a: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所谓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测试框架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，就是运行测试的工具。通过它，可以为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应用添加测试，从而保证代码的质量。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文本占位符 3"/>
          <p:cNvSpPr txBox="1">
            <a:spLocks/>
          </p:cNvSpPr>
          <p:nvPr/>
        </p:nvSpPr>
        <p:spPr>
          <a:xfrm>
            <a:off x="2433925" y="2138085"/>
            <a:ext cx="2990480" cy="59071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mocha</a:t>
            </a:r>
            <a:endParaRPr kumimoji="1"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" name="组 14"/>
          <p:cNvGrpSpPr/>
          <p:nvPr/>
        </p:nvGrpSpPr>
        <p:grpSpPr>
          <a:xfrm rot="16200000">
            <a:off x="3049387" y="2332013"/>
            <a:ext cx="204957" cy="162177"/>
            <a:chOff x="7919545" y="1741082"/>
            <a:chExt cx="788276" cy="623746"/>
          </a:xfrm>
        </p:grpSpPr>
        <p:sp>
          <p:nvSpPr>
            <p:cNvPr id="54" name="燕尾形 12"/>
            <p:cNvSpPr/>
            <p:nvPr/>
          </p:nvSpPr>
          <p:spPr>
            <a:xfrm rot="5400000">
              <a:off x="8124496" y="1536131"/>
              <a:ext cx="378373" cy="788276"/>
            </a:xfrm>
            <a:prstGeom prst="chevron">
              <a:avLst>
                <a:gd name="adj" fmla="val 71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燕尾形 13"/>
            <p:cNvSpPr/>
            <p:nvPr/>
          </p:nvSpPr>
          <p:spPr>
            <a:xfrm rot="5400000">
              <a:off x="8124497" y="1781504"/>
              <a:ext cx="378372" cy="788276"/>
            </a:xfrm>
            <a:prstGeom prst="chevron">
              <a:avLst>
                <a:gd name="adj" fmla="val 71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2" name="图表 41"/>
          <p:cNvGraphicFramePr/>
          <p:nvPr>
            <p:extLst>
              <p:ext uri="{D42A27DB-BD31-4B8C-83A1-F6EECF244321}">
                <p14:modId xmlns:p14="http://schemas.microsoft.com/office/powerpoint/2010/main" val="768721584"/>
              </p:ext>
            </p:extLst>
          </p:nvPr>
        </p:nvGraphicFramePr>
        <p:xfrm>
          <a:off x="717825" y="3775398"/>
          <a:ext cx="2254478" cy="230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文本占位符 3"/>
          <p:cNvSpPr txBox="1">
            <a:spLocks/>
          </p:cNvSpPr>
          <p:nvPr/>
        </p:nvSpPr>
        <p:spPr>
          <a:xfrm>
            <a:off x="5704904" y="4480147"/>
            <a:ext cx="3888271" cy="11042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should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是一个易表达的，可读性高的，测试框架断言库。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文本占位符 3"/>
          <p:cNvSpPr txBox="1">
            <a:spLocks/>
          </p:cNvSpPr>
          <p:nvPr/>
        </p:nvSpPr>
        <p:spPr>
          <a:xfrm>
            <a:off x="2433925" y="4634426"/>
            <a:ext cx="2990480" cy="59071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endParaRPr kumimoji="1"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组 14"/>
          <p:cNvGrpSpPr/>
          <p:nvPr/>
        </p:nvGrpSpPr>
        <p:grpSpPr>
          <a:xfrm rot="16200000">
            <a:off x="3049387" y="4848694"/>
            <a:ext cx="204957" cy="162177"/>
            <a:chOff x="7919545" y="1741082"/>
            <a:chExt cx="788276" cy="623746"/>
          </a:xfrm>
        </p:grpSpPr>
        <p:sp>
          <p:nvSpPr>
            <p:cNvPr id="57" name="燕尾形 12"/>
            <p:cNvSpPr/>
            <p:nvPr/>
          </p:nvSpPr>
          <p:spPr>
            <a:xfrm rot="5400000">
              <a:off x="8124496" y="1536131"/>
              <a:ext cx="378373" cy="788276"/>
            </a:xfrm>
            <a:prstGeom prst="chevron">
              <a:avLst>
                <a:gd name="adj" fmla="val 71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燕尾形 13"/>
            <p:cNvSpPr/>
            <p:nvPr/>
          </p:nvSpPr>
          <p:spPr>
            <a:xfrm rot="5400000">
              <a:off x="8124497" y="1781504"/>
              <a:ext cx="378372" cy="788276"/>
            </a:xfrm>
            <a:prstGeom prst="chevron">
              <a:avLst>
                <a:gd name="adj" fmla="val 71666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879" y="5150987"/>
            <a:ext cx="46863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8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</a:t>
            </a:r>
          </a:p>
        </p:txBody>
      </p:sp>
      <p:graphicFrame>
        <p:nvGraphicFramePr>
          <p:cNvPr id="38" name="图表 37"/>
          <p:cNvGraphicFramePr/>
          <p:nvPr/>
        </p:nvGraphicFramePr>
        <p:xfrm>
          <a:off x="717825" y="1258717"/>
          <a:ext cx="2254478" cy="230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25" y="801517"/>
            <a:ext cx="5743575" cy="4076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25" y="4878217"/>
            <a:ext cx="66770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2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测试</a:t>
            </a:r>
          </a:p>
        </p:txBody>
      </p:sp>
      <p:graphicFrame>
        <p:nvGraphicFramePr>
          <p:cNvPr id="38" name="图表 37"/>
          <p:cNvGraphicFramePr/>
          <p:nvPr/>
        </p:nvGraphicFramePr>
        <p:xfrm>
          <a:off x="717825" y="1258717"/>
          <a:ext cx="2254478" cy="2308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89" y="1675798"/>
            <a:ext cx="107156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9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/>
              <a:t>改进设计与实现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507" y="961053"/>
            <a:ext cx="241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单元测试</a:t>
            </a:r>
            <a:endParaRPr lang="en-US" altLang="zh-CN" sz="24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0" y="1559476"/>
            <a:ext cx="3838575" cy="17049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905" y="1321351"/>
            <a:ext cx="6029325" cy="19431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60" y="3264451"/>
            <a:ext cx="4810125" cy="21812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129" y="3293026"/>
            <a:ext cx="47148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1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/>
              <a:t>改进设计与实现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507" y="961053"/>
            <a:ext cx="241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单元测试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77" y="1422718"/>
            <a:ext cx="4267200" cy="2886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939" y="1338742"/>
            <a:ext cx="6115050" cy="5038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36" y="4377029"/>
            <a:ext cx="51625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251636"/>
            <a:ext cx="3401344" cy="4053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/>
              <a:t>改进设计与实现</a:t>
            </a:r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507" y="961053"/>
            <a:ext cx="2416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单元测试</a:t>
            </a:r>
            <a:endParaRPr lang="en-US" altLang="zh-CN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7" y="1422718"/>
            <a:ext cx="4781550" cy="480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764" y="1317943"/>
            <a:ext cx="4333875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764" y="3270179"/>
            <a:ext cx="48482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0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Thanks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76346" y="3546358"/>
            <a:ext cx="3427474" cy="73245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755072" y="3086851"/>
            <a:ext cx="3138030" cy="33745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01</a:t>
            </a:r>
            <a:r>
              <a:rPr kumimoji="1" lang="zh-CN" altLang="en-US" dirty="0"/>
              <a:t>   改进实现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55072" y="3863186"/>
            <a:ext cx="3138030" cy="33745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02</a:t>
            </a:r>
            <a:r>
              <a:rPr kumimoji="1" lang="zh-CN" altLang="en-US" dirty="0"/>
              <a:t>   设计文档</a:t>
            </a: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755072" y="4639521"/>
            <a:ext cx="3138030" cy="33745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03</a:t>
            </a:r>
            <a:r>
              <a:rPr kumimoji="1" lang="zh-CN" altLang="en-US" dirty="0"/>
              <a:t>   测试</a:t>
            </a:r>
          </a:p>
        </p:txBody>
      </p:sp>
    </p:spTree>
    <p:extLst>
      <p:ext uri="{BB962C8B-B14F-4D97-AF65-F5344CB8AC3E}">
        <p14:creationId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改进实现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改进设计与实现</a:t>
            </a:r>
          </a:p>
        </p:txBody>
      </p:sp>
      <p:sp>
        <p:nvSpPr>
          <p:cNvPr id="31" name="椭圆 30"/>
          <p:cNvSpPr/>
          <p:nvPr/>
        </p:nvSpPr>
        <p:spPr>
          <a:xfrm rot="20564813">
            <a:off x="4355081" y="3734976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 rot="20564813">
            <a:off x="4768818" y="1791821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/>
          <p:cNvSpPr/>
          <p:nvPr/>
        </p:nvSpPr>
        <p:spPr>
          <a:xfrm rot="20564813">
            <a:off x="3974591" y="3899410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 rot="20564813">
            <a:off x="5024107" y="4615466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 rot="20564813">
            <a:off x="3694606" y="447849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 rot="20564813">
            <a:off x="5313455" y="5366594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 rot="20564813">
            <a:off x="4858459" y="5443044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 rot="20564813">
            <a:off x="4700054" y="5383670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 rot="20564813">
            <a:off x="6152256" y="5189254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 rot="20564813">
            <a:off x="613819" y="4912468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244767" y="4239227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849156" y="4793534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492103" y="4557404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816218" y="4417942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749844" y="1511477"/>
            <a:ext cx="2944213" cy="2749003"/>
            <a:chOff x="1799118" y="1688299"/>
            <a:chExt cx="2944213" cy="2749003"/>
          </a:xfrm>
        </p:grpSpPr>
        <p:sp>
          <p:nvSpPr>
            <p:cNvPr id="32" name="椭圆 31"/>
            <p:cNvSpPr/>
            <p:nvPr/>
          </p:nvSpPr>
          <p:spPr>
            <a:xfrm>
              <a:off x="2024615" y="1688299"/>
              <a:ext cx="2718716" cy="2718716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文本占位符 3"/>
            <p:cNvSpPr txBox="1">
              <a:spLocks/>
            </p:cNvSpPr>
            <p:nvPr/>
          </p:nvSpPr>
          <p:spPr>
            <a:xfrm>
              <a:off x="1799118" y="2677939"/>
              <a:ext cx="2248572" cy="175936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altLang="zh-CN" sz="1400" dirty="0"/>
                <a:t>limit</a:t>
              </a:r>
            </a:p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400" dirty="0" err="1"/>
                <a:t>actiive</a:t>
              </a:r>
              <a:endParaRPr kumimoji="1" lang="en-US" altLang="zh-CN" sz="1400" dirty="0"/>
            </a:p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queue</a:t>
              </a:r>
            </a:p>
            <a:p>
              <a:pPr marL="0" indent="0" algn="ctr">
                <a:lnSpc>
                  <a:spcPct val="130000"/>
                </a:lnSpc>
                <a:buNone/>
              </a:pPr>
              <a:endParaRPr kumimoji="1"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文本占位符 3"/>
            <p:cNvSpPr txBox="1">
              <a:spLocks/>
            </p:cNvSpPr>
            <p:nvPr/>
          </p:nvSpPr>
          <p:spPr>
            <a:xfrm>
              <a:off x="2149282" y="2266507"/>
              <a:ext cx="2491704" cy="37866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Constructor(</a:t>
              </a:r>
              <a:r>
                <a:rPr kumimoji="1" lang="en-US" altLang="zh-CN" sz="16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limit,options</a:t>
              </a:r>
              <a:r>
                <a:rPr kumimoji="1"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4900370" y="2176085"/>
            <a:ext cx="3192086" cy="3192086"/>
            <a:chOff x="4984650" y="2170347"/>
            <a:chExt cx="3192086" cy="3192086"/>
          </a:xfrm>
        </p:grpSpPr>
        <p:sp>
          <p:nvSpPr>
            <p:cNvPr id="24" name="椭圆 23"/>
            <p:cNvSpPr/>
            <p:nvPr/>
          </p:nvSpPr>
          <p:spPr>
            <a:xfrm>
              <a:off x="4984650" y="2170347"/>
              <a:ext cx="3192086" cy="3192086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8" name="文本占位符 3"/>
            <p:cNvSpPr txBox="1">
              <a:spLocks/>
            </p:cNvSpPr>
            <p:nvPr/>
          </p:nvSpPr>
          <p:spPr>
            <a:xfrm>
              <a:off x="5447285" y="2984196"/>
              <a:ext cx="2548508" cy="127628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kumimoji="1" lang="en-US" altLang="zh-CN" sz="1400" dirty="0"/>
                <a:t>//</a:t>
              </a:r>
              <a:r>
                <a:rPr kumimoji="1" lang="zh-CN" altLang="en-US" sz="1400" dirty="0"/>
                <a:t>推入方法</a:t>
              </a:r>
              <a:endParaRPr kumimoji="1" lang="en-US" altLang="zh-CN" sz="1400" dirty="0"/>
            </a:p>
            <a:p>
              <a:pPr marL="0" indent="0">
                <a:lnSpc>
                  <a:spcPct val="130000"/>
                </a:lnSpc>
                <a:buNone/>
              </a:pPr>
              <a:r>
                <a:rPr kumimoji="1" lang="en-US" altLang="zh-CN" sz="1400" dirty="0"/>
                <a:t>@</a:t>
              </a:r>
              <a:r>
                <a:rPr kumimoji="1" lang="en-US" altLang="zh-CN" sz="1400" dirty="0" err="1"/>
                <a:t>param</a:t>
              </a:r>
              <a:r>
                <a:rPr kumimoji="1" lang="en-US" altLang="zh-CN" sz="1400" dirty="0"/>
                <a:t> function</a:t>
              </a:r>
            </a:p>
            <a:p>
              <a:pPr marL="0" indent="0">
                <a:lnSpc>
                  <a:spcPct val="130000"/>
                </a:lnSpc>
                <a:buNone/>
              </a:pPr>
              <a:r>
                <a:rPr kumimoji="1" lang="en-US" altLang="zh-CN" sz="1400" dirty="0"/>
                <a:t>@</a:t>
              </a:r>
              <a:r>
                <a:rPr kumimoji="1" lang="en-US" altLang="zh-CN" sz="1400" dirty="0" err="1"/>
                <a:t>param</a:t>
              </a:r>
              <a:r>
                <a:rPr kumimoji="1" lang="en-US" altLang="zh-CN" sz="1400" dirty="0"/>
                <a:t> [] </a:t>
              </a:r>
              <a:r>
                <a:rPr kumimoji="1" lang="zh-CN" altLang="en-US" sz="1400" dirty="0"/>
                <a:t>参数列表 ，最后一个是回调函数</a:t>
              </a:r>
              <a:endParaRPr kumimoji="1" lang="en-US" altLang="zh-CN" sz="1400" dirty="0"/>
            </a:p>
            <a:p>
              <a:pPr marL="0" indent="0">
                <a:lnSpc>
                  <a:spcPct val="130000"/>
                </a:lnSpc>
                <a:buNone/>
              </a:pPr>
              <a:endParaRPr kumimoji="1" lang="en-US" altLang="zh-CN" sz="1400" dirty="0"/>
            </a:p>
          </p:txBody>
        </p:sp>
        <p:sp>
          <p:nvSpPr>
            <p:cNvPr id="49" name="文本占位符 3"/>
            <p:cNvSpPr txBox="1">
              <a:spLocks/>
            </p:cNvSpPr>
            <p:nvPr/>
          </p:nvSpPr>
          <p:spPr>
            <a:xfrm>
              <a:off x="5228973" y="2466993"/>
              <a:ext cx="2542717" cy="37866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Push()</a:t>
              </a:r>
              <a:endPara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>
            <a:off x="1783979" y="3463655"/>
            <a:ext cx="242502" cy="242502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/>
          <p:cNvSpPr/>
          <p:nvPr/>
        </p:nvSpPr>
        <p:spPr>
          <a:xfrm rot="20564813">
            <a:off x="1555753" y="3974365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/>
          <p:cNvSpPr/>
          <p:nvPr/>
        </p:nvSpPr>
        <p:spPr>
          <a:xfrm rot="20564813">
            <a:off x="1845101" y="4725493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椭圆 52"/>
          <p:cNvSpPr/>
          <p:nvPr/>
        </p:nvSpPr>
        <p:spPr>
          <a:xfrm rot="20564813">
            <a:off x="1390105" y="4801943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/>
          <p:cNvSpPr/>
          <p:nvPr/>
        </p:nvSpPr>
        <p:spPr>
          <a:xfrm rot="20564813">
            <a:off x="1231700" y="4742569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180319" y="1587192"/>
            <a:ext cx="1230571" cy="1230571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1414448" y="2666849"/>
            <a:ext cx="266988" cy="26698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1041272" y="2620403"/>
            <a:ext cx="263714" cy="26371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7615053" y="1152850"/>
            <a:ext cx="3053730" cy="3053730"/>
            <a:chOff x="7615053" y="1111061"/>
            <a:chExt cx="3053730" cy="3053730"/>
          </a:xfrm>
        </p:grpSpPr>
        <p:sp>
          <p:nvSpPr>
            <p:cNvPr id="58" name="椭圆 57"/>
            <p:cNvSpPr/>
            <p:nvPr/>
          </p:nvSpPr>
          <p:spPr>
            <a:xfrm>
              <a:off x="7615053" y="1111061"/>
              <a:ext cx="3053730" cy="3053730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占位符 3"/>
            <p:cNvSpPr txBox="1">
              <a:spLocks/>
            </p:cNvSpPr>
            <p:nvPr/>
          </p:nvSpPr>
          <p:spPr>
            <a:xfrm>
              <a:off x="7915074" y="2075327"/>
              <a:ext cx="2548508" cy="127628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200" dirty="0"/>
                <a:t>//</a:t>
              </a:r>
              <a:r>
                <a:rPr kumimoji="1" lang="zh-CN" altLang="en-US" sz="1200" dirty="0"/>
                <a:t>判断活跃调用是否小于</a:t>
              </a:r>
              <a:r>
                <a:rPr kumimoji="1" lang="en-US" altLang="zh-CN" sz="1200" dirty="0"/>
                <a:t>limit</a:t>
              </a:r>
            </a:p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200" dirty="0"/>
                <a:t>//</a:t>
              </a:r>
              <a:r>
                <a:rPr kumimoji="1" lang="zh-CN" altLang="en-US" sz="1200" dirty="0"/>
                <a:t>为回调函数注入代码</a:t>
              </a:r>
              <a:endParaRPr kumimoji="1" lang="en-US" altLang="zh-CN" sz="1200" dirty="0"/>
            </a:p>
            <a:p>
              <a:pPr marL="0" indent="0" algn="ctr">
                <a:lnSpc>
                  <a:spcPct val="130000"/>
                </a:lnSpc>
                <a:buNone/>
              </a:pPr>
              <a:r>
                <a:rPr kumimoji="1"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//</a:t>
              </a:r>
              <a:r>
                <a:rPr kumimoji="1"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超时控制</a:t>
              </a:r>
            </a:p>
          </p:txBody>
        </p:sp>
        <p:sp>
          <p:nvSpPr>
            <p:cNvPr id="60" name="文本占位符 3"/>
            <p:cNvSpPr txBox="1">
              <a:spLocks/>
            </p:cNvSpPr>
            <p:nvPr/>
          </p:nvSpPr>
          <p:spPr>
            <a:xfrm>
              <a:off x="7917970" y="1451983"/>
              <a:ext cx="2542717" cy="37866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buNone/>
              </a:pPr>
              <a:r>
                <a:rPr lang="en-US" altLang="zh-CN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Next()</a:t>
              </a:r>
              <a:endPara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61" name="椭圆 60"/>
          <p:cNvSpPr/>
          <p:nvPr/>
        </p:nvSpPr>
        <p:spPr>
          <a:xfrm rot="20564813">
            <a:off x="9779500" y="3318903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/>
          <p:cNvSpPr/>
          <p:nvPr/>
        </p:nvSpPr>
        <p:spPr>
          <a:xfrm rot="20564813">
            <a:off x="10193237" y="1375748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/>
          <p:cNvSpPr/>
          <p:nvPr/>
        </p:nvSpPr>
        <p:spPr>
          <a:xfrm rot="20564813">
            <a:off x="9399010" y="348333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/>
          <p:cNvSpPr/>
          <p:nvPr/>
        </p:nvSpPr>
        <p:spPr>
          <a:xfrm rot="20564813">
            <a:off x="10282878" y="5026971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 rot="20564813">
            <a:off x="10124473" y="4967597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文本占位符 3"/>
          <p:cNvSpPr txBox="1">
            <a:spLocks/>
          </p:cNvSpPr>
          <p:nvPr/>
        </p:nvSpPr>
        <p:spPr>
          <a:xfrm>
            <a:off x="2722465" y="2742657"/>
            <a:ext cx="2248572" cy="1759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1400" dirty="0" err="1">
                <a:solidFill>
                  <a:schemeClr val="accent1"/>
                </a:solidFill>
              </a:rPr>
              <a:t>queueLength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0" indent="0" algn="ctr">
              <a:lnSpc>
                <a:spcPct val="130000"/>
              </a:lnSpc>
              <a:buNone/>
            </a:pPr>
            <a:r>
              <a:rPr kumimoji="1" lang="en-US" altLang="zh-CN" sz="1400" dirty="0">
                <a:solidFill>
                  <a:schemeClr val="accent1"/>
                </a:solidFill>
              </a:rPr>
              <a:t>timeout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kumimoji="1" lang="en-US" altLang="zh-CN" sz="1400" dirty="0">
                <a:solidFill>
                  <a:schemeClr val="accent1"/>
                </a:solidFill>
              </a:rPr>
              <a:t>disabled</a:t>
            </a:r>
          </a:p>
          <a:p>
            <a:pPr marL="0" indent="0" algn="ctr">
              <a:lnSpc>
                <a:spcPct val="130000"/>
              </a:lnSpc>
              <a:buNone/>
            </a:pPr>
            <a:endParaRPr kumimoji="1"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5959" y="2482063"/>
            <a:ext cx="93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565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改进实现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64" y="1007704"/>
            <a:ext cx="8053000" cy="50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改进实现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3" y="1401160"/>
            <a:ext cx="3914775" cy="4505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26155" y="936171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超时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6253" y="936171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回调函数注入代码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459" y="1401160"/>
            <a:ext cx="45910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0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714702" y="3056071"/>
            <a:ext cx="5159619" cy="732453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设计文档</a:t>
            </a:r>
          </a:p>
        </p:txBody>
      </p:sp>
    </p:spTree>
    <p:extLst>
      <p:ext uri="{BB962C8B-B14F-4D97-AF65-F5344CB8AC3E}">
        <p14:creationId xmlns:p14="http://schemas.microsoft.com/office/powerpoint/2010/main" val="318789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设计文档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099" y="877076"/>
            <a:ext cx="6867252" cy="5570376"/>
          </a:xfrm>
          <a:prstGeom prst="rect">
            <a:avLst/>
          </a:prstGeom>
        </p:spPr>
      </p:pic>
      <p:pic>
        <p:nvPicPr>
          <p:cNvPr id="6" name="图片 5" descr="图片包含 文字&#10;&#10;已生成极高可信度的说明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60" y="772037"/>
            <a:ext cx="5176875" cy="594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9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设计文档</a:t>
            </a:r>
          </a:p>
        </p:txBody>
      </p:sp>
      <p:pic>
        <p:nvPicPr>
          <p:cNvPr id="3" name="图片 2" descr="C:\Users\54703\AppData\Local\Temp\1494409052(1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10" y="981327"/>
            <a:ext cx="4505960" cy="4596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95088" y="749869"/>
            <a:ext cx="4800600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1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203</Words>
  <Application>Microsoft Office PowerPoint</Application>
  <PresentationFormat>宽屏</PresentationFormat>
  <Paragraphs>51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relly li</dc:creator>
  <cp:lastModifiedBy>relly li</cp:lastModifiedBy>
  <cp:revision>62</cp:revision>
  <dcterms:created xsi:type="dcterms:W3CDTF">2017-04-19T10:02:32Z</dcterms:created>
  <dcterms:modified xsi:type="dcterms:W3CDTF">2017-05-12T03:53:20Z</dcterms:modified>
</cp:coreProperties>
</file>