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305" r:id="rId5"/>
    <p:sldId id="306" r:id="rId6"/>
    <p:sldId id="309" r:id="rId7"/>
    <p:sldId id="302" r:id="rId8"/>
    <p:sldId id="310" r:id="rId9"/>
    <p:sldId id="311" r:id="rId10"/>
    <p:sldId id="313" r:id="rId11"/>
    <p:sldId id="314" r:id="rId12"/>
    <p:sldId id="315" r:id="rId13"/>
    <p:sldId id="318" r:id="rId14"/>
    <p:sldId id="319" r:id="rId15"/>
    <p:sldId id="316" r:id="rId16"/>
    <p:sldId id="264" r:id="rId17"/>
    <p:sldId id="296" r:id="rId18"/>
    <p:sldId id="303" r:id="rId19"/>
    <p:sldId id="304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56-43D7-84BB-5835DD268184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656-43D7-84BB-5835DD268184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656-43D7-84BB-5835DD268184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656-43D7-84BB-5835DD268184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56-43D7-84BB-5835DD268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FA-418D-AB1A-FE0FD9A758F1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FA-418D-AB1A-FE0FD9A758F1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FA-418D-AB1A-FE0FD9A758F1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FA-418D-AB1A-FE0FD9A758F1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FA-418D-AB1A-FE0FD9A7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3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3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3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79CCA-ACEE-4BFF-AFD2-2B936F6D316C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F862-7A38-45B1-9F68-BF2C71940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6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7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77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7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6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4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14F2-CD55-4F45-9FE2-D69B4634B9A9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578971"/>
            <a:ext cx="5927388" cy="18458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SY1606117 </a:t>
            </a:r>
            <a:r>
              <a:rPr kumimoji="1" lang="zh-CN" altLang="en-US" dirty="0"/>
              <a:t>李岳檑  </a:t>
            </a:r>
            <a:r>
              <a:rPr kumimoji="1" lang="en-US" altLang="zh-CN" dirty="0"/>
              <a:t>SY1606118 </a:t>
            </a:r>
            <a:r>
              <a:rPr kumimoji="1" lang="zh-CN" altLang="en-US" dirty="0"/>
              <a:t>温元祯</a:t>
            </a:r>
          </a:p>
          <a:p>
            <a:r>
              <a:rPr kumimoji="1" lang="en-US" altLang="zh-CN" dirty="0"/>
              <a:t>SY1606413 </a:t>
            </a:r>
            <a:r>
              <a:rPr kumimoji="1" lang="zh-CN" altLang="en-US" dirty="0"/>
              <a:t>谭伟良  </a:t>
            </a:r>
            <a:r>
              <a:rPr kumimoji="1" lang="en-US" altLang="zh-CN" dirty="0"/>
              <a:t>PT1600283 </a:t>
            </a:r>
            <a:r>
              <a:rPr kumimoji="1" lang="zh-CN" altLang="en-US" dirty="0"/>
              <a:t>王春柳</a:t>
            </a:r>
          </a:p>
        </p:txBody>
      </p:sp>
    </p:spTree>
    <p:extLst>
      <p:ext uri="{BB962C8B-B14F-4D97-AF65-F5344CB8AC3E}">
        <p14:creationId xmlns:p14="http://schemas.microsoft.com/office/powerpoint/2010/main" val="434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6294" y="1014407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兼容性测试用例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38" y="454324"/>
            <a:ext cx="5607604" cy="61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6294" y="1014407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改进部分测试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2310" y="215537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对异步过载核心模块进行单元测试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222310" y="417606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</a:t>
            </a:r>
            <a:r>
              <a:rPr lang="zh-CN" altLang="en-US" dirty="0"/>
              <a:t>对</a:t>
            </a:r>
            <a:r>
              <a:rPr lang="en-US" altLang="zh-CN" dirty="0"/>
              <a:t>DNS</a:t>
            </a:r>
            <a:r>
              <a:rPr lang="zh-CN" altLang="en-US" dirty="0"/>
              <a:t>查询系统进行功能测试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595535" y="2773492"/>
            <a:ext cx="5579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单元测试主要包含断言，测试框架，测试用例，测试覆盖率，由于</a:t>
            </a:r>
            <a:r>
              <a:rPr lang="en-US" altLang="zh-CN" sz="1600" dirty="0"/>
              <a:t>node</a:t>
            </a:r>
            <a:r>
              <a:rPr lang="zh-CN" altLang="en-US" sz="1600" dirty="0"/>
              <a:t>异步调用的特殊性，还需要加入异步代码测试。</a:t>
            </a:r>
          </a:p>
        </p:txBody>
      </p:sp>
    </p:spTree>
    <p:extLst>
      <p:ext uri="{BB962C8B-B14F-4D97-AF65-F5344CB8AC3E}">
        <p14:creationId xmlns:p14="http://schemas.microsoft.com/office/powerpoint/2010/main" val="10645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6294" y="1014407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改进部分测试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804960382"/>
              </p:ext>
            </p:extLst>
          </p:nvPr>
        </p:nvGraphicFramePr>
        <p:xfrm>
          <a:off x="717825" y="1258717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占位符 3"/>
          <p:cNvSpPr txBox="1">
            <a:spLocks/>
          </p:cNvSpPr>
          <p:nvPr/>
        </p:nvSpPr>
        <p:spPr>
          <a:xfrm>
            <a:off x="5522879" y="1860987"/>
            <a:ext cx="4252323" cy="11042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Mocha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（发音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摩卡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）诞生于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年，是现在最流行的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测试框架之一，在浏览器和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环境都可以使用。</a:t>
            </a: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2433925" y="2138085"/>
            <a:ext cx="2990480" cy="59071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mocha</a:t>
            </a: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 14"/>
          <p:cNvGrpSpPr/>
          <p:nvPr/>
        </p:nvGrpSpPr>
        <p:grpSpPr>
          <a:xfrm rot="16200000">
            <a:off x="3049387" y="2332013"/>
            <a:ext cx="204957" cy="162177"/>
            <a:chOff x="7919545" y="1741082"/>
            <a:chExt cx="788276" cy="623746"/>
          </a:xfrm>
        </p:grpSpPr>
        <p:sp>
          <p:nvSpPr>
            <p:cNvPr id="12" name="燕尾形 12"/>
            <p:cNvSpPr/>
            <p:nvPr/>
          </p:nvSpPr>
          <p:spPr>
            <a:xfrm rot="5400000">
              <a:off x="8124496" y="1536131"/>
              <a:ext cx="378373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3"/>
            <p:cNvSpPr/>
            <p:nvPr/>
          </p:nvSpPr>
          <p:spPr>
            <a:xfrm rot="5400000">
              <a:off x="8124497" y="1781504"/>
              <a:ext cx="378372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42585552"/>
              </p:ext>
            </p:extLst>
          </p:nvPr>
        </p:nvGraphicFramePr>
        <p:xfrm>
          <a:off x="717825" y="3775398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占位符 3"/>
          <p:cNvSpPr txBox="1">
            <a:spLocks/>
          </p:cNvSpPr>
          <p:nvPr/>
        </p:nvSpPr>
        <p:spPr>
          <a:xfrm>
            <a:off x="5704904" y="4480147"/>
            <a:ext cx="3888271" cy="11042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should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是一个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BDD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（行为驱动开发）风格的断言库。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断言：用于检查程序在运行中是否符合期望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占位符 3"/>
          <p:cNvSpPr txBox="1">
            <a:spLocks/>
          </p:cNvSpPr>
          <p:nvPr/>
        </p:nvSpPr>
        <p:spPr>
          <a:xfrm>
            <a:off x="2433925" y="4634426"/>
            <a:ext cx="2990480" cy="59071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组 14"/>
          <p:cNvGrpSpPr/>
          <p:nvPr/>
        </p:nvGrpSpPr>
        <p:grpSpPr>
          <a:xfrm rot="16200000">
            <a:off x="3049387" y="4848694"/>
            <a:ext cx="204957" cy="162177"/>
            <a:chOff x="7919545" y="1741082"/>
            <a:chExt cx="788276" cy="623746"/>
          </a:xfrm>
        </p:grpSpPr>
        <p:sp>
          <p:nvSpPr>
            <p:cNvPr id="18" name="燕尾形 12"/>
            <p:cNvSpPr/>
            <p:nvPr/>
          </p:nvSpPr>
          <p:spPr>
            <a:xfrm rot="5400000">
              <a:off x="8124496" y="1536131"/>
              <a:ext cx="378373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3"/>
            <p:cNvSpPr/>
            <p:nvPr/>
          </p:nvSpPr>
          <p:spPr>
            <a:xfrm rot="5400000">
              <a:off x="8124497" y="1781504"/>
              <a:ext cx="378372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07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6294" y="1014407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改进部分测试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0343" y="2146041"/>
            <a:ext cx="384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BDD</a:t>
            </a:r>
            <a:r>
              <a:rPr lang="zh-CN" altLang="en-US" dirty="0"/>
              <a:t>对测试用例的组织采用</a:t>
            </a:r>
            <a:r>
              <a:rPr lang="en-US" altLang="zh-CN" dirty="0"/>
              <a:t>describe</a:t>
            </a:r>
            <a:r>
              <a:rPr lang="zh-CN" altLang="en-US" dirty="0"/>
              <a:t>和</a:t>
            </a:r>
            <a:r>
              <a:rPr lang="en-US" altLang="zh-CN" dirty="0"/>
              <a:t>it</a:t>
            </a:r>
            <a:r>
              <a:rPr lang="zh-CN" altLang="en-US" dirty="0"/>
              <a:t>进行组织。 </a:t>
            </a:r>
            <a:r>
              <a:rPr lang="en-US" altLang="zh-CN" dirty="0"/>
              <a:t>Describe</a:t>
            </a:r>
            <a:r>
              <a:rPr lang="zh-CN" altLang="en-US" dirty="0"/>
              <a:t>描述一个多层级的结构，到具体的测试用例就用</a:t>
            </a:r>
            <a:r>
              <a:rPr lang="en-US" altLang="zh-CN" dirty="0"/>
              <a:t>it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20" y="1679495"/>
            <a:ext cx="58959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7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6294" y="1014407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测试报告与异步代码测试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0179" y="1968759"/>
            <a:ext cx="7884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运行测试用例后，测试报告就是需要开发者和测试人员分析的东西。</a:t>
            </a:r>
            <a:endParaRPr lang="en-US" altLang="zh-CN" dirty="0"/>
          </a:p>
          <a:p>
            <a:r>
              <a:rPr lang="zh-CN" altLang="en-US" dirty="0"/>
              <a:t>作为测试框架，</a:t>
            </a:r>
            <a:r>
              <a:rPr lang="en-US" altLang="zh-CN" dirty="0"/>
              <a:t>mocha</a:t>
            </a:r>
            <a:r>
              <a:rPr lang="zh-CN" altLang="en-US" dirty="0"/>
              <a:t>提供了各种格式的测试报告。 可以生成</a:t>
            </a:r>
            <a:r>
              <a:rPr lang="en-US" altLang="zh-CN" dirty="0"/>
              <a:t>doc</a:t>
            </a:r>
            <a:r>
              <a:rPr lang="zh-CN" altLang="en-US" dirty="0"/>
              <a:t>，</a:t>
            </a:r>
            <a:r>
              <a:rPr lang="en-US" altLang="zh-CN" dirty="0"/>
              <a:t>dot, </a:t>
            </a:r>
            <a:r>
              <a:rPr lang="en-US" altLang="zh-CN" dirty="0" err="1"/>
              <a:t>json</a:t>
            </a:r>
            <a:r>
              <a:rPr lang="en-US" altLang="zh-CN" dirty="0"/>
              <a:t> ,list ,html-</a:t>
            </a:r>
            <a:r>
              <a:rPr lang="en-US" altLang="zh-CN" dirty="0" err="1"/>
              <a:t>cov</a:t>
            </a:r>
            <a:r>
              <a:rPr lang="zh-CN" altLang="en-US" dirty="0"/>
              <a:t>等等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0178" y="3446331"/>
            <a:ext cx="7884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同步执行时 测试用例只需要检查返回值即可。但在异步调用中，不仅有返回值，还有回调函数。而且无法确定回调函数何时结束，也无法调度后续测试用例的执行。 </a:t>
            </a:r>
            <a:r>
              <a:rPr lang="en-US" altLang="zh-CN" dirty="0"/>
              <a:t>Mocha</a:t>
            </a:r>
            <a:r>
              <a:rPr lang="zh-CN" altLang="en-US" dirty="0"/>
              <a:t>在执行测试用例时候，会为异步调用加入一个实参</a:t>
            </a:r>
            <a:r>
              <a:rPr lang="en-US" altLang="zh-CN" dirty="0"/>
              <a:t>done(),</a:t>
            </a:r>
            <a:r>
              <a:rPr lang="zh-CN" altLang="en-US" dirty="0"/>
              <a:t>测试代码主动调用</a:t>
            </a:r>
            <a:r>
              <a:rPr lang="en-US" altLang="zh-CN" dirty="0"/>
              <a:t>done();</a:t>
            </a:r>
            <a:r>
              <a:rPr lang="zh-CN" altLang="en-US" dirty="0"/>
              <a:t>来通知测试框架当前用例执行完成。</a:t>
            </a:r>
          </a:p>
        </p:txBody>
      </p:sp>
    </p:spTree>
    <p:extLst>
      <p:ext uri="{BB962C8B-B14F-4D97-AF65-F5344CB8AC3E}">
        <p14:creationId xmlns:p14="http://schemas.microsoft.com/office/powerpoint/2010/main" val="28889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6294" y="1014407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测试覆盖率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4237" y="2024743"/>
            <a:ext cx="811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测试覆盖率是单元测试中一个重要指标，它能够概括性的给出整体的覆盖度。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我们使用</a:t>
            </a:r>
            <a:r>
              <a:rPr lang="en-US" altLang="zh-CN" dirty="0"/>
              <a:t>blanket</a:t>
            </a:r>
            <a:r>
              <a:rPr lang="zh-CN" altLang="en-US" dirty="0"/>
              <a:t>工具来进行语句覆盖的统计，它会统计在测试时每一行代码是否执行以及执行了多少次。这样有时候我们漏掉一些异常情况的覆盖后，就可以通过</a:t>
            </a:r>
            <a:r>
              <a:rPr lang="en-US" altLang="zh-CN" dirty="0"/>
              <a:t>blanket</a:t>
            </a:r>
            <a:r>
              <a:rPr lang="zh-CN" altLang="en-US" dirty="0"/>
              <a:t>发现从而达到</a:t>
            </a:r>
            <a:r>
              <a:rPr lang="en-US" altLang="zh-CN" dirty="0"/>
              <a:t>100%</a:t>
            </a:r>
            <a:r>
              <a:rPr lang="zh-CN" altLang="en-US" dirty="0"/>
              <a:t>覆盖</a:t>
            </a:r>
          </a:p>
        </p:txBody>
      </p:sp>
    </p:spTree>
    <p:extLst>
      <p:ext uri="{BB962C8B-B14F-4D97-AF65-F5344CB8AC3E}">
        <p14:creationId xmlns:p14="http://schemas.microsoft.com/office/powerpoint/2010/main" val="10299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配置管理相关改进</a:t>
            </a:r>
          </a:p>
        </p:txBody>
      </p:sp>
    </p:spTree>
    <p:extLst>
      <p:ext uri="{BB962C8B-B14F-4D97-AF65-F5344CB8AC3E}">
        <p14:creationId xmlns:p14="http://schemas.microsoft.com/office/powerpoint/2010/main" val="41652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配置管理相关改进</a:t>
            </a:r>
          </a:p>
          <a:p>
            <a:endParaRPr kumimoji="1" lang="zh-CN" altLang="en-US" dirty="0"/>
          </a:p>
        </p:txBody>
      </p:sp>
      <p:graphicFrame>
        <p:nvGraphicFramePr>
          <p:cNvPr id="38" name="图表 37"/>
          <p:cNvGraphicFramePr/>
          <p:nvPr/>
        </p:nvGraphicFramePr>
        <p:xfrm>
          <a:off x="717825" y="1258717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2947" y="995746"/>
            <a:ext cx="2836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目录更新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0" y="1511656"/>
            <a:ext cx="6791325" cy="3648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93" y="1511656"/>
            <a:ext cx="5438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配置管理相关改进</a:t>
            </a:r>
          </a:p>
          <a:p>
            <a:endParaRPr kumimoji="1" lang="zh-CN" altLang="en-US" dirty="0"/>
          </a:p>
        </p:txBody>
      </p:sp>
      <p:graphicFrame>
        <p:nvGraphicFramePr>
          <p:cNvPr id="38" name="图表 37"/>
          <p:cNvGraphicFramePr/>
          <p:nvPr/>
        </p:nvGraphicFramePr>
        <p:xfrm>
          <a:off x="717825" y="1258717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2947" y="995746"/>
            <a:ext cx="2836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内容整理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880" y="813902"/>
            <a:ext cx="65436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配置管理相关改进</a:t>
            </a:r>
          </a:p>
          <a:p>
            <a:endParaRPr kumimoji="1" lang="zh-CN" altLang="en-US" dirty="0"/>
          </a:p>
        </p:txBody>
      </p:sp>
      <p:graphicFrame>
        <p:nvGraphicFramePr>
          <p:cNvPr id="38" name="图表 37"/>
          <p:cNvGraphicFramePr/>
          <p:nvPr/>
        </p:nvGraphicFramePr>
        <p:xfrm>
          <a:off x="717825" y="1258717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2947" y="995746"/>
            <a:ext cx="2836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规范说明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12" y="1184072"/>
            <a:ext cx="5830974" cy="52458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104" y="2625498"/>
            <a:ext cx="22479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55072" y="308685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3863186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测试需求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463952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03   </a:t>
            </a:r>
            <a:r>
              <a:rPr kumimoji="1" lang="zh-CN" altLang="en-US" dirty="0"/>
              <a:t>配置管理相关改进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Thanks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改进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改进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2947" y="995746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基于异步过载保护的</a:t>
            </a:r>
            <a:r>
              <a:rPr lang="en-US" altLang="zh-CN" sz="2000" b="1" dirty="0"/>
              <a:t>DNS</a:t>
            </a:r>
            <a:r>
              <a:rPr lang="zh-CN" altLang="en-US" sz="2000" b="1" dirty="0"/>
              <a:t>查询系统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1" y="1395854"/>
            <a:ext cx="4842589" cy="2813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8" y="1395856"/>
            <a:ext cx="4232793" cy="27935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78" y="4209576"/>
            <a:ext cx="4232793" cy="22673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631" y="4209575"/>
            <a:ext cx="4842589" cy="26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改进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2947" y="995746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基于异步过载保护的</a:t>
            </a:r>
            <a:r>
              <a:rPr lang="en-US" altLang="zh-CN" sz="2000" b="1" dirty="0"/>
              <a:t>DNS</a:t>
            </a:r>
            <a:r>
              <a:rPr lang="zh-CN" altLang="en-US" sz="2000" b="1" dirty="0"/>
              <a:t>查询系统</a:t>
            </a:r>
          </a:p>
        </p:txBody>
      </p:sp>
      <p:pic>
        <p:nvPicPr>
          <p:cNvPr id="6" name="图片 5" descr="C:\Users\54703\AppData\Local\Temp\1495020450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88" y="1530221"/>
            <a:ext cx="4881880" cy="418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2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改进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2947" y="995746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类图和时序图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0790" y="1734590"/>
            <a:ext cx="4815840" cy="412496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66718" y="1734590"/>
            <a:ext cx="5008245" cy="3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测试需求</a:t>
            </a:r>
          </a:p>
        </p:txBody>
      </p:sp>
    </p:spTree>
    <p:extLst>
      <p:ext uri="{BB962C8B-B14F-4D97-AF65-F5344CB8AC3E}">
        <p14:creationId xmlns:p14="http://schemas.microsoft.com/office/powerpoint/2010/main" val="31878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6294" y="1014407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Node</a:t>
            </a:r>
            <a:r>
              <a:rPr lang="zh-CN" altLang="en-US" sz="2000" b="1" dirty="0"/>
              <a:t>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327" y="1918370"/>
            <a:ext cx="5799073" cy="28589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4482" y="1918370"/>
            <a:ext cx="497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通过与需求用例一一对照来完成</a:t>
            </a:r>
            <a:r>
              <a:rPr lang="en-US" altLang="zh-CN" dirty="0"/>
              <a:t>node</a:t>
            </a:r>
            <a:r>
              <a:rPr lang="zh-CN" altLang="en-US" dirty="0"/>
              <a:t>功能性      测试用例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4482" y="3068554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挑选兼容性，高效性，容错性三个非功能性需求来完成非功能性需求测试用例</a:t>
            </a:r>
          </a:p>
        </p:txBody>
      </p:sp>
    </p:spTree>
    <p:extLst>
      <p:ext uri="{BB962C8B-B14F-4D97-AF65-F5344CB8AC3E}">
        <p14:creationId xmlns:p14="http://schemas.microsoft.com/office/powerpoint/2010/main" val="25368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6294" y="1014407"/>
            <a:ext cx="467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创建模块测试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45" y="746449"/>
            <a:ext cx="5852054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466</Words>
  <Application>Microsoft Office PowerPoint</Application>
  <PresentationFormat>宽屏</PresentationFormat>
  <Paragraphs>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relly li</dc:creator>
  <cp:lastModifiedBy>relly li</cp:lastModifiedBy>
  <cp:revision>76</cp:revision>
  <dcterms:created xsi:type="dcterms:W3CDTF">2017-04-19T10:02:32Z</dcterms:created>
  <dcterms:modified xsi:type="dcterms:W3CDTF">2017-05-19T08:48:18Z</dcterms:modified>
</cp:coreProperties>
</file>