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0" r:id="rId4"/>
    <p:sldId id="259" r:id="rId5"/>
    <p:sldId id="261" r:id="rId6"/>
    <p:sldId id="267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4/14/2017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6-8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7891272" cy="2162755"/>
          </a:xfrm>
        </p:spPr>
        <p:txBody>
          <a:bodyPr>
            <a:normAutofit/>
          </a:bodyPr>
          <a:lstStyle/>
          <a:p>
            <a:r>
              <a:rPr lang="en-US" altLang="zh-CN" dirty="0"/>
              <a:t>D</a:t>
            </a:r>
            <a:r>
              <a:rPr lang="zh-CN" altLang="en-US" dirty="0"/>
              <a:t>组</a:t>
            </a:r>
            <a:r>
              <a:rPr lang="en-US" altLang="zh-CN" dirty="0"/>
              <a:t>-node.js</a:t>
            </a:r>
          </a:p>
          <a:p>
            <a:endParaRPr lang="en-US" altLang="zh-CN" dirty="0"/>
          </a:p>
          <a:p>
            <a:r>
              <a:rPr lang="zh-CN" altLang="en-US" dirty="0"/>
              <a:t>李岳檑</a:t>
            </a:r>
            <a:r>
              <a:rPr lang="en-US" altLang="zh-CN" dirty="0"/>
              <a:t>  </a:t>
            </a:r>
            <a:r>
              <a:rPr lang="zh-CN" altLang="en-US" dirty="0"/>
              <a:t>温元祯</a:t>
            </a:r>
            <a:endParaRPr lang="en-US" altLang="zh-CN" dirty="0"/>
          </a:p>
          <a:p>
            <a:r>
              <a:rPr lang="zh-CN" altLang="en-US" dirty="0"/>
              <a:t>谭伟良  王春柳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09414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9" y="484632"/>
            <a:ext cx="3885610" cy="1609344"/>
          </a:xfrm>
        </p:spPr>
        <p:txBody>
          <a:bodyPr/>
          <a:lstStyle/>
          <a:p>
            <a:r>
              <a:rPr lang="zh-CN" altLang="en-US" dirty="0"/>
              <a:t>项目规划书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651" y="1818967"/>
            <a:ext cx="11887200" cy="4886633"/>
          </a:xfrm>
        </p:spPr>
      </p:pic>
    </p:spTree>
    <p:extLst>
      <p:ext uri="{BB962C8B-B14F-4D97-AF65-F5344CB8AC3E}">
        <p14:creationId xmlns:p14="http://schemas.microsoft.com/office/powerpoint/2010/main" val="1830086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320" y="620202"/>
            <a:ext cx="11235193" cy="5943600"/>
          </a:xfrm>
        </p:spPr>
      </p:pic>
    </p:spTree>
    <p:extLst>
      <p:ext uri="{BB962C8B-B14F-4D97-AF65-F5344CB8AC3E}">
        <p14:creationId xmlns:p14="http://schemas.microsoft.com/office/powerpoint/2010/main" val="2927452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20818498">
            <a:off x="568916" y="834489"/>
            <a:ext cx="10058400" cy="5152843"/>
          </a:xfrm>
        </p:spPr>
        <p:txBody>
          <a:bodyPr>
            <a:normAutofit/>
          </a:bodyPr>
          <a:lstStyle/>
          <a:p>
            <a:pPr algn="ctr"/>
            <a:r>
              <a:rPr lang="en-US" altLang="zh-CN" sz="12000" dirty="0"/>
              <a:t>Thank you </a:t>
            </a:r>
            <a:endParaRPr lang="zh-CN" altLang="en-US" sz="12000" dirty="0"/>
          </a:p>
        </p:txBody>
      </p:sp>
    </p:spTree>
    <p:extLst>
      <p:ext uri="{BB962C8B-B14F-4D97-AF65-F5344CB8AC3E}">
        <p14:creationId xmlns:p14="http://schemas.microsoft.com/office/powerpoint/2010/main" val="128387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730" y="2045110"/>
            <a:ext cx="4952722" cy="1609344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6-</a:t>
            </a:r>
            <a:r>
              <a:rPr lang="zh-CN" altLang="en-US" dirty="0"/>
              <a:t>工作日志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9987" y="0"/>
            <a:ext cx="7354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79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936" y="1920304"/>
            <a:ext cx="3033025" cy="1609344"/>
          </a:xfrm>
        </p:spPr>
        <p:txBody>
          <a:bodyPr/>
          <a:lstStyle/>
          <a:p>
            <a:r>
              <a:rPr lang="zh-CN" altLang="en-US" dirty="0"/>
              <a:t>工作日志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7071" y="0"/>
            <a:ext cx="7145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70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221" y="2126618"/>
            <a:ext cx="3010539" cy="1609344"/>
          </a:xfrm>
        </p:spPr>
        <p:txBody>
          <a:bodyPr/>
          <a:lstStyle/>
          <a:p>
            <a:r>
              <a:rPr lang="zh-CN" altLang="en-US" dirty="0"/>
              <a:t>会议记录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6529" y="68826"/>
            <a:ext cx="6695768" cy="678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52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557" y="2234774"/>
            <a:ext cx="2969415" cy="1423681"/>
          </a:xfrm>
        </p:spPr>
        <p:txBody>
          <a:bodyPr/>
          <a:lstStyle/>
          <a:p>
            <a:r>
              <a:rPr lang="zh-CN" altLang="en-US" dirty="0"/>
              <a:t>课堂记录</a:t>
            </a: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9382" y="0"/>
            <a:ext cx="6931741" cy="669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60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3704" y="0"/>
            <a:ext cx="7237823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17987" y="2045388"/>
            <a:ext cx="5060608" cy="1609344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7-</a:t>
            </a:r>
            <a:r>
              <a:rPr lang="zh-CN" altLang="en-US" dirty="0"/>
              <a:t>配置管理</a:t>
            </a:r>
          </a:p>
        </p:txBody>
      </p:sp>
    </p:spTree>
    <p:extLst>
      <p:ext uri="{BB962C8B-B14F-4D97-AF65-F5344CB8AC3E}">
        <p14:creationId xmlns:p14="http://schemas.microsoft.com/office/powerpoint/2010/main" val="73977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591" y="1893511"/>
            <a:ext cx="3372694" cy="2363855"/>
          </a:xfrm>
        </p:spPr>
        <p:txBody>
          <a:bodyPr/>
          <a:lstStyle/>
          <a:p>
            <a:pPr algn="ctr"/>
            <a:r>
              <a:rPr lang="zh-CN" altLang="en-US" dirty="0"/>
              <a:t>配置管理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7034" y="115939"/>
            <a:ext cx="7033753" cy="674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82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6320" y="0"/>
            <a:ext cx="6600841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0701" y="226142"/>
            <a:ext cx="2031325" cy="67055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6000" dirty="0">
                <a:latin typeface="+mj-ea"/>
                <a:ea typeface="+mj-ea"/>
              </a:rPr>
              <a:t>实验</a:t>
            </a:r>
            <a:r>
              <a:rPr lang="en-US" altLang="zh-CN" sz="6000" dirty="0">
                <a:latin typeface="+mj-ea"/>
                <a:ea typeface="+mj-ea"/>
              </a:rPr>
              <a:t>8-</a:t>
            </a:r>
            <a:r>
              <a:rPr lang="zh-CN" altLang="en-US" sz="6000" dirty="0">
                <a:latin typeface="+mj-ea"/>
                <a:ea typeface="+mj-ea"/>
              </a:rPr>
              <a:t>工作量统计分析</a:t>
            </a:r>
          </a:p>
        </p:txBody>
      </p:sp>
    </p:spTree>
    <p:extLst>
      <p:ext uri="{BB962C8B-B14F-4D97-AF65-F5344CB8AC3E}">
        <p14:creationId xmlns:p14="http://schemas.microsoft.com/office/powerpoint/2010/main" val="161760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749" y="1856231"/>
            <a:ext cx="3770490" cy="2686271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工作量</a:t>
            </a:r>
            <a:br>
              <a:rPr lang="en-US" altLang="zh-CN" dirty="0"/>
            </a:br>
            <a:r>
              <a:rPr lang="zh-CN" altLang="en-US" dirty="0"/>
              <a:t>统计分析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3239" y="0"/>
            <a:ext cx="66466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814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TM03090434[[fn=木头类型]]</Template>
  <TotalTime>73</TotalTime>
  <Words>37</Words>
  <Application>Microsoft Office PowerPoint</Application>
  <PresentationFormat>宽屏</PresentationFormat>
  <Paragraphs>15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方正姚体</vt:lpstr>
      <vt:lpstr>Rockwell</vt:lpstr>
      <vt:lpstr>Rockwell Condensed</vt:lpstr>
      <vt:lpstr>Wingdings</vt:lpstr>
      <vt:lpstr>木活字</vt:lpstr>
      <vt:lpstr>实验6-8</vt:lpstr>
      <vt:lpstr>实验6-工作日志</vt:lpstr>
      <vt:lpstr>工作日志</vt:lpstr>
      <vt:lpstr>会议记录</vt:lpstr>
      <vt:lpstr>课堂记录</vt:lpstr>
      <vt:lpstr>实验7-配置管理</vt:lpstr>
      <vt:lpstr>配置管理</vt:lpstr>
      <vt:lpstr>PowerPoint 演示文稿</vt:lpstr>
      <vt:lpstr>工作量 统计分析</vt:lpstr>
      <vt:lpstr>项目规划书</vt:lpstr>
      <vt:lpstr>PowerPoint 演示文稿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实验6-8</dc:title>
  <dc:creator>chunliu wang</dc:creator>
  <cp:lastModifiedBy>chunliu wang</cp:lastModifiedBy>
  <cp:revision>9</cp:revision>
  <dcterms:created xsi:type="dcterms:W3CDTF">2017-04-14T08:29:45Z</dcterms:created>
  <dcterms:modified xsi:type="dcterms:W3CDTF">2017-04-14T09:45:17Z</dcterms:modified>
</cp:coreProperties>
</file>