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79" r:id="rId6"/>
    <p:sldId id="263" r:id="rId7"/>
    <p:sldId id="280" r:id="rId8"/>
    <p:sldId id="264" r:id="rId9"/>
    <p:sldId id="269" r:id="rId10"/>
    <p:sldId id="267" r:id="rId11"/>
    <p:sldId id="270" r:id="rId12"/>
    <p:sldId id="282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7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77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67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76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0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4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14F2-CD55-4F45-9FE2-D69B4634B9A9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Node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32306" y="4578971"/>
            <a:ext cx="5927388" cy="18458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SY1606117 </a:t>
            </a:r>
            <a:r>
              <a:rPr kumimoji="1" lang="zh-CN" altLang="en-US" dirty="0"/>
              <a:t>李岳檑  </a:t>
            </a:r>
            <a:r>
              <a:rPr kumimoji="1" lang="en-US" altLang="zh-CN" dirty="0"/>
              <a:t>SY1606118 </a:t>
            </a:r>
            <a:r>
              <a:rPr kumimoji="1" lang="zh-CN" altLang="en-US" dirty="0"/>
              <a:t>温元祯</a:t>
            </a:r>
          </a:p>
          <a:p>
            <a:r>
              <a:rPr kumimoji="1" lang="en-US" altLang="zh-CN" dirty="0"/>
              <a:t>SY1606413 </a:t>
            </a:r>
            <a:r>
              <a:rPr kumimoji="1" lang="zh-CN" altLang="en-US" dirty="0"/>
              <a:t>谭伟良  </a:t>
            </a:r>
            <a:r>
              <a:rPr kumimoji="1" lang="en-US" altLang="zh-CN" dirty="0"/>
              <a:t>PT1600283 </a:t>
            </a:r>
            <a:r>
              <a:rPr kumimoji="1" lang="zh-CN" altLang="en-US" dirty="0"/>
              <a:t>王春柳</a:t>
            </a:r>
          </a:p>
        </p:txBody>
      </p:sp>
    </p:spTree>
    <p:extLst>
      <p:ext uri="{BB962C8B-B14F-4D97-AF65-F5344CB8AC3E}">
        <p14:creationId xmlns:p14="http://schemas.microsoft.com/office/powerpoint/2010/main" val="4346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改进设计与实现</a:t>
            </a:r>
          </a:p>
          <a:p>
            <a:endParaRPr kumimoji="1" lang="zh-CN" altLang="en-US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105675" y="1210724"/>
            <a:ext cx="8420880" cy="6421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async.parallelLimit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tasks,limit,callback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 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75" y="1852863"/>
            <a:ext cx="10252136" cy="44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改进设计与实现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23" y="657011"/>
            <a:ext cx="6322817" cy="585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改进设计与实现</a:t>
            </a:r>
          </a:p>
        </p:txBody>
      </p:sp>
      <p:sp>
        <p:nvSpPr>
          <p:cNvPr id="31" name="椭圆 30"/>
          <p:cNvSpPr/>
          <p:nvPr/>
        </p:nvSpPr>
        <p:spPr>
          <a:xfrm rot="20564813">
            <a:off x="4355081" y="3734976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 rot="20564813">
            <a:off x="4768818" y="1791821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 rot="20564813">
            <a:off x="3974591" y="3899410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 rot="20564813">
            <a:off x="5024107" y="4615466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 rot="20564813">
            <a:off x="3694606" y="447849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 rot="20564813">
            <a:off x="5313455" y="5366594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 rot="20564813">
            <a:off x="4858459" y="5443044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 rot="20564813">
            <a:off x="4700054" y="5383670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 rot="20564813">
            <a:off x="6152256" y="5189254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 rot="20564813">
            <a:off x="613819" y="4912468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244767" y="4239227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849156" y="4793534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92103" y="4557404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816218" y="4417942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99118" y="1688299"/>
            <a:ext cx="2944213" cy="2749003"/>
            <a:chOff x="1799118" y="1688299"/>
            <a:chExt cx="2944213" cy="2749003"/>
          </a:xfrm>
        </p:grpSpPr>
        <p:sp>
          <p:nvSpPr>
            <p:cNvPr id="32" name="椭圆 31"/>
            <p:cNvSpPr/>
            <p:nvPr/>
          </p:nvSpPr>
          <p:spPr>
            <a:xfrm>
              <a:off x="2024615" y="1688299"/>
              <a:ext cx="2718716" cy="2718716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占位符 3"/>
            <p:cNvSpPr txBox="1">
              <a:spLocks/>
            </p:cNvSpPr>
            <p:nvPr/>
          </p:nvSpPr>
          <p:spPr>
            <a:xfrm>
              <a:off x="1799118" y="2677939"/>
              <a:ext cx="2248572" cy="17593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limit</a:t>
              </a:r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actiive</a:t>
              </a:r>
              <a:endPara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queue</a:t>
              </a:r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options</a:t>
              </a:r>
              <a:endPara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文本占位符 3"/>
            <p:cNvSpPr txBox="1">
              <a:spLocks/>
            </p:cNvSpPr>
            <p:nvPr/>
          </p:nvSpPr>
          <p:spPr>
            <a:xfrm>
              <a:off x="2149282" y="2266507"/>
              <a:ext cx="2491704" cy="37866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Constructor()</a:t>
              </a:r>
              <a:endPara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4984650" y="2170347"/>
            <a:ext cx="3192086" cy="3192086"/>
            <a:chOff x="4984650" y="2170347"/>
            <a:chExt cx="3192086" cy="3192086"/>
          </a:xfrm>
        </p:grpSpPr>
        <p:sp>
          <p:nvSpPr>
            <p:cNvPr id="24" name="椭圆 23"/>
            <p:cNvSpPr/>
            <p:nvPr/>
          </p:nvSpPr>
          <p:spPr>
            <a:xfrm>
              <a:off x="4984650" y="2170347"/>
              <a:ext cx="3192086" cy="3192086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占位符 3"/>
            <p:cNvSpPr txBox="1">
              <a:spLocks/>
            </p:cNvSpPr>
            <p:nvPr/>
          </p:nvSpPr>
          <p:spPr>
            <a:xfrm>
              <a:off x="5447285" y="2984196"/>
              <a:ext cx="2548508" cy="127628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//</a:t>
              </a:r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推入方法</a:t>
              </a:r>
              <a:endPara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0" indent="0">
                <a:lnSpc>
                  <a:spcPct val="130000"/>
                </a:lnSpc>
                <a:buNone/>
              </a:pP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//@</a:t>
              </a:r>
              <a:r>
                <a:rPr kumimoji="1"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param</a:t>
              </a: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{function} method </a:t>
              </a:r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一异步方法</a:t>
              </a:r>
              <a:endPara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0" indent="0">
                <a:lnSpc>
                  <a:spcPct val="130000"/>
                </a:lnSpc>
                <a:buNone/>
              </a:pP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//@</a:t>
              </a:r>
              <a:r>
                <a:rPr kumimoji="1"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param</a:t>
              </a: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{Array} </a:t>
              </a:r>
              <a:r>
                <a:rPr kumimoji="1"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args</a:t>
              </a: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参数的列表，最后一个参数为回调列表</a:t>
              </a:r>
            </a:p>
          </p:txBody>
        </p:sp>
        <p:sp>
          <p:nvSpPr>
            <p:cNvPr id="49" name="文本占位符 3"/>
            <p:cNvSpPr txBox="1">
              <a:spLocks/>
            </p:cNvSpPr>
            <p:nvPr/>
          </p:nvSpPr>
          <p:spPr>
            <a:xfrm>
              <a:off x="5228973" y="2466993"/>
              <a:ext cx="2542717" cy="37866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Push()</a:t>
              </a:r>
              <a:endPara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1783979" y="3463655"/>
            <a:ext cx="242502" cy="2425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 rot="20564813">
            <a:off x="1555753" y="3974365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 rot="20564813">
            <a:off x="1845101" y="4725493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 rot="20564813">
            <a:off x="1390105" y="4801943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 rot="20564813">
            <a:off x="1231700" y="4742569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180319" y="1587192"/>
            <a:ext cx="1230571" cy="1230571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414448" y="2666849"/>
            <a:ext cx="266988" cy="26698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41272" y="2620403"/>
            <a:ext cx="263714" cy="26371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7615053" y="1152850"/>
            <a:ext cx="3053730" cy="3053730"/>
            <a:chOff x="7615053" y="1111061"/>
            <a:chExt cx="3053730" cy="3053730"/>
          </a:xfrm>
        </p:grpSpPr>
        <p:sp>
          <p:nvSpPr>
            <p:cNvPr id="58" name="椭圆 57"/>
            <p:cNvSpPr/>
            <p:nvPr/>
          </p:nvSpPr>
          <p:spPr>
            <a:xfrm>
              <a:off x="7615053" y="1111061"/>
              <a:ext cx="3053730" cy="3053730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占位符 3"/>
            <p:cNvSpPr txBox="1">
              <a:spLocks/>
            </p:cNvSpPr>
            <p:nvPr/>
          </p:nvSpPr>
          <p:spPr>
            <a:xfrm>
              <a:off x="7915074" y="2075327"/>
              <a:ext cx="2548508" cy="127628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//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判断活跃调用是否小于</a:t>
              </a: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limit</a:t>
              </a:r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//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为回调函数注入代码</a:t>
              </a:r>
              <a:endPara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//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超时控制</a:t>
              </a:r>
            </a:p>
          </p:txBody>
        </p:sp>
        <p:sp>
          <p:nvSpPr>
            <p:cNvPr id="60" name="文本占位符 3"/>
            <p:cNvSpPr txBox="1">
              <a:spLocks/>
            </p:cNvSpPr>
            <p:nvPr/>
          </p:nvSpPr>
          <p:spPr>
            <a:xfrm>
              <a:off x="7917970" y="1451983"/>
              <a:ext cx="2542717" cy="37866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Next()</a:t>
              </a:r>
              <a:endPara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 rot="20564813">
            <a:off x="9779500" y="3318903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 rot="20564813">
            <a:off x="10193237" y="1375748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 rot="20564813">
            <a:off x="9399010" y="348333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 rot="20564813">
            <a:off x="10282878" y="5026971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 rot="20564813">
            <a:off x="10124473" y="4967597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占位符 3"/>
          <p:cNvSpPr txBox="1">
            <a:spLocks/>
          </p:cNvSpPr>
          <p:nvPr/>
        </p:nvSpPr>
        <p:spPr>
          <a:xfrm>
            <a:off x="2722465" y="2742657"/>
            <a:ext cx="2248572" cy="1759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queueLength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timeout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disabled</a:t>
            </a:r>
          </a:p>
          <a:p>
            <a:pPr marL="0" indent="0" algn="ctr">
              <a:lnSpc>
                <a:spcPct val="130000"/>
              </a:lnSpc>
              <a:buNone/>
            </a:pPr>
            <a:endParaRPr kumimoji="1"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Thanks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755072" y="3086851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01</a:t>
            </a:r>
            <a:r>
              <a:rPr kumimoji="1" lang="zh-CN" altLang="en-US" dirty="0"/>
              <a:t>   需求修改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55072" y="3863186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02</a:t>
            </a:r>
            <a:r>
              <a:rPr kumimoji="1" lang="zh-CN" altLang="en-US" dirty="0"/>
              <a:t>   工作改进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755072" y="4639521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03</a:t>
            </a:r>
            <a:r>
              <a:rPr kumimoji="1" lang="zh-CN" altLang="en-US" dirty="0"/>
              <a:t>   改进设计与实现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需求改进</a:t>
            </a:r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需求修改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1600" y="1840832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按刘老师评审意见完善了缺失的用例图和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RUCM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描述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1600" y="2426369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组间评审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71600" y="3011906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根据组间评审再次修改需求文档</a:t>
            </a:r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需求修改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74" y="657012"/>
            <a:ext cx="4523259" cy="59344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78" y="657012"/>
            <a:ext cx="43338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工作改进</a:t>
            </a:r>
          </a:p>
        </p:txBody>
      </p:sp>
    </p:spTree>
    <p:extLst>
      <p:ext uri="{BB962C8B-B14F-4D97-AF65-F5344CB8AC3E}">
        <p14:creationId xmlns:p14="http://schemas.microsoft.com/office/powerpoint/2010/main" val="29012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工作改进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1600" y="1840832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会议时间以后提前到周五下课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1600" y="2426369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每人每周都需要提交工作日志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71600" y="3011906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配置管理：尽量不在微信群传文件，在</a:t>
            </a:r>
            <a:r>
              <a:rPr kumimoji="1"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上保留提交记录</a:t>
            </a:r>
          </a:p>
        </p:txBody>
      </p:sp>
    </p:spTree>
    <p:extLst>
      <p:ext uri="{BB962C8B-B14F-4D97-AF65-F5344CB8AC3E}">
        <p14:creationId xmlns:p14="http://schemas.microsoft.com/office/powerpoint/2010/main" val="27635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改进设计与实现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41652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改进设计与实现</a:t>
            </a:r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71600" y="1840832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kumimoji="1"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通过队列来控制并发量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1600" y="2426369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如果当前的异步调用不超过规定的最大值，就从队列中取出执行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1600" y="3011906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如果达到最大值，就讲异步调用暂时放在队列中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71600" y="3597443"/>
            <a:ext cx="862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一旦有异步调用结束，就从队列中取一个新的异步调用</a:t>
            </a:r>
          </a:p>
        </p:txBody>
      </p:sp>
    </p:spTree>
    <p:extLst>
      <p:ext uri="{BB962C8B-B14F-4D97-AF65-F5344CB8AC3E}">
        <p14:creationId xmlns:p14="http://schemas.microsoft.com/office/powerpoint/2010/main" val="4856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257</Words>
  <Application>Microsoft Office PowerPoint</Application>
  <PresentationFormat>宽屏</PresentationFormat>
  <Paragraphs>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relly li</dc:creator>
  <cp:lastModifiedBy>relly li</cp:lastModifiedBy>
  <cp:revision>29</cp:revision>
  <dcterms:created xsi:type="dcterms:W3CDTF">2017-04-19T10:02:32Z</dcterms:created>
  <dcterms:modified xsi:type="dcterms:W3CDTF">2017-04-28T07:02:55Z</dcterms:modified>
</cp:coreProperties>
</file>