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82" r:id="rId7"/>
    <p:sldId id="284" r:id="rId8"/>
    <p:sldId id="285" r:id="rId9"/>
    <p:sldId id="287" r:id="rId10"/>
    <p:sldId id="288" r:id="rId11"/>
    <p:sldId id="289" r:id="rId12"/>
    <p:sldId id="29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需求修改及改进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本周工作总结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98" y="2185554"/>
            <a:ext cx="9540112" cy="26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本周工作总结</a:t>
            </a: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" y="886691"/>
            <a:ext cx="10753725" cy="50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本周工作总结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29" y="1989859"/>
            <a:ext cx="4781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需求修改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改进设计与实现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工作总结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47" y="948547"/>
            <a:ext cx="7130764" cy="50830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733" y="2289722"/>
            <a:ext cx="460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RUCM</a:t>
            </a:r>
            <a:r>
              <a:rPr lang="zh-CN" altLang="en-US" dirty="0"/>
              <a:t>修改情况：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依赖关系：与用例图对应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基本事件流描述：描述用语不能使用‘即可’，</a:t>
            </a:r>
            <a:endParaRPr lang="en-US" altLang="zh-CN" dirty="0"/>
          </a:p>
          <a:p>
            <a:r>
              <a:rPr lang="zh-CN" altLang="en-US" dirty="0"/>
              <a:t>不需要对某一函数进行说明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特定分支流使用：与</a:t>
            </a:r>
            <a:r>
              <a:rPr lang="en-US" altLang="zh-CN" dirty="0"/>
              <a:t>VALIDATES THAT</a:t>
            </a:r>
            <a:r>
              <a:rPr lang="zh-CN" altLang="en-US" dirty="0"/>
              <a:t>对应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165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  <p:sp>
        <p:nvSpPr>
          <p:cNvPr id="31" name="椭圆 30"/>
          <p:cNvSpPr/>
          <p:nvPr/>
        </p:nvSpPr>
        <p:spPr>
          <a:xfrm rot="20564813">
            <a:off x="4355081" y="3734976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 rot="20564813">
            <a:off x="4768818" y="1791821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rot="20564813">
            <a:off x="3974591" y="3899410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rot="20564813">
            <a:off x="5024107" y="4615466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rot="20564813">
            <a:off x="3694606" y="447849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rot="20564813">
            <a:off x="5313455" y="53665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rot="20564813">
            <a:off x="4858459" y="5443044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rot="20564813">
            <a:off x="4700054" y="5383670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rot="20564813">
            <a:off x="6152256" y="5189254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rot="20564813">
            <a:off x="613819" y="4912468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44767" y="4239227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9156" y="4793534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92103" y="4557404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816218" y="4417942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99118" y="1688299"/>
            <a:ext cx="2944213" cy="2749003"/>
            <a:chOff x="1799118" y="1688299"/>
            <a:chExt cx="2944213" cy="2749003"/>
          </a:xfrm>
        </p:grpSpPr>
        <p:sp>
          <p:nvSpPr>
            <p:cNvPr id="32" name="椭圆 31"/>
            <p:cNvSpPr/>
            <p:nvPr/>
          </p:nvSpPr>
          <p:spPr>
            <a:xfrm>
              <a:off x="2024615" y="1688299"/>
              <a:ext cx="2718716" cy="2718716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占位符 3"/>
            <p:cNvSpPr txBox="1">
              <a:spLocks/>
            </p:cNvSpPr>
            <p:nvPr/>
          </p:nvSpPr>
          <p:spPr>
            <a:xfrm>
              <a:off x="1799118" y="2677939"/>
              <a:ext cx="2248572" cy="17593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400" dirty="0">
                  <a:solidFill>
                    <a:srgbClr val="FF0000"/>
                  </a:solidFill>
                </a:rPr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 err="1">
                  <a:solidFill>
                    <a:srgbClr val="FF0000"/>
                  </a:solidFill>
                </a:rPr>
                <a:t>actiive</a:t>
              </a:r>
              <a:endParaRPr kumimoji="1" lang="en-US" altLang="zh-CN" sz="1400" dirty="0">
                <a:solidFill>
                  <a:srgbClr val="FF0000"/>
                </a:solidFill>
              </a:endParaRP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queue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options</a:t>
              </a:r>
              <a:endPara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文本占位符 3"/>
            <p:cNvSpPr txBox="1">
              <a:spLocks/>
            </p:cNvSpPr>
            <p:nvPr/>
          </p:nvSpPr>
          <p:spPr>
            <a:xfrm>
              <a:off x="2149282" y="2266507"/>
              <a:ext cx="2491704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Constructor()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984650" y="2170347"/>
            <a:ext cx="3192086" cy="3192086"/>
            <a:chOff x="4984650" y="2170347"/>
            <a:chExt cx="3192086" cy="3192086"/>
          </a:xfrm>
        </p:grpSpPr>
        <p:sp>
          <p:nvSpPr>
            <p:cNvPr id="24" name="椭圆 23"/>
            <p:cNvSpPr/>
            <p:nvPr/>
          </p:nvSpPr>
          <p:spPr>
            <a:xfrm>
              <a:off x="4984650" y="2170347"/>
              <a:ext cx="3192086" cy="319208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占位符 3"/>
            <p:cNvSpPr txBox="1">
              <a:spLocks/>
            </p:cNvSpPr>
            <p:nvPr/>
          </p:nvSpPr>
          <p:spPr>
            <a:xfrm>
              <a:off x="5447285" y="2984196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rgbClr val="FF0000"/>
                  </a:solidFill>
                </a:rPr>
                <a:t>//</a:t>
              </a:r>
              <a:r>
                <a:rPr kumimoji="1" lang="zh-CN" altLang="en-US" sz="1400" dirty="0">
                  <a:solidFill>
                    <a:srgbClr val="FF0000"/>
                  </a:solidFill>
                </a:rPr>
                <a:t>推入方法</a:t>
              </a:r>
              <a:endParaRPr kumimoji="1" lang="en-US" altLang="zh-CN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占位符 3"/>
            <p:cNvSpPr txBox="1">
              <a:spLocks/>
            </p:cNvSpPr>
            <p:nvPr/>
          </p:nvSpPr>
          <p:spPr>
            <a:xfrm>
              <a:off x="5228973" y="246699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Push()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1783979" y="3463655"/>
            <a:ext cx="242502" cy="2425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rot="20564813">
            <a:off x="1555753" y="3974365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20564813">
            <a:off x="1845101" y="472549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20564813">
            <a:off x="1390105" y="4801943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rot="20564813">
            <a:off x="1231700" y="4742569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0319" y="1587192"/>
            <a:ext cx="1230571" cy="12305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4448" y="2666849"/>
            <a:ext cx="266988" cy="2669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41272" y="2620403"/>
            <a:ext cx="263714" cy="26371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615053" y="1152850"/>
            <a:ext cx="3053730" cy="3053730"/>
            <a:chOff x="7615053" y="1111061"/>
            <a:chExt cx="3053730" cy="3053730"/>
          </a:xfrm>
        </p:grpSpPr>
        <p:sp>
          <p:nvSpPr>
            <p:cNvPr id="58" name="椭圆 57"/>
            <p:cNvSpPr/>
            <p:nvPr/>
          </p:nvSpPr>
          <p:spPr>
            <a:xfrm>
              <a:off x="7615053" y="1111061"/>
              <a:ext cx="3053730" cy="3053730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占位符 3"/>
            <p:cNvSpPr txBox="1">
              <a:spLocks/>
            </p:cNvSpPr>
            <p:nvPr/>
          </p:nvSpPr>
          <p:spPr>
            <a:xfrm>
              <a:off x="7915074" y="2075327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//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判断活跃调用是否小于</a:t>
              </a:r>
              <a:r>
                <a:rPr kumimoji="1" lang="en-US" altLang="zh-CN" sz="1200" dirty="0">
                  <a:solidFill>
                    <a:srgbClr val="FF0000"/>
                  </a:solidFill>
                </a:rPr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//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为回调函数注入代码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超时控制</a:t>
              </a:r>
            </a:p>
          </p:txBody>
        </p:sp>
        <p:sp>
          <p:nvSpPr>
            <p:cNvPr id="60" name="文本占位符 3"/>
            <p:cNvSpPr txBox="1">
              <a:spLocks/>
            </p:cNvSpPr>
            <p:nvPr/>
          </p:nvSpPr>
          <p:spPr>
            <a:xfrm>
              <a:off x="7917970" y="145198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Next()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 rot="20564813">
            <a:off x="9779500" y="3318903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 rot="20564813">
            <a:off x="10193237" y="1375748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 rot="20564813">
            <a:off x="9399010" y="348333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 rot="20564813">
            <a:off x="10282878" y="5026971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20564813">
            <a:off x="10124473" y="4967597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占位符 3"/>
          <p:cNvSpPr txBox="1">
            <a:spLocks/>
          </p:cNvSpPr>
          <p:nvPr/>
        </p:nvSpPr>
        <p:spPr>
          <a:xfrm>
            <a:off x="2722465" y="2742657"/>
            <a:ext cx="2248572" cy="17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queueLength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timeout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disabled</a:t>
            </a:r>
          </a:p>
          <a:p>
            <a:pPr marL="0" indent="0" algn="ctr">
              <a:lnSpc>
                <a:spcPct val="130000"/>
              </a:lnSpc>
              <a:buNone/>
            </a:pP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82351" y="2344685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异步调用的机制，了解现有的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方式（之前一到两周）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2351" y="2930222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确定改进的方案，计划（实验第一周）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2351" y="3515759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实现基本的队列控制（实验第二周）（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没有彻底完成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5739" y="1194318"/>
            <a:ext cx="241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工作计划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2351" y="4101296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加入超时控制，测试所有功能都实现（实验第三周）</a:t>
            </a:r>
          </a:p>
        </p:txBody>
      </p:sp>
    </p:spTree>
    <p:extLst>
      <p:ext uri="{BB962C8B-B14F-4D97-AF65-F5344CB8AC3E}">
        <p14:creationId xmlns:p14="http://schemas.microsoft.com/office/powerpoint/2010/main" val="32456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739" y="1194318"/>
            <a:ext cx="241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分工</a:t>
            </a:r>
          </a:p>
        </p:txBody>
      </p:sp>
      <p:sp>
        <p:nvSpPr>
          <p:cNvPr id="16" name="燕尾形 4"/>
          <p:cNvSpPr/>
          <p:nvPr/>
        </p:nvSpPr>
        <p:spPr>
          <a:xfrm>
            <a:off x="771891" y="2433673"/>
            <a:ext cx="2661313" cy="55273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李岳檑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795745" y="3320098"/>
            <a:ext cx="2613604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专注于改进实验的编码工作</a:t>
            </a:r>
            <a:endParaRPr kumimoji="1"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分配每周的任务</a:t>
            </a:r>
            <a:endParaRPr kumimoji="1"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制作</a:t>
            </a:r>
            <a:r>
              <a:rPr kumimoji="1" lang="en-US" altLang="zh-CN" sz="1400" dirty="0"/>
              <a:t>PPT</a:t>
            </a:r>
            <a:endParaRPr kumimoji="1" lang="zh-CN" altLang="en-US" sz="1400" dirty="0"/>
          </a:p>
        </p:txBody>
      </p:sp>
      <p:sp>
        <p:nvSpPr>
          <p:cNvPr id="18" name="燕尾形 54"/>
          <p:cNvSpPr/>
          <p:nvPr/>
        </p:nvSpPr>
        <p:spPr>
          <a:xfrm>
            <a:off x="3434193" y="2433673"/>
            <a:ext cx="2661313" cy="55273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</a:rPr>
              <a:t>温元帧</a:t>
            </a:r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3458047" y="3320098"/>
            <a:ext cx="2613604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对代码进行测试保证每个部分都完成，保证模块的功能完整无错</a:t>
            </a:r>
            <a:endParaRPr kumimoji="1"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一起讨论实现</a:t>
            </a:r>
            <a:endParaRPr kumimoji="1" lang="en-US" altLang="zh-CN" sz="1400" dirty="0"/>
          </a:p>
          <a:p>
            <a:pPr algn="ctr">
              <a:lnSpc>
                <a:spcPct val="130000"/>
              </a:lnSpc>
            </a:pPr>
            <a:r>
              <a:rPr kumimoji="1" lang="zh-CN" altLang="en-US" sz="1400" dirty="0"/>
              <a:t>需求相关的修改</a:t>
            </a:r>
          </a:p>
          <a:p>
            <a:pPr marL="0" indent="0" algn="ctr">
              <a:lnSpc>
                <a:spcPct val="130000"/>
              </a:lnSpc>
              <a:buNone/>
            </a:pPr>
            <a:endParaRPr kumimoji="1" lang="zh-CN" altLang="en-US" sz="1400" dirty="0"/>
          </a:p>
        </p:txBody>
      </p:sp>
      <p:sp>
        <p:nvSpPr>
          <p:cNvPr id="20" name="燕尾形 70"/>
          <p:cNvSpPr/>
          <p:nvPr/>
        </p:nvSpPr>
        <p:spPr>
          <a:xfrm>
            <a:off x="6096495" y="2433673"/>
            <a:ext cx="2661313" cy="55273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谭伟良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文本占位符 3"/>
          <p:cNvSpPr txBox="1">
            <a:spLocks/>
          </p:cNvSpPr>
          <p:nvPr/>
        </p:nvSpPr>
        <p:spPr>
          <a:xfrm>
            <a:off x="6120349" y="3320098"/>
            <a:ext cx="2613604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400" dirty="0"/>
              <a:t>每周的</a:t>
            </a:r>
            <a:r>
              <a:rPr lang="en-US" altLang="zh-CN" sz="1400" dirty="0" err="1"/>
              <a:t>mpp</a:t>
            </a:r>
            <a:r>
              <a:rPr lang="zh-CN" altLang="en-US" sz="1400" dirty="0"/>
              <a:t>文件更新，工作量统计</a:t>
            </a:r>
            <a:endParaRPr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继续钻研超时控制相关</a:t>
            </a:r>
            <a:endParaRPr kumimoji="1"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一起讨论实现</a:t>
            </a:r>
            <a:endParaRPr kumimoji="1" lang="en-US" altLang="zh-CN" sz="1400" dirty="0"/>
          </a:p>
        </p:txBody>
      </p:sp>
      <p:sp>
        <p:nvSpPr>
          <p:cNvPr id="22" name="燕尾形 73"/>
          <p:cNvSpPr/>
          <p:nvPr/>
        </p:nvSpPr>
        <p:spPr>
          <a:xfrm>
            <a:off x="8758796" y="2433673"/>
            <a:ext cx="2661313" cy="55273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王春柳 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8782650" y="3320098"/>
            <a:ext cx="2613604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400" dirty="0"/>
              <a:t>会议记录</a:t>
            </a:r>
            <a:endParaRPr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课堂记录</a:t>
            </a:r>
            <a:endParaRPr kumimoji="1" lang="en-US" altLang="zh-CN" sz="1400" dirty="0"/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zh-CN" altLang="en-US" sz="1400" dirty="0"/>
              <a:t>需求相关的修改</a:t>
            </a:r>
          </a:p>
        </p:txBody>
      </p:sp>
    </p:spTree>
    <p:extLst>
      <p:ext uri="{BB962C8B-B14F-4D97-AF65-F5344CB8AC3E}">
        <p14:creationId xmlns:p14="http://schemas.microsoft.com/office/powerpoint/2010/main" val="37809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本周工作总结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0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270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46</cp:revision>
  <dcterms:created xsi:type="dcterms:W3CDTF">2017-04-19T10:02:32Z</dcterms:created>
  <dcterms:modified xsi:type="dcterms:W3CDTF">2017-05-05T10:06:10Z</dcterms:modified>
</cp:coreProperties>
</file>