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0" r:id="rId2"/>
  </p:sldMasterIdLst>
  <p:notesMasterIdLst>
    <p:notesMasterId r:id="rId13"/>
  </p:notesMasterIdLst>
  <p:sldIdLst>
    <p:sldId id="256" r:id="rId3"/>
    <p:sldId id="257" r:id="rId4"/>
    <p:sldId id="258" r:id="rId5"/>
    <p:sldId id="283" r:id="rId6"/>
    <p:sldId id="347" r:id="rId7"/>
    <p:sldId id="262" r:id="rId8"/>
    <p:sldId id="343" r:id="rId9"/>
    <p:sldId id="348" r:id="rId10"/>
    <p:sldId id="349" r:id="rId11"/>
    <p:sldId id="277" r:id="rId12"/>
  </p:sldIdLst>
  <p:sldSz cx="9144000" cy="6858000" type="screen4x3"/>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3E3E"/>
    <a:srgbClr val="E6E6E6"/>
    <a:srgbClr val="7F0055"/>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81"/>
    <p:restoredTop sz="93710"/>
  </p:normalViewPr>
  <p:slideViewPr>
    <p:cSldViewPr snapToGrid="0" snapToObjects="1">
      <p:cViewPr varScale="1">
        <p:scale>
          <a:sx n="83" d="100"/>
          <a:sy n="83" d="100"/>
        </p:scale>
        <p:origin x="155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A7BB0-8960-4BD7-9468-7302E0F7B9E1}" type="datetimeFigureOut">
              <a:rPr lang="zh-CN" altLang="en-US" smtClean="0"/>
              <a:t>2017/5/26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30E9B5-6428-429C-8919-027B3EAEB754}" type="slidenum">
              <a:rPr lang="zh-CN" altLang="en-US" smtClean="0"/>
              <a:t>‹#›</a:t>
            </a:fld>
            <a:endParaRPr lang="zh-CN" altLang="en-US"/>
          </a:p>
        </p:txBody>
      </p:sp>
    </p:spTree>
    <p:extLst>
      <p:ext uri="{BB962C8B-B14F-4D97-AF65-F5344CB8AC3E}">
        <p14:creationId xmlns:p14="http://schemas.microsoft.com/office/powerpoint/2010/main" val="260438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30E9B5-6428-429C-8919-027B3EAEB754}" type="slidenum">
              <a:rPr lang="zh-CN" altLang="en-US" smtClean="0"/>
              <a:t>2</a:t>
            </a:fld>
            <a:endParaRPr lang="zh-CN" altLang="en-US"/>
          </a:p>
        </p:txBody>
      </p:sp>
    </p:spTree>
    <p:extLst>
      <p:ext uri="{BB962C8B-B14F-4D97-AF65-F5344CB8AC3E}">
        <p14:creationId xmlns:p14="http://schemas.microsoft.com/office/powerpoint/2010/main" val="670905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2.xml"/><Relationship Id="rId5" Type="http://schemas.microsoft.com/office/2007/relationships/hdphoto" Target="../media/hdphoto2.wdp"/><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4.wdp"/><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4.wdp"/><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4.wdp"/><Relationship Id="rId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4.wdp"/><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fficeplus.cn/"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330453" y="759873"/>
            <a:ext cx="646331" cy="369332"/>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1929442" y="759874"/>
            <a:ext cx="1051501" cy="3733330"/>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3114758" y="759874"/>
            <a:ext cx="5305759" cy="450655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330453" y="182446"/>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12167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5/26/2017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98797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5/26/2017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9203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86765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09944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封面页">
    <p:bg>
      <p:bgPr>
        <a:pattFill prst="dotGrid">
          <a:fgClr>
            <a:schemeClr val="accent3">
              <a:lumMod val="60000"/>
              <a:lumOff val="40000"/>
            </a:schemeClr>
          </a:fgClr>
          <a:bgClr>
            <a:schemeClr val="accent3">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797659" y="910683"/>
            <a:ext cx="7548683" cy="1150770"/>
          </a:xfrm>
          <a:prstGeom prst="rect">
            <a:avLst/>
          </a:prstGeom>
        </p:spPr>
      </p:pic>
      <p:sp>
        <p:nvSpPr>
          <p:cNvPr id="4" name="文本占位符 3"/>
          <p:cNvSpPr>
            <a:spLocks noGrp="1"/>
          </p:cNvSpPr>
          <p:nvPr>
            <p:ph type="body" sz="quarter" idx="10"/>
          </p:nvPr>
        </p:nvSpPr>
        <p:spPr>
          <a:xfrm>
            <a:off x="567929" y="2328863"/>
            <a:ext cx="8008143" cy="985838"/>
          </a:xfrm>
          <a:prstGeom prst="rect">
            <a:avLst/>
          </a:prstGeom>
        </p:spPr>
        <p:txBody>
          <a:bodyPr/>
          <a:lstStyle>
            <a:lvl1pPr marL="0" indent="0" algn="ctr">
              <a:buNone/>
              <a:defRPr sz="6600" b="1">
                <a:solidFill>
                  <a:schemeClr val="accent2">
                    <a:lumMod val="50000"/>
                  </a:schemeClr>
                </a:solidFill>
              </a:defRPr>
            </a:lvl1pPr>
          </a:lstStyle>
          <a:p>
            <a:pPr lvl="0"/>
            <a:endParaRPr kumimoji="1" lang="zh-CN" altLang="en-US"/>
          </a:p>
        </p:txBody>
      </p:sp>
      <p:sp>
        <p:nvSpPr>
          <p:cNvPr id="5" name="文本占位符 3"/>
          <p:cNvSpPr>
            <a:spLocks noGrp="1"/>
          </p:cNvSpPr>
          <p:nvPr>
            <p:ph type="body" sz="quarter" idx="11"/>
          </p:nvPr>
        </p:nvSpPr>
        <p:spPr>
          <a:xfrm>
            <a:off x="1587698" y="910684"/>
            <a:ext cx="5968604" cy="760955"/>
          </a:xfrm>
          <a:prstGeom prst="rect">
            <a:avLst/>
          </a:prstGeom>
        </p:spPr>
        <p:txBody>
          <a:bodyPr anchor="ctr"/>
          <a:lstStyle>
            <a:lvl1pPr marL="0" indent="0" algn="ctr">
              <a:buNone/>
              <a:defRPr sz="3200" b="1">
                <a:solidFill>
                  <a:schemeClr val="bg1"/>
                </a:solidFill>
              </a:defRPr>
            </a:lvl1pPr>
          </a:lstStyle>
          <a:p>
            <a:pPr lvl="0"/>
            <a:endParaRPr kumimoji="1" lang="zh-CN" altLang="en-US"/>
          </a:p>
        </p:txBody>
      </p:sp>
      <p:sp>
        <p:nvSpPr>
          <p:cNvPr id="6" name="文本占位符 3"/>
          <p:cNvSpPr>
            <a:spLocks noGrp="1"/>
          </p:cNvSpPr>
          <p:nvPr>
            <p:ph type="body" sz="quarter" idx="12"/>
          </p:nvPr>
        </p:nvSpPr>
        <p:spPr>
          <a:xfrm>
            <a:off x="567929" y="3314702"/>
            <a:ext cx="8008143" cy="585787"/>
          </a:xfrm>
          <a:prstGeom prst="rect">
            <a:avLst/>
          </a:prstGeom>
        </p:spPr>
        <p:txBody>
          <a:bodyPr/>
          <a:lstStyle>
            <a:lvl1pPr marL="0" indent="0" algn="ctr">
              <a:buNone/>
              <a:defRPr sz="3200" b="1">
                <a:solidFill>
                  <a:schemeClr val="accent2"/>
                </a:solidFill>
              </a:defRPr>
            </a:lvl1pPr>
          </a:lstStyle>
          <a:p>
            <a:pPr lvl="0"/>
            <a:endParaRPr kumimoji="1" lang="zh-CN" altLang="en-US"/>
          </a:p>
        </p:txBody>
      </p:sp>
      <p:sp>
        <p:nvSpPr>
          <p:cNvPr id="7" name="文本占位符 3"/>
          <p:cNvSpPr>
            <a:spLocks noGrp="1"/>
          </p:cNvSpPr>
          <p:nvPr>
            <p:ph type="body" sz="quarter" idx="13"/>
          </p:nvPr>
        </p:nvSpPr>
        <p:spPr>
          <a:xfrm>
            <a:off x="3493294" y="4530395"/>
            <a:ext cx="2157413" cy="392907"/>
          </a:xfrm>
          <a:prstGeom prst="rect">
            <a:avLst/>
          </a:prstGeom>
        </p:spPr>
        <p:txBody>
          <a:bodyPr/>
          <a:lstStyle>
            <a:lvl1pPr marL="0" indent="0" algn="ctr">
              <a:buNone/>
              <a:defRPr sz="1600" b="0">
                <a:solidFill>
                  <a:schemeClr val="accent2">
                    <a:lumMod val="50000"/>
                  </a:schemeClr>
                </a:solidFill>
              </a:defRPr>
            </a:lvl1pPr>
          </a:lstStyle>
          <a:p>
            <a:pPr lvl="0"/>
            <a:endParaRPr kumimoji="1" lang="zh-CN" altLang="en-US" dirty="0"/>
          </a:p>
        </p:txBody>
      </p:sp>
      <p:cxnSp>
        <p:nvCxnSpPr>
          <p:cNvPr id="9" name="直接连接符 79"/>
          <p:cNvCxnSpPr/>
          <p:nvPr/>
        </p:nvCxnSpPr>
        <p:spPr>
          <a:xfrm>
            <a:off x="1323136" y="4715060"/>
            <a:ext cx="2066925"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cxnSp>
        <p:nvCxnSpPr>
          <p:cNvPr id="10" name="直接连接符 80"/>
          <p:cNvCxnSpPr/>
          <p:nvPr/>
        </p:nvCxnSpPr>
        <p:spPr>
          <a:xfrm>
            <a:off x="5728490" y="4715060"/>
            <a:ext cx="2066925"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0" y="5266806"/>
            <a:ext cx="9144793" cy="1591194"/>
          </a:xfrm>
          <a:prstGeom prst="rect">
            <a:avLst/>
          </a:prstGeom>
        </p:spPr>
      </p:pic>
      <p:sp>
        <p:nvSpPr>
          <p:cNvPr id="13" name="任意多边形 29"/>
          <p:cNvSpPr/>
          <p:nvPr userDrawn="1"/>
        </p:nvSpPr>
        <p:spPr>
          <a:xfrm>
            <a:off x="94034" y="5499101"/>
            <a:ext cx="8955932" cy="1259002"/>
          </a:xfrm>
          <a:custGeom>
            <a:avLst/>
            <a:gdLst>
              <a:gd name="connsiteX0" fmla="*/ 6096000 w 12192000"/>
              <a:gd name="connsiteY0" fmla="*/ 0 h 1591193"/>
              <a:gd name="connsiteX1" fmla="*/ 6410502 w 12192000"/>
              <a:gd name="connsiteY1" fmla="*/ 322781 h 1591193"/>
              <a:gd name="connsiteX2" fmla="*/ 12192000 w 12192000"/>
              <a:gd name="connsiteY2" fmla="*/ 322781 h 1591193"/>
              <a:gd name="connsiteX3" fmla="*/ 12192000 w 12192000"/>
              <a:gd name="connsiteY3" fmla="*/ 1591193 h 1591193"/>
              <a:gd name="connsiteX4" fmla="*/ 0 w 12192000"/>
              <a:gd name="connsiteY4" fmla="*/ 1591193 h 1591193"/>
              <a:gd name="connsiteX5" fmla="*/ 0 w 12192000"/>
              <a:gd name="connsiteY5" fmla="*/ 322781 h 1591193"/>
              <a:gd name="connsiteX6" fmla="*/ 5781498 w 12192000"/>
              <a:gd name="connsiteY6" fmla="*/ 322781 h 159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591193">
                <a:moveTo>
                  <a:pt x="6096000" y="0"/>
                </a:moveTo>
                <a:lnTo>
                  <a:pt x="6410502" y="322781"/>
                </a:lnTo>
                <a:lnTo>
                  <a:pt x="12192000" y="322781"/>
                </a:lnTo>
                <a:lnTo>
                  <a:pt x="12192000" y="1591193"/>
                </a:lnTo>
                <a:lnTo>
                  <a:pt x="0" y="1591193"/>
                </a:lnTo>
                <a:lnTo>
                  <a:pt x="0" y="322781"/>
                </a:lnTo>
                <a:lnTo>
                  <a:pt x="5781498" y="322781"/>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p>
        </p:txBody>
      </p:sp>
      <p:sp>
        <p:nvSpPr>
          <p:cNvPr id="14" name="文本占位符 3"/>
          <p:cNvSpPr>
            <a:spLocks noGrp="1"/>
          </p:cNvSpPr>
          <p:nvPr>
            <p:ph type="body" sz="quarter" idx="14"/>
          </p:nvPr>
        </p:nvSpPr>
        <p:spPr>
          <a:xfrm>
            <a:off x="567929" y="6062404"/>
            <a:ext cx="8008143" cy="409835"/>
          </a:xfrm>
          <a:prstGeom prst="rect">
            <a:avLst/>
          </a:prstGeom>
        </p:spPr>
        <p:txBody>
          <a:bodyPr/>
          <a:lstStyle>
            <a:lvl1pPr marL="0" indent="0" algn="ctr">
              <a:buNone/>
              <a:defRPr sz="2400" b="1">
                <a:solidFill>
                  <a:schemeClr val="accent2">
                    <a:lumMod val="20000"/>
                    <a:lumOff val="80000"/>
                  </a:schemeClr>
                </a:solidFill>
              </a:defRPr>
            </a:lvl1pPr>
          </a:lstStyle>
          <a:p>
            <a:pPr lvl="0"/>
            <a:endParaRPr kumimoji="1" lang="zh-CN" altLang="en-US"/>
          </a:p>
        </p:txBody>
      </p:sp>
    </p:spTree>
    <p:extLst>
      <p:ext uri="{BB962C8B-B14F-4D97-AF65-F5344CB8AC3E}">
        <p14:creationId xmlns:p14="http://schemas.microsoft.com/office/powerpoint/2010/main" val="2603912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目录页_五项目录">
    <p:bg>
      <p:bgPr>
        <a:pattFill prst="dotGrid">
          <a:fgClr>
            <a:schemeClr val="accent3">
              <a:lumMod val="60000"/>
              <a:lumOff val="40000"/>
            </a:schemeClr>
          </a:fgClr>
          <a:bgClr>
            <a:schemeClr val="accent3">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389568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8892519" y="-297"/>
            <a:ext cx="251482" cy="6858594"/>
          </a:xfrm>
          <a:prstGeom prst="rect">
            <a:avLst/>
          </a:prstGeom>
        </p:spPr>
      </p:pic>
      <p:cxnSp>
        <p:nvCxnSpPr>
          <p:cNvPr id="4" name="直接连接符 19"/>
          <p:cNvCxnSpPr/>
          <p:nvPr userDrawn="1"/>
        </p:nvCxnSpPr>
        <p:spPr>
          <a:xfrm>
            <a:off x="9024488"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02028" y="177800"/>
            <a:ext cx="3648441"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p>
        </p:txBody>
      </p:sp>
      <p:sp>
        <p:nvSpPr>
          <p:cNvPr id="6" name="文本占位符 3"/>
          <p:cNvSpPr>
            <a:spLocks noGrp="1"/>
          </p:cNvSpPr>
          <p:nvPr>
            <p:ph type="body" sz="quarter" idx="10" hasCustomPrompt="1"/>
          </p:nvPr>
        </p:nvSpPr>
        <p:spPr>
          <a:xfrm>
            <a:off x="918979" y="2200276"/>
            <a:ext cx="2014538"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dirty="0"/>
              <a:t>标题</a:t>
            </a:r>
          </a:p>
        </p:txBody>
      </p:sp>
      <p:sp>
        <p:nvSpPr>
          <p:cNvPr id="7" name="文本占位符 3"/>
          <p:cNvSpPr>
            <a:spLocks noGrp="1"/>
          </p:cNvSpPr>
          <p:nvPr>
            <p:ph type="body" sz="quarter" idx="11" hasCustomPrompt="1"/>
          </p:nvPr>
        </p:nvSpPr>
        <p:spPr>
          <a:xfrm>
            <a:off x="918979" y="3543300"/>
            <a:ext cx="2014538"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4837326" y="947741"/>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4837326" y="2043116"/>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1" name="文本占位符 3"/>
          <p:cNvSpPr>
            <a:spLocks noGrp="1"/>
          </p:cNvSpPr>
          <p:nvPr>
            <p:ph type="body" sz="quarter" idx="14"/>
          </p:nvPr>
        </p:nvSpPr>
        <p:spPr>
          <a:xfrm>
            <a:off x="4837326" y="3138491"/>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2" name="文本占位符 3"/>
          <p:cNvSpPr>
            <a:spLocks noGrp="1"/>
          </p:cNvSpPr>
          <p:nvPr>
            <p:ph type="body" sz="quarter" idx="15"/>
          </p:nvPr>
        </p:nvSpPr>
        <p:spPr>
          <a:xfrm>
            <a:off x="4837326" y="4233866"/>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3" name="文本占位符 3"/>
          <p:cNvSpPr>
            <a:spLocks noGrp="1"/>
          </p:cNvSpPr>
          <p:nvPr>
            <p:ph type="body" sz="quarter" idx="16"/>
          </p:nvPr>
        </p:nvSpPr>
        <p:spPr>
          <a:xfrm>
            <a:off x="4837326" y="5329242"/>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extLst>
      <p:ext uri="{BB962C8B-B14F-4D97-AF65-F5344CB8AC3E}">
        <p14:creationId xmlns:p14="http://schemas.microsoft.com/office/powerpoint/2010/main" val="3305224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副标题页">
    <p:bg>
      <p:bgPr>
        <a:pattFill prst="dotGrid">
          <a:fgClr>
            <a:schemeClr val="accent3">
              <a:lumMod val="60000"/>
              <a:lumOff val="40000"/>
            </a:schemeClr>
          </a:fgClr>
          <a:bgClr>
            <a:schemeClr val="accent3">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397" y="1"/>
            <a:ext cx="9144793" cy="6078239"/>
          </a:xfrm>
          <a:prstGeom prst="rect">
            <a:avLst/>
          </a:prstGeom>
          <a:ln>
            <a:noFill/>
          </a:ln>
        </p:spPr>
      </p:pic>
      <p:sp>
        <p:nvSpPr>
          <p:cNvPr id="3" name="任意多边形 5"/>
          <p:cNvSpPr/>
          <p:nvPr userDrawn="1"/>
        </p:nvSpPr>
        <p:spPr>
          <a:xfrm rot="10800000">
            <a:off x="133549" y="142981"/>
            <a:ext cx="8876900" cy="5718804"/>
          </a:xfrm>
          <a:custGeom>
            <a:avLst/>
            <a:gdLst>
              <a:gd name="connsiteX0" fmla="*/ 12192000 w 12192000"/>
              <a:gd name="connsiteY0" fmla="*/ 6074228 h 6074228"/>
              <a:gd name="connsiteX1" fmla="*/ 0 w 12192000"/>
              <a:gd name="connsiteY1" fmla="*/ 6074228 h 6074228"/>
              <a:gd name="connsiteX2" fmla="*/ 0 w 12192000"/>
              <a:gd name="connsiteY2" fmla="*/ 293914 h 6074228"/>
              <a:gd name="connsiteX3" fmla="*/ 5632768 w 12192000"/>
              <a:gd name="connsiteY3" fmla="*/ 293914 h 6074228"/>
              <a:gd name="connsiteX4" fmla="*/ 6096002 w 12192000"/>
              <a:gd name="connsiteY4" fmla="*/ 0 h 6074228"/>
              <a:gd name="connsiteX5" fmla="*/ 6559235 w 12192000"/>
              <a:gd name="connsiteY5" fmla="*/ 293914 h 6074228"/>
              <a:gd name="connsiteX6" fmla="*/ 12192000 w 12192000"/>
              <a:gd name="connsiteY6" fmla="*/ 293914 h 607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074228">
                <a:moveTo>
                  <a:pt x="12192000" y="6074228"/>
                </a:moveTo>
                <a:lnTo>
                  <a:pt x="0" y="6074228"/>
                </a:lnTo>
                <a:lnTo>
                  <a:pt x="0" y="293914"/>
                </a:lnTo>
                <a:lnTo>
                  <a:pt x="5632768" y="293914"/>
                </a:lnTo>
                <a:lnTo>
                  <a:pt x="6096002" y="0"/>
                </a:lnTo>
                <a:lnTo>
                  <a:pt x="6559235" y="293914"/>
                </a:lnTo>
                <a:lnTo>
                  <a:pt x="12192000" y="293914"/>
                </a:lnTo>
                <a:close/>
              </a:path>
            </a:pathLst>
          </a:cu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p>
        </p:txBody>
      </p:sp>
      <p:grpSp>
        <p:nvGrpSpPr>
          <p:cNvPr id="71" name="组 70"/>
          <p:cNvGrpSpPr/>
          <p:nvPr userDrawn="1"/>
        </p:nvGrpSpPr>
        <p:grpSpPr>
          <a:xfrm>
            <a:off x="2781759" y="409650"/>
            <a:ext cx="3615689" cy="4822970"/>
            <a:chOff x="3683902" y="345797"/>
            <a:chExt cx="4820918" cy="4822970"/>
          </a:xfrm>
        </p:grpSpPr>
        <p:grpSp>
          <p:nvGrpSpPr>
            <p:cNvPr id="17" name="组合 11"/>
            <p:cNvGrpSpPr/>
            <p:nvPr/>
          </p:nvGrpSpPr>
          <p:grpSpPr>
            <a:xfrm>
              <a:off x="3812098" y="462897"/>
              <a:ext cx="4568634" cy="4568633"/>
              <a:chOff x="3651549" y="975481"/>
              <a:chExt cx="2929467" cy="2929467"/>
            </a:xfrm>
          </p:grpSpPr>
          <p:sp>
            <p:nvSpPr>
              <p:cNvPr id="69" name="椭圆 68"/>
              <p:cNvSpPr/>
              <p:nvPr/>
            </p:nvSpPr>
            <p:spPr>
              <a:xfrm>
                <a:off x="3651549" y="975481"/>
                <a:ext cx="2929467" cy="292946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p>
            </p:txBody>
          </p:sp>
          <p:sp>
            <p:nvSpPr>
              <p:cNvPr id="70" name="椭圆 69"/>
              <p:cNvSpPr/>
              <p:nvPr/>
            </p:nvSpPr>
            <p:spPr>
              <a:xfrm>
                <a:off x="3854679" y="1175043"/>
                <a:ext cx="2520000" cy="2519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p>
            </p:txBody>
          </p:sp>
        </p:grpSp>
        <p:cxnSp>
          <p:nvCxnSpPr>
            <p:cNvPr id="18" name="直接连接符 30"/>
            <p:cNvCxnSpPr/>
            <p:nvPr/>
          </p:nvCxnSpPr>
          <p:spPr>
            <a:xfrm rot="16200000" flipH="1">
              <a:off x="3751182" y="250933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31"/>
            <p:cNvCxnSpPr/>
            <p:nvPr/>
          </p:nvCxnSpPr>
          <p:spPr>
            <a:xfrm rot="16623529" flipH="1">
              <a:off x="3767588" y="224333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32"/>
            <p:cNvCxnSpPr/>
            <p:nvPr/>
          </p:nvCxnSpPr>
          <p:spPr>
            <a:xfrm rot="17047059" flipH="1">
              <a:off x="3816559" y="198137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33"/>
            <p:cNvCxnSpPr/>
            <p:nvPr/>
          </p:nvCxnSpPr>
          <p:spPr>
            <a:xfrm rot="17470588" flipH="1">
              <a:off x="3897350" y="172740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34"/>
            <p:cNvCxnSpPr/>
            <p:nvPr/>
          </p:nvCxnSpPr>
          <p:spPr>
            <a:xfrm rot="17894118" flipH="1">
              <a:off x="4008739" y="148529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35"/>
            <p:cNvCxnSpPr/>
            <p:nvPr/>
          </p:nvCxnSpPr>
          <p:spPr>
            <a:xfrm rot="18317647" flipH="1">
              <a:off x="4149036" y="125870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36"/>
            <p:cNvCxnSpPr/>
            <p:nvPr/>
          </p:nvCxnSpPr>
          <p:spPr>
            <a:xfrm rot="18741177" flipH="1">
              <a:off x="4316115" y="105107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37"/>
            <p:cNvCxnSpPr/>
            <p:nvPr/>
          </p:nvCxnSpPr>
          <p:spPr>
            <a:xfrm rot="19164706" flipH="1">
              <a:off x="4507442" y="86555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38"/>
            <p:cNvCxnSpPr/>
            <p:nvPr/>
          </p:nvCxnSpPr>
          <p:spPr>
            <a:xfrm rot="19588235" flipH="1">
              <a:off x="4720118" y="70495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接连接符 39"/>
            <p:cNvCxnSpPr/>
            <p:nvPr/>
          </p:nvCxnSpPr>
          <p:spPr>
            <a:xfrm rot="20011765" flipH="1">
              <a:off x="4950919" y="57169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直接连接符 40"/>
            <p:cNvCxnSpPr/>
            <p:nvPr/>
          </p:nvCxnSpPr>
          <p:spPr>
            <a:xfrm rot="20435294" flipH="1">
              <a:off x="5196345" y="46781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接连接符 41"/>
            <p:cNvCxnSpPr/>
            <p:nvPr/>
          </p:nvCxnSpPr>
          <p:spPr>
            <a:xfrm rot="20858823" flipH="1">
              <a:off x="5452677" y="39488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42"/>
            <p:cNvCxnSpPr/>
            <p:nvPr/>
          </p:nvCxnSpPr>
          <p:spPr>
            <a:xfrm rot="21282353" flipH="1">
              <a:off x="5716029" y="354004"/>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接连接符 43"/>
            <p:cNvCxnSpPr/>
            <p:nvPr/>
          </p:nvCxnSpPr>
          <p:spPr>
            <a:xfrm rot="105883" flipH="1">
              <a:off x="5982408" y="34579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直接连接符 44"/>
            <p:cNvCxnSpPr/>
            <p:nvPr/>
          </p:nvCxnSpPr>
          <p:spPr>
            <a:xfrm rot="529412" flipH="1">
              <a:off x="6247777" y="37038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接连接符 45"/>
            <p:cNvCxnSpPr/>
            <p:nvPr/>
          </p:nvCxnSpPr>
          <p:spPr>
            <a:xfrm rot="952941" flipH="1">
              <a:off x="6508112" y="427402"/>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接连接符 46"/>
            <p:cNvCxnSpPr/>
            <p:nvPr/>
          </p:nvCxnSpPr>
          <p:spPr>
            <a:xfrm rot="1376471" flipH="1">
              <a:off x="6759468" y="51597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接连接符 47"/>
            <p:cNvCxnSpPr/>
            <p:nvPr/>
          </p:nvCxnSpPr>
          <p:spPr>
            <a:xfrm rot="1800000" flipH="1">
              <a:off x="6998034" y="63476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48"/>
            <p:cNvCxnSpPr/>
            <p:nvPr/>
          </p:nvCxnSpPr>
          <p:spPr>
            <a:xfrm rot="2223529" flipH="1">
              <a:off x="7220194" y="78197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直接连接符 49"/>
            <p:cNvCxnSpPr/>
            <p:nvPr/>
          </p:nvCxnSpPr>
          <p:spPr>
            <a:xfrm rot="2647059" flipH="1">
              <a:off x="7422579" y="95537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接连接符 50"/>
            <p:cNvCxnSpPr/>
            <p:nvPr/>
          </p:nvCxnSpPr>
          <p:spPr>
            <a:xfrm rot="3070588" flipH="1">
              <a:off x="7602123" y="115231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接连接符 51"/>
            <p:cNvCxnSpPr/>
            <p:nvPr/>
          </p:nvCxnSpPr>
          <p:spPr>
            <a:xfrm rot="3494117" flipH="1">
              <a:off x="7756103" y="136984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直接连接符 52"/>
            <p:cNvCxnSpPr/>
            <p:nvPr/>
          </p:nvCxnSpPr>
          <p:spPr>
            <a:xfrm rot="3917647" flipH="1">
              <a:off x="7882185" y="160463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直接连接符 53"/>
            <p:cNvCxnSpPr/>
            <p:nvPr/>
          </p:nvCxnSpPr>
          <p:spPr>
            <a:xfrm rot="4341176" flipH="1">
              <a:off x="7978457" y="185314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直接连接符 54"/>
            <p:cNvCxnSpPr/>
            <p:nvPr/>
          </p:nvCxnSpPr>
          <p:spPr>
            <a:xfrm rot="4764706" flipH="1">
              <a:off x="8043462" y="211160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直接连接符 55"/>
            <p:cNvCxnSpPr/>
            <p:nvPr/>
          </p:nvCxnSpPr>
          <p:spPr>
            <a:xfrm rot="5188236" flipH="1">
              <a:off x="8076213" y="237608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直接连接符 56"/>
            <p:cNvCxnSpPr/>
            <p:nvPr/>
          </p:nvCxnSpPr>
          <p:spPr>
            <a:xfrm rot="5611765" flipH="1">
              <a:off x="8076213" y="264259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接连接符 57"/>
            <p:cNvCxnSpPr/>
            <p:nvPr/>
          </p:nvCxnSpPr>
          <p:spPr>
            <a:xfrm rot="6035294" flipH="1">
              <a:off x="8043462" y="290707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58"/>
            <p:cNvCxnSpPr/>
            <p:nvPr/>
          </p:nvCxnSpPr>
          <p:spPr>
            <a:xfrm rot="6458824" flipH="1">
              <a:off x="7978457" y="3165534"/>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直接连接符 59"/>
            <p:cNvCxnSpPr/>
            <p:nvPr/>
          </p:nvCxnSpPr>
          <p:spPr>
            <a:xfrm rot="6882353" flipH="1">
              <a:off x="7882185" y="3414042"/>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直接连接符 60"/>
            <p:cNvCxnSpPr/>
            <p:nvPr/>
          </p:nvCxnSpPr>
          <p:spPr>
            <a:xfrm rot="7305883" flipH="1">
              <a:off x="7756103" y="364883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接连接符 61"/>
            <p:cNvCxnSpPr/>
            <p:nvPr/>
          </p:nvCxnSpPr>
          <p:spPr>
            <a:xfrm rot="7729412" flipH="1">
              <a:off x="7602123" y="386635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直接连接符 62"/>
            <p:cNvCxnSpPr/>
            <p:nvPr/>
          </p:nvCxnSpPr>
          <p:spPr>
            <a:xfrm rot="8152941" flipH="1">
              <a:off x="7422579" y="406330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直接连接符 63"/>
            <p:cNvCxnSpPr/>
            <p:nvPr/>
          </p:nvCxnSpPr>
          <p:spPr>
            <a:xfrm rot="8576471" flipH="1">
              <a:off x="7220194" y="423670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直接连接符 64"/>
            <p:cNvCxnSpPr/>
            <p:nvPr/>
          </p:nvCxnSpPr>
          <p:spPr>
            <a:xfrm rot="9000000" flipH="1">
              <a:off x="6998034" y="438390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直接连接符 65"/>
            <p:cNvCxnSpPr/>
            <p:nvPr/>
          </p:nvCxnSpPr>
          <p:spPr>
            <a:xfrm rot="9423529" flipH="1">
              <a:off x="6759468" y="450270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直接连接符 66"/>
            <p:cNvCxnSpPr/>
            <p:nvPr/>
          </p:nvCxnSpPr>
          <p:spPr>
            <a:xfrm rot="9847059" flipH="1">
              <a:off x="6508111" y="459127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直接连接符 67"/>
            <p:cNvCxnSpPr/>
            <p:nvPr/>
          </p:nvCxnSpPr>
          <p:spPr>
            <a:xfrm rot="10270589" flipH="1">
              <a:off x="6247777" y="464829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直接连接符 68"/>
            <p:cNvCxnSpPr/>
            <p:nvPr/>
          </p:nvCxnSpPr>
          <p:spPr>
            <a:xfrm rot="10694117" flipH="1">
              <a:off x="5982408" y="467288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直接连接符 69"/>
            <p:cNvCxnSpPr/>
            <p:nvPr/>
          </p:nvCxnSpPr>
          <p:spPr>
            <a:xfrm rot="11117648" flipH="1">
              <a:off x="5716029" y="466467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直接连接符 70"/>
            <p:cNvCxnSpPr/>
            <p:nvPr/>
          </p:nvCxnSpPr>
          <p:spPr>
            <a:xfrm rot="11541176" flipH="1">
              <a:off x="5452677" y="462379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直接连接符 71"/>
            <p:cNvCxnSpPr/>
            <p:nvPr/>
          </p:nvCxnSpPr>
          <p:spPr>
            <a:xfrm rot="11964706" flipH="1">
              <a:off x="5196345" y="455086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直接连接符 72"/>
            <p:cNvCxnSpPr/>
            <p:nvPr/>
          </p:nvCxnSpPr>
          <p:spPr>
            <a:xfrm rot="12388235" flipH="1">
              <a:off x="4950919" y="444698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直接连接符 73"/>
            <p:cNvCxnSpPr/>
            <p:nvPr/>
          </p:nvCxnSpPr>
          <p:spPr>
            <a:xfrm rot="12811765" flipH="1">
              <a:off x="4720118" y="431372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直接连接符 74"/>
            <p:cNvCxnSpPr/>
            <p:nvPr/>
          </p:nvCxnSpPr>
          <p:spPr>
            <a:xfrm rot="13235294" flipH="1">
              <a:off x="4507443" y="415312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直接连接符 75"/>
            <p:cNvCxnSpPr/>
            <p:nvPr/>
          </p:nvCxnSpPr>
          <p:spPr>
            <a:xfrm rot="13658824" flipH="1">
              <a:off x="4316115" y="396759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直接连接符 76"/>
            <p:cNvCxnSpPr/>
            <p:nvPr/>
          </p:nvCxnSpPr>
          <p:spPr>
            <a:xfrm rot="14082352" flipH="1">
              <a:off x="4149036" y="375997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直接连接符 77"/>
            <p:cNvCxnSpPr/>
            <p:nvPr/>
          </p:nvCxnSpPr>
          <p:spPr>
            <a:xfrm rot="14505883" flipH="1">
              <a:off x="4008739" y="353338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直接连接符 78"/>
            <p:cNvCxnSpPr/>
            <p:nvPr/>
          </p:nvCxnSpPr>
          <p:spPr>
            <a:xfrm rot="14929413" flipH="1">
              <a:off x="3897350" y="329127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直接连接符 79"/>
            <p:cNvCxnSpPr/>
            <p:nvPr/>
          </p:nvCxnSpPr>
          <p:spPr>
            <a:xfrm rot="15352941" flipH="1">
              <a:off x="3816559" y="303730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8" name="直接连接符 80"/>
            <p:cNvCxnSpPr/>
            <p:nvPr/>
          </p:nvCxnSpPr>
          <p:spPr>
            <a:xfrm rot="15776472" flipH="1">
              <a:off x="3767588" y="277533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72" name="直接连接符 132"/>
          <p:cNvCxnSpPr/>
          <p:nvPr userDrawn="1"/>
        </p:nvCxnSpPr>
        <p:spPr>
          <a:xfrm>
            <a:off x="3630323" y="2195273"/>
            <a:ext cx="845505"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73" name="直接连接符 134"/>
          <p:cNvCxnSpPr/>
          <p:nvPr userDrawn="1"/>
        </p:nvCxnSpPr>
        <p:spPr>
          <a:xfrm>
            <a:off x="4663761" y="2195273"/>
            <a:ext cx="845505"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74" name="椭圆 73"/>
          <p:cNvSpPr/>
          <p:nvPr userDrawn="1"/>
        </p:nvSpPr>
        <p:spPr>
          <a:xfrm>
            <a:off x="4497300" y="2094039"/>
            <a:ext cx="149353" cy="199137"/>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dirty="0"/>
          </a:p>
        </p:txBody>
      </p:sp>
      <p:sp>
        <p:nvSpPr>
          <p:cNvPr id="75" name="文本占位符 3"/>
          <p:cNvSpPr>
            <a:spLocks noGrp="1"/>
          </p:cNvSpPr>
          <p:nvPr>
            <p:ph type="body" sz="quarter" idx="12" hasCustomPrompt="1"/>
          </p:nvPr>
        </p:nvSpPr>
        <p:spPr>
          <a:xfrm>
            <a:off x="3627762" y="1471968"/>
            <a:ext cx="1888476" cy="590549"/>
          </a:xfrm>
          <a:prstGeom prst="rect">
            <a:avLst/>
          </a:prstGeom>
        </p:spPr>
        <p:txBody>
          <a:bodyPr/>
          <a:lstStyle>
            <a:lvl1pPr marL="0" indent="0" algn="ctr">
              <a:buNone/>
              <a:defRPr sz="3600" b="0">
                <a:solidFill>
                  <a:schemeClr val="accent2">
                    <a:lumMod val="20000"/>
                    <a:lumOff val="80000"/>
                  </a:schemeClr>
                </a:solidFill>
              </a:defRPr>
            </a:lvl1pPr>
          </a:lstStyle>
          <a:p>
            <a:pPr lvl="0"/>
            <a:r>
              <a:rPr kumimoji="1" lang="zh-CN" altLang="en-US" dirty="0"/>
              <a:t>标题</a:t>
            </a:r>
          </a:p>
        </p:txBody>
      </p:sp>
      <p:sp>
        <p:nvSpPr>
          <p:cNvPr id="76" name="文本占位符 3"/>
          <p:cNvSpPr>
            <a:spLocks noGrp="1"/>
          </p:cNvSpPr>
          <p:nvPr>
            <p:ph type="body" sz="quarter" idx="13" hasCustomPrompt="1"/>
          </p:nvPr>
        </p:nvSpPr>
        <p:spPr>
          <a:xfrm>
            <a:off x="3287085" y="2477357"/>
            <a:ext cx="2561841" cy="715645"/>
          </a:xfrm>
          <a:prstGeom prst="rect">
            <a:avLst/>
          </a:prstGeom>
        </p:spPr>
        <p:txBody>
          <a:bodyPr/>
          <a:lstStyle>
            <a:lvl1pPr marL="0" indent="0" algn="ctr">
              <a:buNone/>
              <a:defRPr sz="4800" b="1">
                <a:solidFill>
                  <a:schemeClr val="accent2">
                    <a:lumMod val="20000"/>
                    <a:lumOff val="80000"/>
                  </a:schemeClr>
                </a:solidFill>
              </a:defRPr>
            </a:lvl1pPr>
          </a:lstStyle>
          <a:p>
            <a:pPr lvl="0"/>
            <a:r>
              <a:rPr kumimoji="1" lang="zh-CN" altLang="en-US"/>
              <a:t>标题</a:t>
            </a:r>
            <a:endParaRPr kumimoji="1" lang="zh-CN" altLang="en-US" dirty="0"/>
          </a:p>
        </p:txBody>
      </p:sp>
    </p:spTree>
    <p:extLst>
      <p:ext uri="{BB962C8B-B14F-4D97-AF65-F5344CB8AC3E}">
        <p14:creationId xmlns:p14="http://schemas.microsoft.com/office/powerpoint/2010/main" val="619791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内容页">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sp>
        <p:nvSpPr>
          <p:cNvPr id="8" name="矩形 7"/>
          <p:cNvSpPr/>
          <p:nvPr userDrawn="1"/>
        </p:nvSpPr>
        <p:spPr>
          <a:xfrm>
            <a:off x="137948" y="176048"/>
            <a:ext cx="8868104" cy="6505904"/>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5" name="五边形 4"/>
          <p:cNvSpPr/>
          <p:nvPr userDrawn="1"/>
        </p:nvSpPr>
        <p:spPr>
          <a:xfrm rot="5400000">
            <a:off x="212267" y="225425"/>
            <a:ext cx="891720" cy="440872"/>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p>
        </p:txBody>
      </p:sp>
      <p:sp>
        <p:nvSpPr>
          <p:cNvPr id="7" name="文本占位符 3"/>
          <p:cNvSpPr>
            <a:spLocks noGrp="1"/>
          </p:cNvSpPr>
          <p:nvPr>
            <p:ph type="body" sz="quarter" idx="10" hasCustomPrompt="1"/>
          </p:nvPr>
        </p:nvSpPr>
        <p:spPr>
          <a:xfrm>
            <a:off x="437691" y="0"/>
            <a:ext cx="440873" cy="746234"/>
          </a:xfrm>
          <a:prstGeom prst="rect">
            <a:avLst/>
          </a:prstGeom>
        </p:spPr>
        <p:txBody>
          <a:bodyPr anchor="ctr"/>
          <a:lstStyle>
            <a:lvl1pPr marL="0" indent="0" algn="ctr">
              <a:buNone/>
              <a:defRPr sz="4000" b="1">
                <a:solidFill>
                  <a:schemeClr val="accent2">
                    <a:lumMod val="20000"/>
                    <a:lumOff val="80000"/>
                  </a:schemeClr>
                </a:solidFill>
              </a:defRPr>
            </a:lvl1pPr>
          </a:lstStyle>
          <a:p>
            <a:pPr lvl="0"/>
            <a:r>
              <a:rPr kumimoji="1" lang="en-US" altLang="zh-CN"/>
              <a:t>0</a:t>
            </a:r>
            <a:endParaRPr kumimoji="1" lang="zh-CN" altLang="en-US" dirty="0"/>
          </a:p>
        </p:txBody>
      </p:sp>
      <p:sp>
        <p:nvSpPr>
          <p:cNvPr id="9" name="文本占位符 3"/>
          <p:cNvSpPr>
            <a:spLocks noGrp="1"/>
          </p:cNvSpPr>
          <p:nvPr>
            <p:ph type="body" sz="quarter" idx="12"/>
          </p:nvPr>
        </p:nvSpPr>
        <p:spPr>
          <a:xfrm>
            <a:off x="878564" y="213648"/>
            <a:ext cx="3156530" cy="464425"/>
          </a:xfrm>
          <a:prstGeom prst="rect">
            <a:avLst/>
          </a:prstGeom>
        </p:spPr>
        <p:txBody>
          <a:bodyPr anchor="ctr"/>
          <a:lstStyle>
            <a:lvl1pPr marL="0" indent="0" algn="l">
              <a:buNone/>
              <a:defRPr sz="2400" b="1">
                <a:solidFill>
                  <a:schemeClr val="accent6"/>
                </a:solidFill>
              </a:defRPr>
            </a:lvl1pPr>
          </a:lstStyle>
          <a:p>
            <a:pPr lvl="0"/>
            <a:endParaRPr kumimoji="1" lang="zh-CN" altLang="en-US"/>
          </a:p>
        </p:txBody>
      </p:sp>
    </p:spTree>
    <p:extLst>
      <p:ext uri="{BB962C8B-B14F-4D97-AF65-F5344CB8AC3E}">
        <p14:creationId xmlns:p14="http://schemas.microsoft.com/office/powerpoint/2010/main" val="1020622196"/>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pattFill prst="dotGrid">
          <a:fgClr>
            <a:schemeClr val="accent3">
              <a:lumMod val="60000"/>
              <a:lumOff val="40000"/>
            </a:schemeClr>
          </a:fgClr>
          <a:bgClr>
            <a:schemeClr val="accent3">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389568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8892519" y="-297"/>
            <a:ext cx="251482" cy="6858594"/>
          </a:xfrm>
          <a:prstGeom prst="rect">
            <a:avLst/>
          </a:prstGeom>
        </p:spPr>
      </p:pic>
      <p:cxnSp>
        <p:nvCxnSpPr>
          <p:cNvPr id="4" name="直接连接符 19"/>
          <p:cNvCxnSpPr/>
          <p:nvPr userDrawn="1"/>
        </p:nvCxnSpPr>
        <p:spPr>
          <a:xfrm>
            <a:off x="9024488"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02028" y="177800"/>
            <a:ext cx="3648441"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p>
        </p:txBody>
      </p:sp>
      <p:sp>
        <p:nvSpPr>
          <p:cNvPr id="6" name="文本占位符 3"/>
          <p:cNvSpPr>
            <a:spLocks noGrp="1"/>
          </p:cNvSpPr>
          <p:nvPr>
            <p:ph type="body" sz="quarter" idx="10" hasCustomPrompt="1"/>
          </p:nvPr>
        </p:nvSpPr>
        <p:spPr>
          <a:xfrm>
            <a:off x="918979" y="2200276"/>
            <a:ext cx="2014538"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p>
        </p:txBody>
      </p:sp>
      <p:sp>
        <p:nvSpPr>
          <p:cNvPr id="7" name="文本占位符 3"/>
          <p:cNvSpPr>
            <a:spLocks noGrp="1"/>
          </p:cNvSpPr>
          <p:nvPr>
            <p:ph type="body" sz="quarter" idx="11" hasCustomPrompt="1"/>
          </p:nvPr>
        </p:nvSpPr>
        <p:spPr>
          <a:xfrm>
            <a:off x="918979" y="3543300"/>
            <a:ext cx="2014538"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4837327" y="1609728"/>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4837327" y="2940847"/>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0" name="文本占位符 3"/>
          <p:cNvSpPr>
            <a:spLocks noGrp="1"/>
          </p:cNvSpPr>
          <p:nvPr>
            <p:ph type="body" sz="quarter" idx="14"/>
          </p:nvPr>
        </p:nvSpPr>
        <p:spPr>
          <a:xfrm>
            <a:off x="4837327" y="4271965"/>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extLst>
      <p:ext uri="{BB962C8B-B14F-4D97-AF65-F5344CB8AC3E}">
        <p14:creationId xmlns:p14="http://schemas.microsoft.com/office/powerpoint/2010/main" val="1670484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330452"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330453" y="182446"/>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0517571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pattFill prst="dotGrid">
          <a:fgClr>
            <a:schemeClr val="accent3">
              <a:lumMod val="60000"/>
              <a:lumOff val="40000"/>
            </a:schemeClr>
          </a:fgClr>
          <a:bgClr>
            <a:schemeClr val="accent3">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389568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8892519" y="-297"/>
            <a:ext cx="251482" cy="6858594"/>
          </a:xfrm>
          <a:prstGeom prst="rect">
            <a:avLst/>
          </a:prstGeom>
        </p:spPr>
      </p:pic>
      <p:cxnSp>
        <p:nvCxnSpPr>
          <p:cNvPr id="4" name="直接连接符 19"/>
          <p:cNvCxnSpPr/>
          <p:nvPr userDrawn="1"/>
        </p:nvCxnSpPr>
        <p:spPr>
          <a:xfrm>
            <a:off x="9024488"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02028" y="177800"/>
            <a:ext cx="3648441"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p>
        </p:txBody>
      </p:sp>
      <p:sp>
        <p:nvSpPr>
          <p:cNvPr id="6" name="文本占位符 3"/>
          <p:cNvSpPr>
            <a:spLocks noGrp="1"/>
          </p:cNvSpPr>
          <p:nvPr>
            <p:ph type="body" sz="quarter" idx="10" hasCustomPrompt="1"/>
          </p:nvPr>
        </p:nvSpPr>
        <p:spPr>
          <a:xfrm>
            <a:off x="918979" y="2200276"/>
            <a:ext cx="2014538"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p>
        </p:txBody>
      </p:sp>
      <p:sp>
        <p:nvSpPr>
          <p:cNvPr id="7" name="文本占位符 3"/>
          <p:cNvSpPr>
            <a:spLocks noGrp="1"/>
          </p:cNvSpPr>
          <p:nvPr>
            <p:ph type="body" sz="quarter" idx="11" hasCustomPrompt="1"/>
          </p:nvPr>
        </p:nvSpPr>
        <p:spPr>
          <a:xfrm>
            <a:off x="918979" y="3543300"/>
            <a:ext cx="2014538"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4837327" y="1104903"/>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4837327" y="2436022"/>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1" name="文本占位符 3"/>
          <p:cNvSpPr>
            <a:spLocks noGrp="1"/>
          </p:cNvSpPr>
          <p:nvPr>
            <p:ph type="body" sz="quarter" idx="14"/>
          </p:nvPr>
        </p:nvSpPr>
        <p:spPr>
          <a:xfrm>
            <a:off x="4837327" y="3767140"/>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2" name="文本占位符 3"/>
          <p:cNvSpPr>
            <a:spLocks noGrp="1"/>
          </p:cNvSpPr>
          <p:nvPr>
            <p:ph type="body" sz="quarter" idx="15"/>
          </p:nvPr>
        </p:nvSpPr>
        <p:spPr>
          <a:xfrm>
            <a:off x="4837327" y="5098259"/>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extLst>
      <p:ext uri="{BB962C8B-B14F-4D97-AF65-F5344CB8AC3E}">
        <p14:creationId xmlns:p14="http://schemas.microsoft.com/office/powerpoint/2010/main" val="18577569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pattFill prst="dotGrid">
          <a:fgClr>
            <a:schemeClr val="accent3">
              <a:lumMod val="60000"/>
              <a:lumOff val="40000"/>
            </a:schemeClr>
          </a:fgClr>
          <a:bgClr>
            <a:schemeClr val="accent3">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389568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8892519" y="-297"/>
            <a:ext cx="251482" cy="6858594"/>
          </a:xfrm>
          <a:prstGeom prst="rect">
            <a:avLst/>
          </a:prstGeom>
        </p:spPr>
      </p:pic>
      <p:cxnSp>
        <p:nvCxnSpPr>
          <p:cNvPr id="4" name="直接连接符 19"/>
          <p:cNvCxnSpPr/>
          <p:nvPr userDrawn="1"/>
        </p:nvCxnSpPr>
        <p:spPr>
          <a:xfrm>
            <a:off x="9024488"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02028" y="177800"/>
            <a:ext cx="3648441"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p>
        </p:txBody>
      </p:sp>
      <p:sp>
        <p:nvSpPr>
          <p:cNvPr id="6" name="文本占位符 3"/>
          <p:cNvSpPr>
            <a:spLocks noGrp="1"/>
          </p:cNvSpPr>
          <p:nvPr>
            <p:ph type="body" sz="quarter" idx="10" hasCustomPrompt="1"/>
          </p:nvPr>
        </p:nvSpPr>
        <p:spPr>
          <a:xfrm>
            <a:off x="918979" y="2200276"/>
            <a:ext cx="2014538"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p>
        </p:txBody>
      </p:sp>
      <p:sp>
        <p:nvSpPr>
          <p:cNvPr id="7" name="文本占位符 3"/>
          <p:cNvSpPr>
            <a:spLocks noGrp="1"/>
          </p:cNvSpPr>
          <p:nvPr>
            <p:ph type="body" sz="quarter" idx="11" hasCustomPrompt="1"/>
          </p:nvPr>
        </p:nvSpPr>
        <p:spPr>
          <a:xfrm>
            <a:off x="918979" y="3543300"/>
            <a:ext cx="2014538"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4837326" y="762004"/>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4837326" y="1697358"/>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1" name="文本占位符 3"/>
          <p:cNvSpPr>
            <a:spLocks noGrp="1"/>
          </p:cNvSpPr>
          <p:nvPr>
            <p:ph type="body" sz="quarter" idx="14"/>
          </p:nvPr>
        </p:nvSpPr>
        <p:spPr>
          <a:xfrm>
            <a:off x="4837326" y="2632714"/>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2" name="文本占位符 3"/>
          <p:cNvSpPr>
            <a:spLocks noGrp="1"/>
          </p:cNvSpPr>
          <p:nvPr>
            <p:ph type="body" sz="quarter" idx="15"/>
          </p:nvPr>
        </p:nvSpPr>
        <p:spPr>
          <a:xfrm>
            <a:off x="4837326" y="3568069"/>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3" name="文本占位符 3"/>
          <p:cNvSpPr>
            <a:spLocks noGrp="1"/>
          </p:cNvSpPr>
          <p:nvPr>
            <p:ph type="body" sz="quarter" idx="16"/>
          </p:nvPr>
        </p:nvSpPr>
        <p:spPr>
          <a:xfrm>
            <a:off x="4837326" y="4503424"/>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4" name="文本占位符 3"/>
          <p:cNvSpPr>
            <a:spLocks noGrp="1"/>
          </p:cNvSpPr>
          <p:nvPr>
            <p:ph type="body" sz="quarter" idx="17"/>
          </p:nvPr>
        </p:nvSpPr>
        <p:spPr>
          <a:xfrm>
            <a:off x="4837326" y="5438781"/>
            <a:ext cx="3156530"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extLst>
      <p:ext uri="{BB962C8B-B14F-4D97-AF65-F5344CB8AC3E}">
        <p14:creationId xmlns:p14="http://schemas.microsoft.com/office/powerpoint/2010/main" val="11127200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78749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2923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5" name="图片 4">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0" y="3227832"/>
            <a:ext cx="2286000" cy="402336"/>
          </a:xfrm>
          <a:prstGeom prst="rect">
            <a:avLst/>
          </a:prstGeom>
        </p:spPr>
      </p:pic>
    </p:spTree>
    <p:extLst>
      <p:ext uri="{BB962C8B-B14F-4D97-AF65-F5344CB8AC3E}">
        <p14:creationId xmlns:p14="http://schemas.microsoft.com/office/powerpoint/2010/main" val="138976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42778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2613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5/26/2017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42176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59922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22150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90714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5/26/2017</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60128844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684" r:id="rId16"/>
    <p:sldLayoutId id="2147483687" r:id="rId17"/>
    <p:sldLayoutId id="2147483689" r:id="rId18"/>
    <p:sldLayoutId id="2147483686"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67929" y="2520599"/>
            <a:ext cx="8008143" cy="985838"/>
          </a:xfrm>
        </p:spPr>
        <p:txBody>
          <a:bodyPr>
            <a:normAutofit/>
          </a:bodyPr>
          <a:lstStyle/>
          <a:p>
            <a:r>
              <a:rPr kumimoji="1" lang="zh-CN" altLang="en-US" sz="4800" dirty="0" smtClean="0">
                <a:solidFill>
                  <a:srgbClr val="777671"/>
                </a:solidFill>
                <a:latin typeface="Microsoft YaHei" charset="0"/>
                <a:ea typeface="Microsoft YaHei" charset="0"/>
              </a:rPr>
              <a:t>软件测试</a:t>
            </a:r>
            <a:r>
              <a:rPr kumimoji="1" lang="zh-CN" altLang="en-US" sz="4800" dirty="0" smtClean="0">
                <a:solidFill>
                  <a:srgbClr val="777671"/>
                </a:solidFill>
                <a:latin typeface="Microsoft YaHei" charset="0"/>
                <a:ea typeface="Microsoft YaHei" charset="0"/>
              </a:rPr>
              <a:t>需求</a:t>
            </a:r>
            <a:r>
              <a:rPr kumimoji="1" lang="zh-CN" altLang="en-US" sz="4800" dirty="0">
                <a:solidFill>
                  <a:srgbClr val="777671"/>
                </a:solidFill>
                <a:latin typeface="Microsoft YaHei" charset="0"/>
                <a:ea typeface="Microsoft YaHei" charset="0"/>
              </a:rPr>
              <a:t>评审</a:t>
            </a:r>
            <a:endParaRPr lang="zh-CN" altLang="en-US" sz="4800" dirty="0">
              <a:solidFill>
                <a:srgbClr val="777671"/>
              </a:solidFill>
            </a:endParaRPr>
          </a:p>
        </p:txBody>
      </p:sp>
      <p:sp>
        <p:nvSpPr>
          <p:cNvPr id="3" name="文本占位符 2"/>
          <p:cNvSpPr>
            <a:spLocks noGrp="1"/>
          </p:cNvSpPr>
          <p:nvPr>
            <p:ph type="body" sz="quarter" idx="11"/>
          </p:nvPr>
        </p:nvSpPr>
        <p:spPr/>
        <p:txBody>
          <a:bodyPr/>
          <a:lstStyle/>
          <a:p>
            <a:r>
              <a:rPr lang="zh-CN" altLang="en-US" dirty="0" smtClean="0"/>
              <a:t>软件工程综合实验</a:t>
            </a:r>
            <a:endParaRPr lang="zh-CN" altLang="en-US" dirty="0"/>
          </a:p>
        </p:txBody>
      </p:sp>
      <p:sp>
        <p:nvSpPr>
          <p:cNvPr id="4" name="文本占位符 3"/>
          <p:cNvSpPr>
            <a:spLocks noGrp="1"/>
          </p:cNvSpPr>
          <p:nvPr>
            <p:ph type="body" sz="quarter" idx="12"/>
          </p:nvPr>
        </p:nvSpPr>
        <p:spPr/>
        <p:txBody>
          <a:bodyPr/>
          <a:lstStyle/>
          <a:p>
            <a:r>
              <a:rPr kumimoji="1" lang="zh-CN" altLang="en-US" dirty="0" smtClean="0">
                <a:solidFill>
                  <a:schemeClr val="accent3">
                    <a:lumMod val="50000"/>
                  </a:schemeClr>
                </a:solidFill>
                <a:latin typeface="Microsoft YaHei" charset="0"/>
                <a:ea typeface="Microsoft YaHei" charset="0"/>
              </a:rPr>
              <a:t>基于</a:t>
            </a:r>
            <a:r>
              <a:rPr kumimoji="1" lang="en-US" altLang="zh-CN" dirty="0" smtClean="0">
                <a:solidFill>
                  <a:schemeClr val="accent3">
                    <a:lumMod val="50000"/>
                  </a:schemeClr>
                </a:solidFill>
                <a:latin typeface="Microsoft YaHei" charset="0"/>
                <a:ea typeface="Microsoft YaHei" charset="0"/>
              </a:rPr>
              <a:t>Lire</a:t>
            </a:r>
            <a:r>
              <a:rPr kumimoji="1" lang="zh-CN" altLang="en-US" dirty="0" smtClean="0">
                <a:solidFill>
                  <a:schemeClr val="accent3">
                    <a:lumMod val="50000"/>
                  </a:schemeClr>
                </a:solidFill>
                <a:latin typeface="Microsoft YaHei" charset="0"/>
                <a:ea typeface="Microsoft YaHei" charset="0"/>
              </a:rPr>
              <a:t>的分析与扩展</a:t>
            </a:r>
            <a:endParaRPr lang="zh-CN" altLang="en-US" dirty="0">
              <a:solidFill>
                <a:schemeClr val="accent3">
                  <a:lumMod val="50000"/>
                </a:schemeClr>
              </a:solidFill>
            </a:endParaRPr>
          </a:p>
        </p:txBody>
      </p:sp>
      <p:sp>
        <p:nvSpPr>
          <p:cNvPr id="6" name="文本占位符 5"/>
          <p:cNvSpPr>
            <a:spLocks noGrp="1"/>
          </p:cNvSpPr>
          <p:nvPr>
            <p:ph type="body" sz="quarter" idx="14"/>
          </p:nvPr>
        </p:nvSpPr>
        <p:spPr/>
        <p:txBody>
          <a:bodyPr>
            <a:normAutofit lnSpcReduction="10000"/>
          </a:bodyPr>
          <a:lstStyle/>
          <a:p>
            <a:r>
              <a:rPr lang="en-US" altLang="zh-CN" dirty="0" smtClean="0">
                <a:solidFill>
                  <a:srgbClr val="F5F0EA"/>
                </a:solidFill>
                <a:latin typeface="微软雅黑" panose="020B0503020204020204" pitchFamily="34" charset="-122"/>
                <a:ea typeface="微软雅黑" panose="020B0503020204020204" pitchFamily="34" charset="-122"/>
              </a:rPr>
              <a:t>  </a:t>
            </a:r>
            <a:r>
              <a:rPr lang="zh-CN" altLang="en-US" dirty="0">
                <a:solidFill>
                  <a:srgbClr val="F5F0EA"/>
                </a:solidFill>
                <a:latin typeface="微软雅黑" panose="020B0503020204020204" pitchFamily="34" charset="-122"/>
                <a:ea typeface="微软雅黑" panose="020B0503020204020204" pitchFamily="34" charset="-122"/>
              </a:rPr>
              <a:t>组员</a:t>
            </a:r>
            <a:r>
              <a:rPr lang="zh-CN" altLang="en-US" dirty="0" smtClean="0">
                <a:solidFill>
                  <a:srgbClr val="F5F0EA"/>
                </a:solidFill>
                <a:latin typeface="微软雅黑" panose="020B0503020204020204" pitchFamily="34" charset="-122"/>
                <a:ea typeface="微软雅黑" panose="020B0503020204020204" pitchFamily="34" charset="-122"/>
              </a:rPr>
              <a:t>：刘少凡 黄飞</a:t>
            </a:r>
            <a:r>
              <a:rPr lang="zh-CN" altLang="en-US" dirty="0">
                <a:solidFill>
                  <a:srgbClr val="F5F0EA"/>
                </a:solidFill>
                <a:latin typeface="微软雅黑" panose="020B0503020204020204" pitchFamily="34" charset="-122"/>
                <a:ea typeface="微软雅黑" panose="020B0503020204020204" pitchFamily="34" charset="-122"/>
              </a:rPr>
              <a:t> </a:t>
            </a:r>
            <a:r>
              <a:rPr lang="zh-CN" altLang="en-US" dirty="0" smtClean="0">
                <a:solidFill>
                  <a:srgbClr val="F5F0EA"/>
                </a:solidFill>
                <a:latin typeface="微软雅黑" panose="020B0503020204020204" pitchFamily="34" charset="-122"/>
                <a:ea typeface="微软雅黑" panose="020B0503020204020204" pitchFamily="34" charset="-122"/>
              </a:rPr>
              <a:t>宋昱材</a:t>
            </a:r>
            <a:r>
              <a:rPr lang="zh-CN" altLang="en-US" dirty="0">
                <a:solidFill>
                  <a:srgbClr val="F5F0EA"/>
                </a:solidFill>
                <a:latin typeface="微软雅黑" panose="020B0503020204020204" pitchFamily="34" charset="-122"/>
                <a:ea typeface="微软雅黑" panose="020B0503020204020204" pitchFamily="34" charset="-122"/>
              </a:rPr>
              <a:t> </a:t>
            </a:r>
            <a:r>
              <a:rPr lang="zh-CN" altLang="en-US" dirty="0" smtClean="0">
                <a:solidFill>
                  <a:srgbClr val="F5F0EA"/>
                </a:solidFill>
                <a:latin typeface="微软雅黑" panose="020B0503020204020204" pitchFamily="34" charset="-122"/>
                <a:ea typeface="微软雅黑" panose="020B0503020204020204" pitchFamily="34" charset="-122"/>
              </a:rPr>
              <a:t>吴沂楠</a:t>
            </a:r>
            <a:endParaRPr lang="zh-CN" altLang="en-US" dirty="0">
              <a:solidFill>
                <a:srgbClr val="F5F0EA"/>
              </a:solidFill>
              <a:latin typeface="微软雅黑" panose="020B0503020204020204" pitchFamily="34" charset="-122"/>
              <a:ea typeface="微软雅黑" panose="020B0503020204020204" pitchFamily="34" charset="-122"/>
            </a:endParaRPr>
          </a:p>
        </p:txBody>
      </p:sp>
      <p:sp>
        <p:nvSpPr>
          <p:cNvPr id="7" name="文本占位符 6"/>
          <p:cNvSpPr>
            <a:spLocks noGrp="1"/>
          </p:cNvSpPr>
          <p:nvPr>
            <p:ph type="body" sz="quarter" idx="13"/>
          </p:nvPr>
        </p:nvSpPr>
        <p:spPr>
          <a:xfrm>
            <a:off x="3493294" y="4502858"/>
            <a:ext cx="2157413" cy="392907"/>
          </a:xfrm>
        </p:spPr>
        <p:txBody>
          <a:bodyPr>
            <a:noAutofit/>
          </a:bodyPr>
          <a:lstStyle/>
          <a:p>
            <a:r>
              <a:rPr lang="en-US" altLang="zh-CN" sz="3200" dirty="0" smtClean="0"/>
              <a:t>E Group</a:t>
            </a:r>
            <a:endParaRPr lang="zh-CN" altLang="en-US" sz="3200" dirty="0"/>
          </a:p>
        </p:txBody>
      </p:sp>
    </p:spTree>
    <p:extLst>
      <p:ext uri="{BB962C8B-B14F-4D97-AF65-F5344CB8AC3E}">
        <p14:creationId xmlns:p14="http://schemas.microsoft.com/office/powerpoint/2010/main" val="9418042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lnSpcReduction="10000"/>
          </a:bodyPr>
          <a:lstStyle/>
          <a:p>
            <a:r>
              <a:rPr kumimoji="1" lang="zh-CN" altLang="en-US" dirty="0">
                <a:solidFill>
                  <a:srgbClr val="777671"/>
                </a:solidFill>
                <a:latin typeface="Microsoft YaHei" charset="0"/>
                <a:ea typeface="Microsoft YaHei" charset="0"/>
                <a:cs typeface="Microsoft YaHei" charset="0"/>
              </a:rPr>
              <a:t>感谢聆听！</a:t>
            </a:r>
            <a:endParaRPr lang="zh-CN" altLang="en-US" dirty="0">
              <a:solidFill>
                <a:srgbClr val="777671"/>
              </a:solidFill>
            </a:endParaRPr>
          </a:p>
        </p:txBody>
      </p:sp>
      <p:sp>
        <p:nvSpPr>
          <p:cNvPr id="3" name="文本占位符 2"/>
          <p:cNvSpPr>
            <a:spLocks noGrp="1"/>
          </p:cNvSpPr>
          <p:nvPr>
            <p:ph type="body" sz="quarter" idx="11"/>
          </p:nvPr>
        </p:nvSpPr>
        <p:spPr/>
        <p:txBody>
          <a:bodyPr/>
          <a:lstStyle/>
          <a:p>
            <a:r>
              <a:rPr lang="zh-CN" altLang="en-US" dirty="0" smtClean="0"/>
              <a:t>软件工程综合实验</a:t>
            </a:r>
            <a:endParaRPr lang="zh-CN" altLang="en-US" dirty="0"/>
          </a:p>
        </p:txBody>
      </p:sp>
      <p:sp>
        <p:nvSpPr>
          <p:cNvPr id="4" name="文本占位符 3"/>
          <p:cNvSpPr>
            <a:spLocks noGrp="1"/>
          </p:cNvSpPr>
          <p:nvPr>
            <p:ph type="body" sz="quarter" idx="12"/>
          </p:nvPr>
        </p:nvSpPr>
        <p:spPr/>
        <p:txBody>
          <a:bodyPr/>
          <a:lstStyle/>
          <a:p>
            <a:r>
              <a:rPr kumimoji="1" lang="en-US" altLang="zh-CN" dirty="0">
                <a:solidFill>
                  <a:srgbClr val="CDCAC3"/>
                </a:solidFill>
                <a:latin typeface="Microsoft YaHei" charset="0"/>
                <a:ea typeface="Microsoft YaHei" charset="0"/>
                <a:cs typeface="Microsoft YaHei" charset="0"/>
              </a:rPr>
              <a:t>THANK</a:t>
            </a:r>
            <a:r>
              <a:rPr kumimoji="1" lang="zh-CN" altLang="en-US" dirty="0">
                <a:solidFill>
                  <a:srgbClr val="CDCAC3"/>
                </a:solidFill>
                <a:latin typeface="Microsoft YaHei" charset="0"/>
                <a:ea typeface="Microsoft YaHei" charset="0"/>
                <a:cs typeface="Microsoft YaHei" charset="0"/>
              </a:rPr>
              <a:t> </a:t>
            </a:r>
            <a:r>
              <a:rPr kumimoji="1" lang="en-US" altLang="zh-CN" dirty="0">
                <a:solidFill>
                  <a:srgbClr val="CDCAC3"/>
                </a:solidFill>
                <a:latin typeface="Microsoft YaHei" charset="0"/>
                <a:ea typeface="Microsoft YaHei" charset="0"/>
                <a:cs typeface="Microsoft YaHei" charset="0"/>
              </a:rPr>
              <a:t>YOU</a:t>
            </a:r>
            <a:r>
              <a:rPr kumimoji="1" lang="zh-CN" altLang="en-US" dirty="0">
                <a:solidFill>
                  <a:srgbClr val="CDCAC3"/>
                </a:solidFill>
                <a:latin typeface="Microsoft YaHei" charset="0"/>
                <a:ea typeface="Microsoft YaHei" charset="0"/>
                <a:cs typeface="Microsoft YaHei" charset="0"/>
              </a:rPr>
              <a:t> </a:t>
            </a:r>
            <a:r>
              <a:rPr kumimoji="1" lang="en-US" altLang="zh-CN" dirty="0" smtClean="0">
                <a:solidFill>
                  <a:srgbClr val="CDCAC3"/>
                </a:solidFill>
                <a:latin typeface="Microsoft YaHei" charset="0"/>
                <a:ea typeface="Microsoft YaHei" charset="0"/>
                <a:cs typeface="Microsoft YaHei" charset="0"/>
              </a:rPr>
              <a:t>!</a:t>
            </a:r>
            <a:endParaRPr lang="zh-CN" altLang="en-US" dirty="0">
              <a:solidFill>
                <a:srgbClr val="CDCAC3"/>
              </a:solidFill>
            </a:endParaRPr>
          </a:p>
        </p:txBody>
      </p:sp>
      <p:sp>
        <p:nvSpPr>
          <p:cNvPr id="6" name="文本占位符 5"/>
          <p:cNvSpPr>
            <a:spLocks noGrp="1"/>
          </p:cNvSpPr>
          <p:nvPr>
            <p:ph type="body" sz="quarter" idx="14"/>
          </p:nvPr>
        </p:nvSpPr>
        <p:spPr/>
        <p:txBody>
          <a:bodyPr>
            <a:normAutofit lnSpcReduction="10000"/>
          </a:bodyPr>
          <a:lstStyle/>
          <a:p>
            <a:r>
              <a:rPr lang="zh-CN" altLang="en-US" dirty="0">
                <a:solidFill>
                  <a:srgbClr val="F5F0EA"/>
                </a:solidFill>
                <a:latin typeface="微软雅黑" panose="020B0503020204020204" pitchFamily="34" charset="-122"/>
                <a:ea typeface="微软雅黑" panose="020B0503020204020204" pitchFamily="34" charset="-122"/>
              </a:rPr>
              <a:t>组员：刘少凡 黄飞 宋昱材 吴沂楠</a:t>
            </a:r>
          </a:p>
        </p:txBody>
      </p:sp>
      <p:sp>
        <p:nvSpPr>
          <p:cNvPr id="7" name="文本占位符 6"/>
          <p:cNvSpPr>
            <a:spLocks noGrp="1"/>
          </p:cNvSpPr>
          <p:nvPr>
            <p:ph type="body" sz="quarter" idx="13"/>
          </p:nvPr>
        </p:nvSpPr>
        <p:spPr>
          <a:xfrm>
            <a:off x="3493293" y="4406752"/>
            <a:ext cx="2157413" cy="392907"/>
          </a:xfrm>
        </p:spPr>
        <p:txBody>
          <a:bodyPr>
            <a:noAutofit/>
          </a:bodyPr>
          <a:lstStyle/>
          <a:p>
            <a:r>
              <a:rPr lang="en-US" altLang="zh-CN" sz="2800" dirty="0" smtClean="0"/>
              <a:t>E group</a:t>
            </a:r>
            <a:endParaRPr lang="zh-CN" altLang="en-US" sz="2800" dirty="0"/>
          </a:p>
        </p:txBody>
      </p:sp>
    </p:spTree>
    <p:extLst>
      <p:ext uri="{BB962C8B-B14F-4D97-AF65-F5344CB8AC3E}">
        <p14:creationId xmlns:p14="http://schemas.microsoft.com/office/powerpoint/2010/main" val="1905241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70000" lnSpcReduction="20000"/>
          </a:bodyPr>
          <a:lstStyle/>
          <a:p>
            <a:r>
              <a:rPr kumimoji="1" lang="zh-CN" altLang="en-US" dirty="0">
                <a:solidFill>
                  <a:schemeClr val="accent3">
                    <a:lumMod val="20000"/>
                    <a:lumOff val="80000"/>
                  </a:schemeClr>
                </a:solidFill>
              </a:rPr>
              <a:t>目录</a:t>
            </a:r>
          </a:p>
        </p:txBody>
      </p:sp>
      <p:sp>
        <p:nvSpPr>
          <p:cNvPr id="3" name="文本占位符 2"/>
          <p:cNvSpPr>
            <a:spLocks noGrp="1"/>
          </p:cNvSpPr>
          <p:nvPr>
            <p:ph type="body" sz="quarter" idx="11"/>
          </p:nvPr>
        </p:nvSpPr>
        <p:spPr/>
        <p:txBody>
          <a:bodyPr/>
          <a:lstStyle/>
          <a:p>
            <a:r>
              <a:rPr kumimoji="1" lang="en-US" altLang="zh-CN" dirty="0">
                <a:solidFill>
                  <a:schemeClr val="accent3">
                    <a:lumMod val="20000"/>
                    <a:lumOff val="80000"/>
                  </a:schemeClr>
                </a:solidFill>
              </a:rPr>
              <a:t>CONTENTS</a:t>
            </a:r>
            <a:endParaRPr kumimoji="1" lang="zh-CN" altLang="en-US" dirty="0">
              <a:solidFill>
                <a:schemeClr val="accent3">
                  <a:lumMod val="20000"/>
                  <a:lumOff val="80000"/>
                </a:schemeClr>
              </a:solidFill>
            </a:endParaRPr>
          </a:p>
        </p:txBody>
      </p:sp>
      <p:sp>
        <p:nvSpPr>
          <p:cNvPr id="4" name="文本占位符 3"/>
          <p:cNvSpPr>
            <a:spLocks noGrp="1"/>
          </p:cNvSpPr>
          <p:nvPr>
            <p:ph type="body" sz="quarter" idx="12"/>
          </p:nvPr>
        </p:nvSpPr>
        <p:spPr>
          <a:xfrm>
            <a:off x="4599709" y="1778269"/>
            <a:ext cx="3838121" cy="1053358"/>
          </a:xfrm>
        </p:spPr>
        <p:txBody>
          <a:bodyPr>
            <a:normAutofit/>
          </a:bodyPr>
          <a:lstStyle/>
          <a:p>
            <a:pPr lvl="0"/>
            <a:r>
              <a:rPr lang="zh-CN" altLang="en-US" sz="2800" kern="0" dirty="0">
                <a:solidFill>
                  <a:srgbClr val="676661"/>
                </a:solidFill>
                <a:latin typeface="微软雅黑" panose="020B0503020204020204" pitchFamily="34" charset="-122"/>
                <a:ea typeface="微软雅黑" panose="020B0503020204020204" pitchFamily="34" charset="-122"/>
              </a:rPr>
              <a:t>第一部分 </a:t>
            </a:r>
            <a:r>
              <a:rPr lang="zh-CN" altLang="en-US" sz="2800" dirty="0">
                <a:solidFill>
                  <a:srgbClr val="676661"/>
                </a:solidFill>
                <a:latin typeface="微软雅黑" panose="020B0503020204020204" pitchFamily="34" charset="-122"/>
                <a:ea typeface="微软雅黑" panose="020B0503020204020204" pitchFamily="34" charset="-122"/>
              </a:rPr>
              <a:t>需求更新</a:t>
            </a:r>
            <a:endParaRPr lang="zh-CN" altLang="en-US" sz="2800" kern="0" dirty="0">
              <a:solidFill>
                <a:srgbClr val="676661"/>
              </a:solidFill>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sz="quarter" idx="13"/>
          </p:nvPr>
        </p:nvSpPr>
        <p:spPr>
          <a:xfrm>
            <a:off x="4599709" y="2942967"/>
            <a:ext cx="3877877" cy="1053358"/>
          </a:xfrm>
        </p:spPr>
        <p:txBody>
          <a:bodyPr>
            <a:normAutofit/>
          </a:bodyPr>
          <a:lstStyle/>
          <a:p>
            <a:pPr lvl="0"/>
            <a:r>
              <a:rPr lang="zh-CN" altLang="en-US" sz="2800" kern="0" dirty="0">
                <a:solidFill>
                  <a:srgbClr val="676661"/>
                </a:solidFill>
                <a:latin typeface="微软雅黑" panose="020B0503020204020204" pitchFamily="34" charset="-122"/>
                <a:ea typeface="微软雅黑" panose="020B0503020204020204" pitchFamily="34" charset="-122"/>
              </a:rPr>
              <a:t>第二</a:t>
            </a:r>
            <a:r>
              <a:rPr lang="zh-CN" altLang="en-US" sz="2800" kern="0" dirty="0" smtClean="0">
                <a:solidFill>
                  <a:srgbClr val="676661"/>
                </a:solidFill>
                <a:latin typeface="微软雅黑" panose="020B0503020204020204" pitchFamily="34" charset="-122"/>
                <a:ea typeface="微软雅黑" panose="020B0503020204020204" pitchFamily="34" charset="-122"/>
              </a:rPr>
              <a:t>部分 </a:t>
            </a:r>
            <a:r>
              <a:rPr lang="zh-CN" altLang="en-US" sz="2800" kern="0" dirty="0" smtClean="0">
                <a:solidFill>
                  <a:srgbClr val="676661"/>
                </a:solidFill>
                <a:latin typeface="微软雅黑" panose="020B0503020204020204" pitchFamily="34" charset="-122"/>
                <a:ea typeface="微软雅黑" panose="020B0503020204020204" pitchFamily="34" charset="-122"/>
              </a:rPr>
              <a:t>问题报告</a:t>
            </a:r>
            <a:endParaRPr lang="zh-CN" altLang="en-US" sz="2400" kern="0" dirty="0">
              <a:solidFill>
                <a:srgbClr val="676661"/>
              </a:solidFill>
              <a:latin typeface="微软雅黑" panose="020B0503020204020204" pitchFamily="34" charset="-122"/>
              <a:ea typeface="微软雅黑" panose="020B0503020204020204" pitchFamily="34" charset="-122"/>
            </a:endParaRPr>
          </a:p>
        </p:txBody>
      </p:sp>
      <p:sp>
        <p:nvSpPr>
          <p:cNvPr id="9" name="三角形 8"/>
          <p:cNvSpPr/>
          <p:nvPr/>
        </p:nvSpPr>
        <p:spPr>
          <a:xfrm rot="5400000">
            <a:off x="4127533" y="2137210"/>
            <a:ext cx="455898" cy="239322"/>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三角形 10"/>
          <p:cNvSpPr/>
          <p:nvPr/>
        </p:nvSpPr>
        <p:spPr>
          <a:xfrm rot="5400000">
            <a:off x="4127533" y="3326379"/>
            <a:ext cx="455898" cy="239322"/>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占位符 4"/>
          <p:cNvSpPr>
            <a:spLocks noGrp="1"/>
          </p:cNvSpPr>
          <p:nvPr>
            <p:ph type="body" sz="quarter" idx="13"/>
          </p:nvPr>
        </p:nvSpPr>
        <p:spPr>
          <a:xfrm>
            <a:off x="4604333" y="4102130"/>
            <a:ext cx="3877877" cy="1053358"/>
          </a:xfrm>
        </p:spPr>
        <p:txBody>
          <a:bodyPr>
            <a:normAutofit/>
          </a:bodyPr>
          <a:lstStyle/>
          <a:p>
            <a:pPr lvl="0"/>
            <a:r>
              <a:rPr lang="zh-CN" altLang="en-US" sz="2800" kern="0" dirty="0" smtClean="0">
                <a:solidFill>
                  <a:srgbClr val="676661"/>
                </a:solidFill>
                <a:latin typeface="微软雅黑" panose="020B0503020204020204" pitchFamily="34" charset="-122"/>
                <a:ea typeface="微软雅黑" panose="020B0503020204020204" pitchFamily="34" charset="-122"/>
              </a:rPr>
              <a:t>第三部分 评审</a:t>
            </a:r>
            <a:endParaRPr lang="zh-CN" altLang="en-US" sz="2400" kern="0" dirty="0">
              <a:solidFill>
                <a:srgbClr val="676661"/>
              </a:solidFill>
              <a:latin typeface="微软雅黑" panose="020B0503020204020204" pitchFamily="34" charset="-122"/>
              <a:ea typeface="微软雅黑" panose="020B0503020204020204" pitchFamily="34" charset="-122"/>
            </a:endParaRPr>
          </a:p>
        </p:txBody>
      </p:sp>
      <p:sp>
        <p:nvSpPr>
          <p:cNvPr id="10" name="三角形 10"/>
          <p:cNvSpPr/>
          <p:nvPr/>
        </p:nvSpPr>
        <p:spPr>
          <a:xfrm rot="5400000">
            <a:off x="4132157" y="4485542"/>
            <a:ext cx="455898" cy="239322"/>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9066836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normAutofit fontScale="92500"/>
          </a:bodyPr>
          <a:lstStyle/>
          <a:p>
            <a:r>
              <a:rPr kumimoji="1" lang="zh-CN" altLang="en-US" dirty="0">
                <a:solidFill>
                  <a:schemeClr val="accent3">
                    <a:lumMod val="20000"/>
                    <a:lumOff val="80000"/>
                  </a:schemeClr>
                </a:solidFill>
              </a:rPr>
              <a:t>第一部分</a:t>
            </a:r>
          </a:p>
        </p:txBody>
      </p:sp>
      <p:sp>
        <p:nvSpPr>
          <p:cNvPr id="3" name="文本占位符 2"/>
          <p:cNvSpPr>
            <a:spLocks noGrp="1"/>
          </p:cNvSpPr>
          <p:nvPr>
            <p:ph type="body" sz="quarter" idx="13"/>
          </p:nvPr>
        </p:nvSpPr>
        <p:spPr/>
        <p:txBody>
          <a:bodyPr>
            <a:normAutofit fontScale="92500"/>
          </a:bodyPr>
          <a:lstStyle/>
          <a:p>
            <a:r>
              <a:rPr kumimoji="1" lang="zh-CN" altLang="en-US" dirty="0">
                <a:solidFill>
                  <a:schemeClr val="accent3">
                    <a:lumMod val="20000"/>
                    <a:lumOff val="80000"/>
                  </a:schemeClr>
                </a:solidFill>
              </a:rPr>
              <a:t>需求更新</a:t>
            </a:r>
            <a:endParaRPr kumimoji="1" lang="zh-CN" altLang="en-US" dirty="0">
              <a:solidFill>
                <a:schemeClr val="accent3">
                  <a:lumMod val="20000"/>
                  <a:lumOff val="80000"/>
                </a:schemeClr>
              </a:solidFill>
            </a:endParaRPr>
          </a:p>
        </p:txBody>
      </p:sp>
      <p:grpSp>
        <p:nvGrpSpPr>
          <p:cNvPr id="4" name="组合 22"/>
          <p:cNvGrpSpPr/>
          <p:nvPr/>
        </p:nvGrpSpPr>
        <p:grpSpPr>
          <a:xfrm>
            <a:off x="4174557" y="3477426"/>
            <a:ext cx="794889" cy="623974"/>
            <a:chOff x="3654425" y="5089525"/>
            <a:chExt cx="1860550" cy="1460500"/>
          </a:xfrm>
          <a:solidFill>
            <a:schemeClr val="accent3">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3">
                    <a:lumMod val="20000"/>
                    <a:lumOff val="80000"/>
                  </a:schemeClr>
                </a:solidFill>
              </a:endParaRPr>
            </a:p>
          </p:txBody>
        </p:sp>
        <p:sp>
          <p:nvSpPr>
            <p:cNvPr id="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3">
                    <a:lumMod val="20000"/>
                    <a:lumOff val="80000"/>
                  </a:schemeClr>
                </a:solidFill>
              </a:endParaRPr>
            </a:p>
          </p:txBody>
        </p:sp>
        <p:sp>
          <p:nvSpPr>
            <p:cNvPr id="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3">
                    <a:lumMod val="20000"/>
                    <a:lumOff val="80000"/>
                  </a:schemeClr>
                </a:solidFill>
              </a:endParaRPr>
            </a:p>
          </p:txBody>
        </p:sp>
        <p:sp>
          <p:nvSpPr>
            <p:cNvPr id="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3">
                    <a:lumMod val="20000"/>
                    <a:lumOff val="80000"/>
                  </a:schemeClr>
                </a:solidFill>
              </a:endParaRPr>
            </a:p>
          </p:txBody>
        </p:sp>
        <p:sp>
          <p:nvSpPr>
            <p:cNvPr id="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3">
                    <a:lumMod val="20000"/>
                    <a:lumOff val="80000"/>
                  </a:schemeClr>
                </a:solidFill>
              </a:endParaRPr>
            </a:p>
          </p:txBody>
        </p:sp>
        <p:sp>
          <p:nvSpPr>
            <p:cNvPr id="1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3">
                    <a:lumMod val="20000"/>
                    <a:lumOff val="80000"/>
                  </a:schemeClr>
                </a:solidFill>
              </a:endParaRPr>
            </a:p>
          </p:txBody>
        </p:sp>
        <p:sp>
          <p:nvSpPr>
            <p:cNvPr id="1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3">
                    <a:lumMod val="20000"/>
                    <a:lumOff val="80000"/>
                  </a:schemeClr>
                </a:solidFill>
              </a:endParaRPr>
            </a:p>
          </p:txBody>
        </p:sp>
      </p:grpSp>
    </p:spTree>
    <p:extLst>
      <p:ext uri="{BB962C8B-B14F-4D97-AF65-F5344CB8AC3E}">
        <p14:creationId xmlns:p14="http://schemas.microsoft.com/office/powerpoint/2010/main" val="10660773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需求更新</a:t>
            </a:r>
          </a:p>
        </p:txBody>
      </p:sp>
      <p:sp>
        <p:nvSpPr>
          <p:cNvPr id="4" name="矩形 3"/>
          <p:cNvSpPr/>
          <p:nvPr/>
        </p:nvSpPr>
        <p:spPr>
          <a:xfrm>
            <a:off x="343415" y="1162758"/>
            <a:ext cx="184731" cy="523220"/>
          </a:xfrm>
          <a:prstGeom prst="rect">
            <a:avLst/>
          </a:prstGeom>
        </p:spPr>
        <p:txBody>
          <a:bodyPr wrap="none">
            <a:spAutoFit/>
          </a:bodyPr>
          <a:lstStyle/>
          <a:p>
            <a:pPr defTabSz="609585"/>
            <a:endParaRPr lang="zh-CN" altLang="en-US" sz="2800" b="1" dirty="0">
              <a:solidFill>
                <a:schemeClr val="tx1">
                  <a:lumMod val="75000"/>
                  <a:lumOff val="25000"/>
                </a:schemeClr>
              </a:solidFill>
              <a:ea typeface="微软雅黑" charset="0"/>
            </a:endParaRPr>
          </a:p>
        </p:txBody>
      </p:sp>
      <p:grpSp>
        <p:nvGrpSpPr>
          <p:cNvPr id="10" name="组合 16"/>
          <p:cNvGrpSpPr/>
          <p:nvPr/>
        </p:nvGrpSpPr>
        <p:grpSpPr>
          <a:xfrm>
            <a:off x="1376394" y="3254278"/>
            <a:ext cx="6389807" cy="2929575"/>
            <a:chOff x="1611683" y="1446502"/>
            <a:chExt cx="5920633" cy="3027758"/>
          </a:xfrm>
          <a:solidFill>
            <a:schemeClr val="bg1">
              <a:lumMod val="85000"/>
            </a:schemeClr>
          </a:solidFill>
        </p:grpSpPr>
        <p:sp>
          <p:nvSpPr>
            <p:cNvPr id="11" name="Freeform 559"/>
            <p:cNvSpPr>
              <a:spLocks/>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 name="Freeform 560"/>
            <p:cNvSpPr>
              <a:spLocks/>
            </p:cNvSpPr>
            <p:nvPr/>
          </p:nvSpPr>
          <p:spPr bwMode="auto">
            <a:xfrm>
              <a:off x="4364192" y="2347921"/>
              <a:ext cx="128304" cy="247835"/>
            </a:xfrm>
            <a:custGeom>
              <a:avLst/>
              <a:gdLst>
                <a:gd name="T0" fmla="*/ 2147483647 w 96"/>
                <a:gd name="T1" fmla="*/ 2147483647 h 184"/>
                <a:gd name="T2" fmla="*/ 2147483647 w 96"/>
                <a:gd name="T3" fmla="*/ 2147483647 h 184"/>
                <a:gd name="T4" fmla="*/ 2147483647 w 96"/>
                <a:gd name="T5" fmla="*/ 2147483647 h 184"/>
                <a:gd name="T6" fmla="*/ 2147483647 w 96"/>
                <a:gd name="T7" fmla="*/ 2147483647 h 184"/>
                <a:gd name="T8" fmla="*/ 2147483647 w 96"/>
                <a:gd name="T9" fmla="*/ 2147483647 h 184"/>
                <a:gd name="T10" fmla="*/ 2147483647 w 96"/>
                <a:gd name="T11" fmla="*/ 2147483647 h 184"/>
                <a:gd name="T12" fmla="*/ 2147483647 w 96"/>
                <a:gd name="T13" fmla="*/ 2147483647 h 184"/>
                <a:gd name="T14" fmla="*/ 2147483647 w 96"/>
                <a:gd name="T15" fmla="*/ 2147483647 h 184"/>
                <a:gd name="T16" fmla="*/ 2147483647 w 96"/>
                <a:gd name="T17" fmla="*/ 2147483647 h 184"/>
                <a:gd name="T18" fmla="*/ 2147483647 w 96"/>
                <a:gd name="T19" fmla="*/ 2147483647 h 184"/>
                <a:gd name="T20" fmla="*/ 2147483647 w 96"/>
                <a:gd name="T21" fmla="*/ 2147483647 h 184"/>
                <a:gd name="T22" fmla="*/ 2147483647 w 96"/>
                <a:gd name="T23" fmla="*/ 2147483647 h 184"/>
                <a:gd name="T24" fmla="*/ 2147483647 w 96"/>
                <a:gd name="T25" fmla="*/ 2147483647 h 184"/>
                <a:gd name="T26" fmla="*/ 2147483647 w 96"/>
                <a:gd name="T27" fmla="*/ 2147483647 h 184"/>
                <a:gd name="T28" fmla="*/ 2147483647 w 96"/>
                <a:gd name="T29" fmla="*/ 2147483647 h 184"/>
                <a:gd name="T30" fmla="*/ 0 w 96"/>
                <a:gd name="T31" fmla="*/ 2147483647 h 184"/>
                <a:gd name="T32" fmla="*/ 0 w 96"/>
                <a:gd name="T33" fmla="*/ 2147483647 h 184"/>
                <a:gd name="T34" fmla="*/ 0 w 96"/>
                <a:gd name="T35" fmla="*/ 2147483647 h 184"/>
                <a:gd name="T36" fmla="*/ 0 w 96"/>
                <a:gd name="T37" fmla="*/ 2147483647 h 184"/>
                <a:gd name="T38" fmla="*/ 0 w 96"/>
                <a:gd name="T39" fmla="*/ 2147483647 h 184"/>
                <a:gd name="T40" fmla="*/ 2147483647 w 96"/>
                <a:gd name="T41" fmla="*/ 2147483647 h 184"/>
                <a:gd name="T42" fmla="*/ 2147483647 w 96"/>
                <a:gd name="T43" fmla="*/ 0 h 184"/>
                <a:gd name="T44" fmla="*/ 2147483647 w 96"/>
                <a:gd name="T45" fmla="*/ 0 h 184"/>
                <a:gd name="T46" fmla="*/ 2147483647 w 96"/>
                <a:gd name="T47" fmla="*/ 0 h 184"/>
                <a:gd name="T48" fmla="*/ 2147483647 w 96"/>
                <a:gd name="T49" fmla="*/ 2147483647 h 184"/>
                <a:gd name="T50" fmla="*/ 2147483647 w 96"/>
                <a:gd name="T51" fmla="*/ 2147483647 h 184"/>
                <a:gd name="T52" fmla="*/ 2147483647 w 96"/>
                <a:gd name="T53" fmla="*/ 2147483647 h 184"/>
                <a:gd name="T54" fmla="*/ 2147483647 w 96"/>
                <a:gd name="T55" fmla="*/ 2147483647 h 184"/>
                <a:gd name="T56" fmla="*/ 2147483647 w 96"/>
                <a:gd name="T57" fmla="*/ 2147483647 h 184"/>
                <a:gd name="T58" fmla="*/ 2147483647 w 96"/>
                <a:gd name="T59" fmla="*/ 2147483647 h 184"/>
                <a:gd name="T60" fmla="*/ 2147483647 w 96"/>
                <a:gd name="T61" fmla="*/ 2147483647 h 184"/>
                <a:gd name="T62" fmla="*/ 2147483647 w 96"/>
                <a:gd name="T63" fmla="*/ 2147483647 h 184"/>
                <a:gd name="T64" fmla="*/ 2147483647 w 96"/>
                <a:gd name="T65" fmla="*/ 2147483647 h 184"/>
                <a:gd name="T66" fmla="*/ 2147483647 w 96"/>
                <a:gd name="T67" fmla="*/ 2147483647 h 184"/>
                <a:gd name="T68" fmla="*/ 2147483647 w 96"/>
                <a:gd name="T69" fmla="*/ 2147483647 h 184"/>
                <a:gd name="T70" fmla="*/ 2147483647 w 96"/>
                <a:gd name="T71" fmla="*/ 2147483647 h 184"/>
                <a:gd name="T72" fmla="*/ 2147483647 w 96"/>
                <a:gd name="T73" fmla="*/ 2147483647 h 184"/>
                <a:gd name="T74" fmla="*/ 2147483647 w 96"/>
                <a:gd name="T75" fmla="*/ 2147483647 h 184"/>
                <a:gd name="T76" fmla="*/ 2147483647 w 96"/>
                <a:gd name="T77" fmla="*/ 2147483647 h 184"/>
                <a:gd name="T78" fmla="*/ 2147483647 w 96"/>
                <a:gd name="T79" fmla="*/ 2147483647 h 184"/>
                <a:gd name="T80" fmla="*/ 2147483647 w 96"/>
                <a:gd name="T81" fmla="*/ 2147483647 h 184"/>
                <a:gd name="T82" fmla="*/ 2147483647 w 96"/>
                <a:gd name="T83" fmla="*/ 2147483647 h 184"/>
                <a:gd name="T84" fmla="*/ 2147483647 w 96"/>
                <a:gd name="T85" fmla="*/ 2147483647 h 184"/>
                <a:gd name="T86" fmla="*/ 2147483647 w 96"/>
                <a:gd name="T87" fmla="*/ 2147483647 h 184"/>
                <a:gd name="T88" fmla="*/ 2147483647 w 96"/>
                <a:gd name="T89" fmla="*/ 2147483647 h 184"/>
                <a:gd name="T90" fmla="*/ 2147483647 w 96"/>
                <a:gd name="T91" fmla="*/ 2147483647 h 184"/>
                <a:gd name="T92" fmla="*/ 2147483647 w 96"/>
                <a:gd name="T93" fmla="*/ 2147483647 h 184"/>
                <a:gd name="T94" fmla="*/ 2147483647 w 96"/>
                <a:gd name="T95" fmla="*/ 2147483647 h 184"/>
                <a:gd name="T96" fmla="*/ 2147483647 w 96"/>
                <a:gd name="T97" fmla="*/ 2147483647 h 184"/>
                <a:gd name="T98" fmla="*/ 2147483647 w 96"/>
                <a:gd name="T99" fmla="*/ 2147483647 h 184"/>
                <a:gd name="T100" fmla="*/ 2147483647 w 96"/>
                <a:gd name="T101" fmla="*/ 2147483647 h 184"/>
                <a:gd name="T102" fmla="*/ 2147483647 w 96"/>
                <a:gd name="T103" fmla="*/ 2147483647 h 184"/>
                <a:gd name="T104" fmla="*/ 2147483647 w 96"/>
                <a:gd name="T105" fmla="*/ 2147483647 h 184"/>
                <a:gd name="T106" fmla="*/ 2147483647 w 96"/>
                <a:gd name="T107" fmla="*/ 2147483647 h 184"/>
                <a:gd name="T108" fmla="*/ 2147483647 w 96"/>
                <a:gd name="T109" fmla="*/ 2147483647 h 184"/>
                <a:gd name="T110" fmla="*/ 2147483647 w 96"/>
                <a:gd name="T111" fmla="*/ 2147483647 h 184"/>
                <a:gd name="T112" fmla="*/ 2147483647 w 96"/>
                <a:gd name="T113" fmla="*/ 2147483647 h 184"/>
                <a:gd name="T114" fmla="*/ 2147483647 w 96"/>
                <a:gd name="T115" fmla="*/ 2147483647 h 184"/>
                <a:gd name="T116" fmla="*/ 2147483647 w 96"/>
                <a:gd name="T117" fmla="*/ 2147483647 h 184"/>
                <a:gd name="T118" fmla="*/ 2147483647 w 96"/>
                <a:gd name="T119" fmla="*/ 2147483647 h 1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6"/>
                <a:gd name="T181" fmla="*/ 0 h 184"/>
                <a:gd name="T182" fmla="*/ 96 w 96"/>
                <a:gd name="T183" fmla="*/ 184 h 1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6" h="184">
                  <a:moveTo>
                    <a:pt x="16" y="144"/>
                  </a:moveTo>
                  <a:lnTo>
                    <a:pt x="24" y="136"/>
                  </a:lnTo>
                  <a:lnTo>
                    <a:pt x="24" y="128"/>
                  </a:lnTo>
                  <a:lnTo>
                    <a:pt x="16" y="128"/>
                  </a:lnTo>
                  <a:lnTo>
                    <a:pt x="24" y="120"/>
                  </a:lnTo>
                  <a:lnTo>
                    <a:pt x="40" y="112"/>
                  </a:lnTo>
                  <a:lnTo>
                    <a:pt x="40" y="104"/>
                  </a:lnTo>
                  <a:lnTo>
                    <a:pt x="40" y="96"/>
                  </a:lnTo>
                  <a:lnTo>
                    <a:pt x="32" y="88"/>
                  </a:lnTo>
                  <a:lnTo>
                    <a:pt x="24" y="88"/>
                  </a:lnTo>
                  <a:lnTo>
                    <a:pt x="16" y="88"/>
                  </a:lnTo>
                  <a:lnTo>
                    <a:pt x="16" y="80"/>
                  </a:lnTo>
                  <a:lnTo>
                    <a:pt x="16" y="64"/>
                  </a:lnTo>
                  <a:lnTo>
                    <a:pt x="8" y="64"/>
                  </a:lnTo>
                  <a:lnTo>
                    <a:pt x="8" y="72"/>
                  </a:lnTo>
                  <a:lnTo>
                    <a:pt x="0" y="64"/>
                  </a:lnTo>
                  <a:lnTo>
                    <a:pt x="0" y="48"/>
                  </a:lnTo>
                  <a:lnTo>
                    <a:pt x="0" y="40"/>
                  </a:lnTo>
                  <a:lnTo>
                    <a:pt x="0" y="32"/>
                  </a:lnTo>
                  <a:lnTo>
                    <a:pt x="0" y="24"/>
                  </a:lnTo>
                  <a:lnTo>
                    <a:pt x="8" y="16"/>
                  </a:lnTo>
                  <a:lnTo>
                    <a:pt x="16" y="0"/>
                  </a:lnTo>
                  <a:lnTo>
                    <a:pt x="24" y="0"/>
                  </a:lnTo>
                  <a:lnTo>
                    <a:pt x="32" y="0"/>
                  </a:lnTo>
                  <a:lnTo>
                    <a:pt x="24" y="16"/>
                  </a:lnTo>
                  <a:lnTo>
                    <a:pt x="32" y="24"/>
                  </a:lnTo>
                  <a:lnTo>
                    <a:pt x="40" y="16"/>
                  </a:lnTo>
                  <a:lnTo>
                    <a:pt x="56" y="24"/>
                  </a:lnTo>
                  <a:lnTo>
                    <a:pt x="48" y="32"/>
                  </a:lnTo>
                  <a:lnTo>
                    <a:pt x="48" y="40"/>
                  </a:lnTo>
                  <a:lnTo>
                    <a:pt x="40" y="56"/>
                  </a:lnTo>
                  <a:lnTo>
                    <a:pt x="48" y="64"/>
                  </a:lnTo>
                  <a:lnTo>
                    <a:pt x="56" y="64"/>
                  </a:lnTo>
                  <a:lnTo>
                    <a:pt x="64" y="88"/>
                  </a:lnTo>
                  <a:lnTo>
                    <a:pt x="72" y="96"/>
                  </a:lnTo>
                  <a:lnTo>
                    <a:pt x="80" y="112"/>
                  </a:lnTo>
                  <a:lnTo>
                    <a:pt x="80" y="120"/>
                  </a:lnTo>
                  <a:lnTo>
                    <a:pt x="80" y="128"/>
                  </a:lnTo>
                  <a:lnTo>
                    <a:pt x="88" y="128"/>
                  </a:lnTo>
                  <a:lnTo>
                    <a:pt x="96" y="128"/>
                  </a:lnTo>
                  <a:lnTo>
                    <a:pt x="96" y="144"/>
                  </a:lnTo>
                  <a:lnTo>
                    <a:pt x="88" y="152"/>
                  </a:lnTo>
                  <a:lnTo>
                    <a:pt x="88" y="160"/>
                  </a:lnTo>
                  <a:lnTo>
                    <a:pt x="96" y="160"/>
                  </a:lnTo>
                  <a:lnTo>
                    <a:pt x="88" y="160"/>
                  </a:lnTo>
                  <a:lnTo>
                    <a:pt x="72" y="168"/>
                  </a:lnTo>
                  <a:lnTo>
                    <a:pt x="56" y="168"/>
                  </a:lnTo>
                  <a:lnTo>
                    <a:pt x="48" y="176"/>
                  </a:lnTo>
                  <a:lnTo>
                    <a:pt x="40" y="168"/>
                  </a:lnTo>
                  <a:lnTo>
                    <a:pt x="32" y="176"/>
                  </a:lnTo>
                  <a:lnTo>
                    <a:pt x="24" y="176"/>
                  </a:lnTo>
                  <a:lnTo>
                    <a:pt x="16" y="176"/>
                  </a:lnTo>
                  <a:lnTo>
                    <a:pt x="16" y="184"/>
                  </a:lnTo>
                  <a:lnTo>
                    <a:pt x="8" y="184"/>
                  </a:lnTo>
                  <a:lnTo>
                    <a:pt x="8" y="176"/>
                  </a:lnTo>
                  <a:lnTo>
                    <a:pt x="24" y="168"/>
                  </a:lnTo>
                  <a:lnTo>
                    <a:pt x="32" y="152"/>
                  </a:lnTo>
                  <a:lnTo>
                    <a:pt x="24" y="152"/>
                  </a:lnTo>
                  <a:lnTo>
                    <a:pt x="16" y="152"/>
                  </a:lnTo>
                  <a:lnTo>
                    <a:pt x="16"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 name="Freeform 561"/>
            <p:cNvSpPr>
              <a:spLocks/>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 name="Freeform 562"/>
            <p:cNvSpPr>
              <a:spLocks/>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 name="Freeform 563"/>
            <p:cNvSpPr>
              <a:spLocks/>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 name="Freeform 564"/>
            <p:cNvSpPr>
              <a:spLocks/>
            </p:cNvSpPr>
            <p:nvPr/>
          </p:nvSpPr>
          <p:spPr bwMode="auto">
            <a:xfrm>
              <a:off x="5194330" y="3786681"/>
              <a:ext cx="107468" cy="236869"/>
            </a:xfrm>
            <a:custGeom>
              <a:avLst/>
              <a:gdLst>
                <a:gd name="T0" fmla="*/ 0 w 80"/>
                <a:gd name="T1" fmla="*/ 2147483647 h 176"/>
                <a:gd name="T2" fmla="*/ 0 w 80"/>
                <a:gd name="T3" fmla="*/ 2147483647 h 176"/>
                <a:gd name="T4" fmla="*/ 2147483647 w 80"/>
                <a:gd name="T5" fmla="*/ 2147483647 h 176"/>
                <a:gd name="T6" fmla="*/ 2147483647 w 80"/>
                <a:gd name="T7" fmla="*/ 2147483647 h 176"/>
                <a:gd name="T8" fmla="*/ 2147483647 w 80"/>
                <a:gd name="T9" fmla="*/ 2147483647 h 176"/>
                <a:gd name="T10" fmla="*/ 2147483647 w 80"/>
                <a:gd name="T11" fmla="*/ 2147483647 h 176"/>
                <a:gd name="T12" fmla="*/ 2147483647 w 80"/>
                <a:gd name="T13" fmla="*/ 2147483647 h 176"/>
                <a:gd name="T14" fmla="*/ 2147483647 w 80"/>
                <a:gd name="T15" fmla="*/ 2147483647 h 176"/>
                <a:gd name="T16" fmla="*/ 2147483647 w 80"/>
                <a:gd name="T17" fmla="*/ 0 h 176"/>
                <a:gd name="T18" fmla="*/ 2147483647 w 80"/>
                <a:gd name="T19" fmla="*/ 2147483647 h 176"/>
                <a:gd name="T20" fmla="*/ 2147483647 w 80"/>
                <a:gd name="T21" fmla="*/ 2147483647 h 176"/>
                <a:gd name="T22" fmla="*/ 2147483647 w 80"/>
                <a:gd name="T23" fmla="*/ 2147483647 h 176"/>
                <a:gd name="T24" fmla="*/ 2147483647 w 80"/>
                <a:gd name="T25" fmla="*/ 2147483647 h 176"/>
                <a:gd name="T26" fmla="*/ 2147483647 w 80"/>
                <a:gd name="T27" fmla="*/ 2147483647 h 176"/>
                <a:gd name="T28" fmla="*/ 2147483647 w 80"/>
                <a:gd name="T29" fmla="*/ 2147483647 h 176"/>
                <a:gd name="T30" fmla="*/ 0 w 80"/>
                <a:gd name="T31" fmla="*/ 2147483647 h 176"/>
                <a:gd name="T32" fmla="*/ 0 w 80"/>
                <a:gd name="T33" fmla="*/ 2147483647 h 1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176"/>
                <a:gd name="T53" fmla="*/ 80 w 80"/>
                <a:gd name="T54" fmla="*/ 176 h 1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176">
                  <a:moveTo>
                    <a:pt x="0" y="144"/>
                  </a:moveTo>
                  <a:lnTo>
                    <a:pt x="0" y="128"/>
                  </a:lnTo>
                  <a:lnTo>
                    <a:pt x="8" y="112"/>
                  </a:lnTo>
                  <a:lnTo>
                    <a:pt x="16" y="88"/>
                  </a:lnTo>
                  <a:lnTo>
                    <a:pt x="8" y="56"/>
                  </a:lnTo>
                  <a:lnTo>
                    <a:pt x="16" y="48"/>
                  </a:lnTo>
                  <a:lnTo>
                    <a:pt x="32" y="40"/>
                  </a:lnTo>
                  <a:lnTo>
                    <a:pt x="48" y="16"/>
                  </a:lnTo>
                  <a:lnTo>
                    <a:pt x="72" y="0"/>
                  </a:lnTo>
                  <a:lnTo>
                    <a:pt x="80" y="16"/>
                  </a:lnTo>
                  <a:lnTo>
                    <a:pt x="80" y="40"/>
                  </a:lnTo>
                  <a:lnTo>
                    <a:pt x="80" y="56"/>
                  </a:lnTo>
                  <a:lnTo>
                    <a:pt x="48" y="168"/>
                  </a:lnTo>
                  <a:lnTo>
                    <a:pt x="32" y="168"/>
                  </a:lnTo>
                  <a:lnTo>
                    <a:pt x="16" y="176"/>
                  </a:lnTo>
                  <a:lnTo>
                    <a:pt x="0" y="160"/>
                  </a:lnTo>
                  <a:lnTo>
                    <a:pt x="0"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 name="Freeform 565"/>
            <p:cNvSpPr>
              <a:spLocks/>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 name="Freeform 566"/>
            <p:cNvSpPr>
              <a:spLocks/>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 name="Freeform 567"/>
            <p:cNvSpPr>
              <a:spLocks/>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 name="Freeform 568"/>
            <p:cNvSpPr>
              <a:spLocks/>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 name="Freeform 569"/>
            <p:cNvSpPr>
              <a:spLocks/>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 name="Freeform 570"/>
            <p:cNvSpPr>
              <a:spLocks/>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3" name="Freeform 571"/>
            <p:cNvSpPr>
              <a:spLocks/>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4" name="Freeform 572"/>
            <p:cNvSpPr>
              <a:spLocks/>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5" name="Freeform 573"/>
            <p:cNvSpPr>
              <a:spLocks/>
            </p:cNvSpPr>
            <p:nvPr/>
          </p:nvSpPr>
          <p:spPr bwMode="auto">
            <a:xfrm>
              <a:off x="6716433" y="2724060"/>
              <a:ext cx="235773" cy="257704"/>
            </a:xfrm>
            <a:custGeom>
              <a:avLst/>
              <a:gdLst>
                <a:gd name="T0" fmla="*/ 0 w 176"/>
                <a:gd name="T1" fmla="*/ 2147483647 h 192"/>
                <a:gd name="T2" fmla="*/ 2147483647 w 176"/>
                <a:gd name="T3" fmla="*/ 2147483647 h 192"/>
                <a:gd name="T4" fmla="*/ 2147483647 w 176"/>
                <a:gd name="T5" fmla="*/ 2147483647 h 192"/>
                <a:gd name="T6" fmla="*/ 2147483647 w 176"/>
                <a:gd name="T7" fmla="*/ 2147483647 h 192"/>
                <a:gd name="T8" fmla="*/ 2147483647 w 176"/>
                <a:gd name="T9" fmla="*/ 2147483647 h 192"/>
                <a:gd name="T10" fmla="*/ 2147483647 w 176"/>
                <a:gd name="T11" fmla="*/ 2147483647 h 192"/>
                <a:gd name="T12" fmla="*/ 2147483647 w 176"/>
                <a:gd name="T13" fmla="*/ 2147483647 h 192"/>
                <a:gd name="T14" fmla="*/ 2147483647 w 176"/>
                <a:gd name="T15" fmla="*/ 2147483647 h 192"/>
                <a:gd name="T16" fmla="*/ 2147483647 w 176"/>
                <a:gd name="T17" fmla="*/ 2147483647 h 192"/>
                <a:gd name="T18" fmla="*/ 2147483647 w 176"/>
                <a:gd name="T19" fmla="*/ 2147483647 h 192"/>
                <a:gd name="T20" fmla="*/ 2147483647 w 176"/>
                <a:gd name="T21" fmla="*/ 0 h 192"/>
                <a:gd name="T22" fmla="*/ 2147483647 w 176"/>
                <a:gd name="T23" fmla="*/ 2147483647 h 192"/>
                <a:gd name="T24" fmla="*/ 2147483647 w 176"/>
                <a:gd name="T25" fmla="*/ 2147483647 h 192"/>
                <a:gd name="T26" fmla="*/ 2147483647 w 176"/>
                <a:gd name="T27" fmla="*/ 2147483647 h 192"/>
                <a:gd name="T28" fmla="*/ 2147483647 w 176"/>
                <a:gd name="T29" fmla="*/ 2147483647 h 192"/>
                <a:gd name="T30" fmla="*/ 2147483647 w 176"/>
                <a:gd name="T31" fmla="*/ 2147483647 h 192"/>
                <a:gd name="T32" fmla="*/ 2147483647 w 176"/>
                <a:gd name="T33" fmla="*/ 2147483647 h 192"/>
                <a:gd name="T34" fmla="*/ 2147483647 w 176"/>
                <a:gd name="T35" fmla="*/ 2147483647 h 192"/>
                <a:gd name="T36" fmla="*/ 2147483647 w 176"/>
                <a:gd name="T37" fmla="*/ 2147483647 h 192"/>
                <a:gd name="T38" fmla="*/ 2147483647 w 176"/>
                <a:gd name="T39" fmla="*/ 2147483647 h 192"/>
                <a:gd name="T40" fmla="*/ 2147483647 w 176"/>
                <a:gd name="T41" fmla="*/ 2147483647 h 192"/>
                <a:gd name="T42" fmla="*/ 2147483647 w 176"/>
                <a:gd name="T43" fmla="*/ 2147483647 h 192"/>
                <a:gd name="T44" fmla="*/ 2147483647 w 176"/>
                <a:gd name="T45" fmla="*/ 2147483647 h 192"/>
                <a:gd name="T46" fmla="*/ 2147483647 w 176"/>
                <a:gd name="T47" fmla="*/ 2147483647 h 192"/>
                <a:gd name="T48" fmla="*/ 2147483647 w 176"/>
                <a:gd name="T49" fmla="*/ 2147483647 h 192"/>
                <a:gd name="T50" fmla="*/ 2147483647 w 176"/>
                <a:gd name="T51" fmla="*/ 2147483647 h 192"/>
                <a:gd name="T52" fmla="*/ 2147483647 w 176"/>
                <a:gd name="T53" fmla="*/ 2147483647 h 192"/>
                <a:gd name="T54" fmla="*/ 2147483647 w 176"/>
                <a:gd name="T55" fmla="*/ 2147483647 h 192"/>
                <a:gd name="T56" fmla="*/ 2147483647 w 176"/>
                <a:gd name="T57" fmla="*/ 2147483647 h 192"/>
                <a:gd name="T58" fmla="*/ 2147483647 w 176"/>
                <a:gd name="T59" fmla="*/ 2147483647 h 192"/>
                <a:gd name="T60" fmla="*/ 2147483647 w 176"/>
                <a:gd name="T61" fmla="*/ 2147483647 h 192"/>
                <a:gd name="T62" fmla="*/ 2147483647 w 176"/>
                <a:gd name="T63" fmla="*/ 2147483647 h 192"/>
                <a:gd name="T64" fmla="*/ 2147483647 w 176"/>
                <a:gd name="T65" fmla="*/ 2147483647 h 192"/>
                <a:gd name="T66" fmla="*/ 0 w 176"/>
                <a:gd name="T67" fmla="*/ 2147483647 h 192"/>
                <a:gd name="T68" fmla="*/ 0 w 176"/>
                <a:gd name="T69" fmla="*/ 2147483647 h 1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6"/>
                <a:gd name="T106" fmla="*/ 0 h 192"/>
                <a:gd name="T107" fmla="*/ 176 w 176"/>
                <a:gd name="T108" fmla="*/ 192 h 1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6" h="192">
                  <a:moveTo>
                    <a:pt x="0" y="160"/>
                  </a:moveTo>
                  <a:lnTo>
                    <a:pt x="24" y="152"/>
                  </a:lnTo>
                  <a:lnTo>
                    <a:pt x="40" y="152"/>
                  </a:lnTo>
                  <a:lnTo>
                    <a:pt x="72" y="128"/>
                  </a:lnTo>
                  <a:lnTo>
                    <a:pt x="88" y="120"/>
                  </a:lnTo>
                  <a:lnTo>
                    <a:pt x="96" y="104"/>
                  </a:lnTo>
                  <a:lnTo>
                    <a:pt x="104" y="72"/>
                  </a:lnTo>
                  <a:lnTo>
                    <a:pt x="104" y="48"/>
                  </a:lnTo>
                  <a:lnTo>
                    <a:pt x="112" y="32"/>
                  </a:lnTo>
                  <a:lnTo>
                    <a:pt x="112" y="8"/>
                  </a:lnTo>
                  <a:lnTo>
                    <a:pt x="120" y="0"/>
                  </a:lnTo>
                  <a:lnTo>
                    <a:pt x="136" y="8"/>
                  </a:lnTo>
                  <a:lnTo>
                    <a:pt x="160" y="16"/>
                  </a:lnTo>
                  <a:lnTo>
                    <a:pt x="176" y="16"/>
                  </a:lnTo>
                  <a:lnTo>
                    <a:pt x="160" y="32"/>
                  </a:lnTo>
                  <a:lnTo>
                    <a:pt x="144" y="40"/>
                  </a:lnTo>
                  <a:lnTo>
                    <a:pt x="136" y="56"/>
                  </a:lnTo>
                  <a:lnTo>
                    <a:pt x="120" y="40"/>
                  </a:lnTo>
                  <a:lnTo>
                    <a:pt x="104" y="64"/>
                  </a:lnTo>
                  <a:lnTo>
                    <a:pt x="120" y="88"/>
                  </a:lnTo>
                  <a:lnTo>
                    <a:pt x="112" y="112"/>
                  </a:lnTo>
                  <a:lnTo>
                    <a:pt x="104" y="128"/>
                  </a:lnTo>
                  <a:lnTo>
                    <a:pt x="104" y="152"/>
                  </a:lnTo>
                  <a:lnTo>
                    <a:pt x="96" y="160"/>
                  </a:lnTo>
                  <a:lnTo>
                    <a:pt x="88" y="160"/>
                  </a:lnTo>
                  <a:lnTo>
                    <a:pt x="80" y="160"/>
                  </a:lnTo>
                  <a:lnTo>
                    <a:pt x="64" y="160"/>
                  </a:lnTo>
                  <a:lnTo>
                    <a:pt x="56" y="160"/>
                  </a:lnTo>
                  <a:lnTo>
                    <a:pt x="40" y="176"/>
                  </a:lnTo>
                  <a:lnTo>
                    <a:pt x="40" y="168"/>
                  </a:lnTo>
                  <a:lnTo>
                    <a:pt x="32" y="176"/>
                  </a:lnTo>
                  <a:lnTo>
                    <a:pt x="24" y="176"/>
                  </a:lnTo>
                  <a:lnTo>
                    <a:pt x="8" y="192"/>
                  </a:lnTo>
                  <a:lnTo>
                    <a:pt x="0" y="168"/>
                  </a:lnTo>
                  <a:lnTo>
                    <a:pt x="0" y="16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6" name="Freeform 574"/>
            <p:cNvSpPr>
              <a:spLocks/>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7" name="Freeform 575"/>
            <p:cNvSpPr>
              <a:spLocks/>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8" name="Freeform 576"/>
            <p:cNvSpPr>
              <a:spLocks/>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9" name="Freeform 577"/>
            <p:cNvSpPr>
              <a:spLocks/>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0" name="Freeform 578"/>
            <p:cNvSpPr>
              <a:spLocks/>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1" name="Freeform 579"/>
            <p:cNvSpPr>
              <a:spLocks/>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2" name="Freeform 580"/>
            <p:cNvSpPr>
              <a:spLocks/>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3" name="Freeform 581"/>
            <p:cNvSpPr>
              <a:spLocks/>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34" name="Freeform 582"/>
            <p:cNvSpPr>
              <a:spLocks/>
            </p:cNvSpPr>
            <p:nvPr/>
          </p:nvSpPr>
          <p:spPr bwMode="auto">
            <a:xfrm>
              <a:off x="6931370" y="4324023"/>
              <a:ext cx="53735" cy="74570"/>
            </a:xfrm>
            <a:custGeom>
              <a:avLst/>
              <a:gdLst>
                <a:gd name="T0" fmla="*/ 0 w 40"/>
                <a:gd name="T1" fmla="*/ 2147483647 h 56"/>
                <a:gd name="T2" fmla="*/ 2147483647 w 40"/>
                <a:gd name="T3" fmla="*/ 2147483647 h 56"/>
                <a:gd name="T4" fmla="*/ 2147483647 w 40"/>
                <a:gd name="T5" fmla="*/ 2147483647 h 56"/>
                <a:gd name="T6" fmla="*/ 2147483647 w 40"/>
                <a:gd name="T7" fmla="*/ 2147483647 h 56"/>
                <a:gd name="T8" fmla="*/ 2147483647 w 40"/>
                <a:gd name="T9" fmla="*/ 2147483647 h 56"/>
                <a:gd name="T10" fmla="*/ 2147483647 w 40"/>
                <a:gd name="T11" fmla="*/ 2147483647 h 56"/>
                <a:gd name="T12" fmla="*/ 2147483647 w 40"/>
                <a:gd name="T13" fmla="*/ 0 h 56"/>
                <a:gd name="T14" fmla="*/ 2147483647 w 40"/>
                <a:gd name="T15" fmla="*/ 2147483647 h 56"/>
                <a:gd name="T16" fmla="*/ 0 w 40"/>
                <a:gd name="T17" fmla="*/ 2147483647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6"/>
                <a:gd name="T29" fmla="*/ 40 w 40"/>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6">
                  <a:moveTo>
                    <a:pt x="0" y="8"/>
                  </a:moveTo>
                  <a:lnTo>
                    <a:pt x="8" y="32"/>
                  </a:lnTo>
                  <a:lnTo>
                    <a:pt x="8" y="48"/>
                  </a:lnTo>
                  <a:lnTo>
                    <a:pt x="24" y="56"/>
                  </a:lnTo>
                  <a:lnTo>
                    <a:pt x="32" y="40"/>
                  </a:lnTo>
                  <a:lnTo>
                    <a:pt x="40" y="16"/>
                  </a:lnTo>
                  <a:lnTo>
                    <a:pt x="40" y="0"/>
                  </a:lnTo>
                  <a:lnTo>
                    <a:pt x="24" y="8"/>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5" name="Freeform 583"/>
            <p:cNvSpPr>
              <a:spLocks/>
            </p:cNvSpPr>
            <p:nvPr/>
          </p:nvSpPr>
          <p:spPr bwMode="auto">
            <a:xfrm>
              <a:off x="6104521" y="3486208"/>
              <a:ext cx="172169" cy="183135"/>
            </a:xfrm>
            <a:custGeom>
              <a:avLst/>
              <a:gdLst>
                <a:gd name="T0" fmla="*/ 0 w 128"/>
                <a:gd name="T1" fmla="*/ 0 h 136"/>
                <a:gd name="T2" fmla="*/ 2147483647 w 128"/>
                <a:gd name="T3" fmla="*/ 0 h 136"/>
                <a:gd name="T4" fmla="*/ 2147483647 w 128"/>
                <a:gd name="T5" fmla="*/ 2147483647 h 136"/>
                <a:gd name="T6" fmla="*/ 2147483647 w 128"/>
                <a:gd name="T7" fmla="*/ 2147483647 h 136"/>
                <a:gd name="T8" fmla="*/ 2147483647 w 128"/>
                <a:gd name="T9" fmla="*/ 2147483647 h 136"/>
                <a:gd name="T10" fmla="*/ 2147483647 w 128"/>
                <a:gd name="T11" fmla="*/ 2147483647 h 136"/>
                <a:gd name="T12" fmla="*/ 2147483647 w 128"/>
                <a:gd name="T13" fmla="*/ 2147483647 h 136"/>
                <a:gd name="T14" fmla="*/ 2147483647 w 128"/>
                <a:gd name="T15" fmla="*/ 2147483647 h 136"/>
                <a:gd name="T16" fmla="*/ 2147483647 w 128"/>
                <a:gd name="T17" fmla="*/ 2147483647 h 136"/>
                <a:gd name="T18" fmla="*/ 2147483647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0 w 128"/>
                <a:gd name="T33" fmla="*/ 0 h 1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36"/>
                <a:gd name="T53" fmla="*/ 128 w 128"/>
                <a:gd name="T54" fmla="*/ 136 h 1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36">
                  <a:moveTo>
                    <a:pt x="0" y="0"/>
                  </a:moveTo>
                  <a:lnTo>
                    <a:pt x="16" y="0"/>
                  </a:lnTo>
                  <a:lnTo>
                    <a:pt x="32" y="24"/>
                  </a:lnTo>
                  <a:lnTo>
                    <a:pt x="48" y="32"/>
                  </a:lnTo>
                  <a:lnTo>
                    <a:pt x="64" y="40"/>
                  </a:lnTo>
                  <a:lnTo>
                    <a:pt x="96" y="72"/>
                  </a:lnTo>
                  <a:lnTo>
                    <a:pt x="104" y="80"/>
                  </a:lnTo>
                  <a:lnTo>
                    <a:pt x="120" y="104"/>
                  </a:lnTo>
                  <a:lnTo>
                    <a:pt x="128" y="128"/>
                  </a:lnTo>
                  <a:lnTo>
                    <a:pt x="112" y="136"/>
                  </a:lnTo>
                  <a:lnTo>
                    <a:pt x="88" y="120"/>
                  </a:lnTo>
                  <a:lnTo>
                    <a:pt x="64" y="104"/>
                  </a:lnTo>
                  <a:lnTo>
                    <a:pt x="48" y="72"/>
                  </a:lnTo>
                  <a:lnTo>
                    <a:pt x="40" y="64"/>
                  </a:lnTo>
                  <a:lnTo>
                    <a:pt x="24" y="48"/>
                  </a:lnTo>
                  <a:lnTo>
                    <a:pt x="8" y="32"/>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6" name="Freeform 584"/>
            <p:cNvSpPr>
              <a:spLocks/>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7" name="Freeform 585"/>
            <p:cNvSpPr>
              <a:spLocks/>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8" name="Freeform 586"/>
            <p:cNvSpPr>
              <a:spLocks/>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9" name="Freeform 587"/>
            <p:cNvSpPr>
              <a:spLocks/>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0" name="Freeform 588"/>
            <p:cNvSpPr>
              <a:spLocks/>
            </p:cNvSpPr>
            <p:nvPr/>
          </p:nvSpPr>
          <p:spPr bwMode="auto">
            <a:xfrm>
              <a:off x="6501497"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1" name="Freeform 589"/>
            <p:cNvSpPr>
              <a:spLocks/>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2" name="Freeform 590"/>
            <p:cNvSpPr>
              <a:spLocks/>
            </p:cNvSpPr>
            <p:nvPr/>
          </p:nvSpPr>
          <p:spPr bwMode="auto">
            <a:xfrm>
              <a:off x="6505883"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3" name="Freeform 591"/>
            <p:cNvSpPr>
              <a:spLocks/>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4" name="Freeform 592"/>
            <p:cNvSpPr>
              <a:spLocks/>
            </p:cNvSpPr>
            <p:nvPr/>
          </p:nvSpPr>
          <p:spPr bwMode="auto">
            <a:xfrm>
              <a:off x="6490530" y="3550909"/>
              <a:ext cx="97599" cy="118435"/>
            </a:xfrm>
            <a:custGeom>
              <a:avLst/>
              <a:gdLst>
                <a:gd name="T0" fmla="*/ 2147483647 w 72"/>
                <a:gd name="T1" fmla="*/ 2147483647 h 88"/>
                <a:gd name="T2" fmla="*/ 2147483647 w 72"/>
                <a:gd name="T3" fmla="*/ 2147483647 h 88"/>
                <a:gd name="T4" fmla="*/ 0 w 72"/>
                <a:gd name="T5" fmla="*/ 2147483647 h 88"/>
                <a:gd name="T6" fmla="*/ 0 w 72"/>
                <a:gd name="T7" fmla="*/ 2147483647 h 88"/>
                <a:gd name="T8" fmla="*/ 2147483647 w 72"/>
                <a:gd name="T9" fmla="*/ 2147483647 h 88"/>
                <a:gd name="T10" fmla="*/ 2147483647 w 72"/>
                <a:gd name="T11" fmla="*/ 2147483647 h 88"/>
                <a:gd name="T12" fmla="*/ 2147483647 w 72"/>
                <a:gd name="T13" fmla="*/ 2147483647 h 88"/>
                <a:gd name="T14" fmla="*/ 2147483647 w 72"/>
                <a:gd name="T15" fmla="*/ 0 h 88"/>
                <a:gd name="T16" fmla="*/ 2147483647 w 72"/>
                <a:gd name="T17" fmla="*/ 2147483647 h 88"/>
                <a:gd name="T18" fmla="*/ 2147483647 w 72"/>
                <a:gd name="T19" fmla="*/ 2147483647 h 88"/>
                <a:gd name="T20" fmla="*/ 2147483647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2147483647 w 72"/>
                <a:gd name="T35" fmla="*/ 2147483647 h 88"/>
                <a:gd name="T36" fmla="*/ 2147483647 w 72"/>
                <a:gd name="T37" fmla="*/ 2147483647 h 88"/>
                <a:gd name="T38" fmla="*/ 2147483647 w 72"/>
                <a:gd name="T39" fmla="*/ 2147483647 h 88"/>
                <a:gd name="T40" fmla="*/ 2147483647 w 72"/>
                <a:gd name="T41" fmla="*/ 2147483647 h 88"/>
                <a:gd name="T42" fmla="*/ 2147483647 w 72"/>
                <a:gd name="T43" fmla="*/ 2147483647 h 88"/>
                <a:gd name="T44" fmla="*/ 2147483647 w 72"/>
                <a:gd name="T45" fmla="*/ 2147483647 h 88"/>
                <a:gd name="T46" fmla="*/ 2147483647 w 72"/>
                <a:gd name="T47" fmla="*/ 2147483647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88"/>
                <a:gd name="T74" fmla="*/ 72 w 72"/>
                <a:gd name="T75" fmla="*/ 88 h 8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88">
                  <a:moveTo>
                    <a:pt x="8" y="88"/>
                  </a:moveTo>
                  <a:lnTo>
                    <a:pt x="8" y="72"/>
                  </a:lnTo>
                  <a:lnTo>
                    <a:pt x="0" y="56"/>
                  </a:lnTo>
                  <a:lnTo>
                    <a:pt x="0" y="48"/>
                  </a:lnTo>
                  <a:lnTo>
                    <a:pt x="16" y="16"/>
                  </a:lnTo>
                  <a:lnTo>
                    <a:pt x="24" y="8"/>
                  </a:lnTo>
                  <a:lnTo>
                    <a:pt x="40" y="8"/>
                  </a:lnTo>
                  <a:lnTo>
                    <a:pt x="72" y="0"/>
                  </a:lnTo>
                  <a:lnTo>
                    <a:pt x="72" y="8"/>
                  </a:lnTo>
                  <a:lnTo>
                    <a:pt x="56" y="8"/>
                  </a:lnTo>
                  <a:lnTo>
                    <a:pt x="32" y="16"/>
                  </a:lnTo>
                  <a:lnTo>
                    <a:pt x="24" y="32"/>
                  </a:lnTo>
                  <a:lnTo>
                    <a:pt x="56" y="32"/>
                  </a:lnTo>
                  <a:lnTo>
                    <a:pt x="56" y="40"/>
                  </a:lnTo>
                  <a:lnTo>
                    <a:pt x="48" y="48"/>
                  </a:lnTo>
                  <a:lnTo>
                    <a:pt x="40" y="56"/>
                  </a:lnTo>
                  <a:lnTo>
                    <a:pt x="56" y="72"/>
                  </a:lnTo>
                  <a:lnTo>
                    <a:pt x="64" y="88"/>
                  </a:lnTo>
                  <a:lnTo>
                    <a:pt x="48" y="88"/>
                  </a:lnTo>
                  <a:lnTo>
                    <a:pt x="32" y="72"/>
                  </a:lnTo>
                  <a:lnTo>
                    <a:pt x="24" y="56"/>
                  </a:lnTo>
                  <a:lnTo>
                    <a:pt x="24" y="80"/>
                  </a:lnTo>
                  <a:lnTo>
                    <a:pt x="24" y="88"/>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5" name="Freeform 593"/>
            <p:cNvSpPr>
              <a:spLocks/>
            </p:cNvSpPr>
            <p:nvPr/>
          </p:nvSpPr>
          <p:spPr bwMode="auto">
            <a:xfrm>
              <a:off x="6265724" y="3690179"/>
              <a:ext cx="182038" cy="42768"/>
            </a:xfrm>
            <a:custGeom>
              <a:avLst/>
              <a:gdLst>
                <a:gd name="T0" fmla="*/ 0 w 136"/>
                <a:gd name="T1" fmla="*/ 0 h 32"/>
                <a:gd name="T2" fmla="*/ 2147483647 w 136"/>
                <a:gd name="T3" fmla="*/ 0 h 32"/>
                <a:gd name="T4" fmla="*/ 2147483647 w 136"/>
                <a:gd name="T5" fmla="*/ 0 h 32"/>
                <a:gd name="T6" fmla="*/ 2147483647 w 136"/>
                <a:gd name="T7" fmla="*/ 0 h 32"/>
                <a:gd name="T8" fmla="*/ 2147483647 w 136"/>
                <a:gd name="T9" fmla="*/ 2147483647 h 32"/>
                <a:gd name="T10" fmla="*/ 2147483647 w 136"/>
                <a:gd name="T11" fmla="*/ 2147483647 h 32"/>
                <a:gd name="T12" fmla="*/ 2147483647 w 136"/>
                <a:gd name="T13" fmla="*/ 2147483647 h 32"/>
                <a:gd name="T14" fmla="*/ 2147483647 w 136"/>
                <a:gd name="T15" fmla="*/ 2147483647 h 32"/>
                <a:gd name="T16" fmla="*/ 2147483647 w 136"/>
                <a:gd name="T17" fmla="*/ 2147483647 h 32"/>
                <a:gd name="T18" fmla="*/ 2147483647 w 136"/>
                <a:gd name="T19" fmla="*/ 2147483647 h 32"/>
                <a:gd name="T20" fmla="*/ 0 w 136"/>
                <a:gd name="T21" fmla="*/ 0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32"/>
                <a:gd name="T35" fmla="*/ 136 w 136"/>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32">
                  <a:moveTo>
                    <a:pt x="0" y="0"/>
                  </a:moveTo>
                  <a:lnTo>
                    <a:pt x="40" y="0"/>
                  </a:lnTo>
                  <a:lnTo>
                    <a:pt x="64" y="0"/>
                  </a:lnTo>
                  <a:lnTo>
                    <a:pt x="80" y="0"/>
                  </a:lnTo>
                  <a:lnTo>
                    <a:pt x="96" y="8"/>
                  </a:lnTo>
                  <a:lnTo>
                    <a:pt x="128" y="16"/>
                  </a:lnTo>
                  <a:lnTo>
                    <a:pt x="136" y="32"/>
                  </a:lnTo>
                  <a:lnTo>
                    <a:pt x="104" y="24"/>
                  </a:lnTo>
                  <a:lnTo>
                    <a:pt x="80" y="24"/>
                  </a:lnTo>
                  <a:lnTo>
                    <a:pt x="32"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6" name="Freeform 594"/>
            <p:cNvSpPr>
              <a:spLocks/>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7" name="Freeform 595"/>
            <p:cNvSpPr>
              <a:spLocks/>
            </p:cNvSpPr>
            <p:nvPr/>
          </p:nvSpPr>
          <p:spPr bwMode="auto">
            <a:xfrm>
              <a:off x="3012063" y="3174769"/>
              <a:ext cx="193004" cy="53735"/>
            </a:xfrm>
            <a:custGeom>
              <a:avLst/>
              <a:gdLst>
                <a:gd name="T0" fmla="*/ 2147483647 w 144"/>
                <a:gd name="T1" fmla="*/ 2147483647 h 40"/>
                <a:gd name="T2" fmla="*/ 2147483647 w 144"/>
                <a:gd name="T3" fmla="*/ 0 h 40"/>
                <a:gd name="T4" fmla="*/ 2147483647 w 144"/>
                <a:gd name="T5" fmla="*/ 0 h 40"/>
                <a:gd name="T6" fmla="*/ 2147483647 w 144"/>
                <a:gd name="T7" fmla="*/ 2147483647 h 40"/>
                <a:gd name="T8" fmla="*/ 2147483647 w 144"/>
                <a:gd name="T9" fmla="*/ 2147483647 h 40"/>
                <a:gd name="T10" fmla="*/ 2147483647 w 144"/>
                <a:gd name="T11" fmla="*/ 2147483647 h 40"/>
                <a:gd name="T12" fmla="*/ 2147483647 w 144"/>
                <a:gd name="T13" fmla="*/ 2147483647 h 40"/>
                <a:gd name="T14" fmla="*/ 2147483647 w 144"/>
                <a:gd name="T15" fmla="*/ 2147483647 h 40"/>
                <a:gd name="T16" fmla="*/ 2147483647 w 144"/>
                <a:gd name="T17" fmla="*/ 2147483647 h 40"/>
                <a:gd name="T18" fmla="*/ 2147483647 w 144"/>
                <a:gd name="T19" fmla="*/ 2147483647 h 40"/>
                <a:gd name="T20" fmla="*/ 2147483647 w 144"/>
                <a:gd name="T21" fmla="*/ 2147483647 h 40"/>
                <a:gd name="T22" fmla="*/ 2147483647 w 144"/>
                <a:gd name="T23" fmla="*/ 2147483647 h 40"/>
                <a:gd name="T24" fmla="*/ 2147483647 w 144"/>
                <a:gd name="T25" fmla="*/ 2147483647 h 40"/>
                <a:gd name="T26" fmla="*/ 2147483647 w 144"/>
                <a:gd name="T27" fmla="*/ 2147483647 h 40"/>
                <a:gd name="T28" fmla="*/ 0 w 144"/>
                <a:gd name="T29" fmla="*/ 2147483647 h 40"/>
                <a:gd name="T30" fmla="*/ 2147483647 w 144"/>
                <a:gd name="T31" fmla="*/ 2147483647 h 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4"/>
                <a:gd name="T49" fmla="*/ 0 h 40"/>
                <a:gd name="T50" fmla="*/ 144 w 144"/>
                <a:gd name="T51" fmla="*/ 40 h 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4" h="40">
                  <a:moveTo>
                    <a:pt x="8" y="8"/>
                  </a:moveTo>
                  <a:lnTo>
                    <a:pt x="32" y="0"/>
                  </a:lnTo>
                  <a:lnTo>
                    <a:pt x="80" y="0"/>
                  </a:lnTo>
                  <a:lnTo>
                    <a:pt x="104" y="16"/>
                  </a:lnTo>
                  <a:lnTo>
                    <a:pt x="112" y="24"/>
                  </a:lnTo>
                  <a:lnTo>
                    <a:pt x="136" y="32"/>
                  </a:lnTo>
                  <a:lnTo>
                    <a:pt x="144" y="40"/>
                  </a:lnTo>
                  <a:lnTo>
                    <a:pt x="136" y="40"/>
                  </a:lnTo>
                  <a:lnTo>
                    <a:pt x="104" y="40"/>
                  </a:lnTo>
                  <a:lnTo>
                    <a:pt x="96" y="32"/>
                  </a:lnTo>
                  <a:lnTo>
                    <a:pt x="88" y="24"/>
                  </a:lnTo>
                  <a:lnTo>
                    <a:pt x="64" y="16"/>
                  </a:lnTo>
                  <a:lnTo>
                    <a:pt x="40" y="16"/>
                  </a:lnTo>
                  <a:lnTo>
                    <a:pt x="24" y="16"/>
                  </a:lnTo>
                  <a:lnTo>
                    <a:pt x="0" y="16"/>
                  </a:lnTo>
                  <a:lnTo>
                    <a:pt x="8"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8" name="Freeform 596"/>
            <p:cNvSpPr>
              <a:spLocks/>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9" name="Freeform 597"/>
            <p:cNvSpPr>
              <a:spLocks/>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50" name="Freeform 598"/>
            <p:cNvSpPr>
              <a:spLocks/>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51" name="Freeform 599"/>
            <p:cNvSpPr>
              <a:spLocks/>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2" name="Freeform 600"/>
            <p:cNvSpPr>
              <a:spLocks/>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3" name="Freeform 601"/>
            <p:cNvSpPr>
              <a:spLocks/>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4" name="Freeform 602"/>
            <p:cNvSpPr>
              <a:spLocks/>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5" name="Freeform 603"/>
            <p:cNvSpPr>
              <a:spLocks/>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6" name="Freeform 604"/>
            <p:cNvSpPr>
              <a:spLocks/>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7" name="Freeform 605"/>
            <p:cNvSpPr>
              <a:spLocks/>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8" name="Freeform 606"/>
            <p:cNvSpPr>
              <a:spLocks/>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9" name="Rectangle 607"/>
            <p:cNvSpPr>
              <a:spLocks noChangeArrowheads="1"/>
            </p:cNvSpPr>
            <p:nvPr/>
          </p:nvSpPr>
          <p:spPr bwMode="auto">
            <a:xfrm>
              <a:off x="5062736" y="3057432"/>
              <a:ext cx="0"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60" name="Freeform 608"/>
            <p:cNvSpPr>
              <a:spLocks/>
            </p:cNvSpPr>
            <p:nvPr/>
          </p:nvSpPr>
          <p:spPr bwMode="auto">
            <a:xfrm>
              <a:off x="4912500" y="2799726"/>
              <a:ext cx="311439" cy="117338"/>
            </a:xfrm>
            <a:custGeom>
              <a:avLst/>
              <a:gdLst>
                <a:gd name="T0" fmla="*/ 2147483647 w 232"/>
                <a:gd name="T1" fmla="*/ 2147483647 h 88"/>
                <a:gd name="T2" fmla="*/ 2147483647 w 232"/>
                <a:gd name="T3" fmla="*/ 2147483647 h 88"/>
                <a:gd name="T4" fmla="*/ 2147483647 w 232"/>
                <a:gd name="T5" fmla="*/ 2147483647 h 88"/>
                <a:gd name="T6" fmla="*/ 2147483647 w 232"/>
                <a:gd name="T7" fmla="*/ 2147483647 h 88"/>
                <a:gd name="T8" fmla="*/ 2147483647 w 232"/>
                <a:gd name="T9" fmla="*/ 2147483647 h 88"/>
                <a:gd name="T10" fmla="*/ 2147483647 w 232"/>
                <a:gd name="T11" fmla="*/ 2147483647 h 88"/>
                <a:gd name="T12" fmla="*/ 2147483647 w 232"/>
                <a:gd name="T13" fmla="*/ 2147483647 h 88"/>
                <a:gd name="T14" fmla="*/ 2147483647 w 232"/>
                <a:gd name="T15" fmla="*/ 2147483647 h 88"/>
                <a:gd name="T16" fmla="*/ 2147483647 w 232"/>
                <a:gd name="T17" fmla="*/ 2147483647 h 88"/>
                <a:gd name="T18" fmla="*/ 2147483647 w 232"/>
                <a:gd name="T19" fmla="*/ 0 h 88"/>
                <a:gd name="T20" fmla="*/ 2147483647 w 232"/>
                <a:gd name="T21" fmla="*/ 0 h 88"/>
                <a:gd name="T22" fmla="*/ 2147483647 w 232"/>
                <a:gd name="T23" fmla="*/ 0 h 88"/>
                <a:gd name="T24" fmla="*/ 2147483647 w 232"/>
                <a:gd name="T25" fmla="*/ 2147483647 h 88"/>
                <a:gd name="T26" fmla="*/ 2147483647 w 232"/>
                <a:gd name="T27" fmla="*/ 2147483647 h 88"/>
                <a:gd name="T28" fmla="*/ 2147483647 w 232"/>
                <a:gd name="T29" fmla="*/ 2147483647 h 88"/>
                <a:gd name="T30" fmla="*/ 2147483647 w 232"/>
                <a:gd name="T31" fmla="*/ 0 h 88"/>
                <a:gd name="T32" fmla="*/ 2147483647 w 232"/>
                <a:gd name="T33" fmla="*/ 0 h 88"/>
                <a:gd name="T34" fmla="*/ 2147483647 w 232"/>
                <a:gd name="T35" fmla="*/ 0 h 88"/>
                <a:gd name="T36" fmla="*/ 2147483647 w 232"/>
                <a:gd name="T37" fmla="*/ 0 h 88"/>
                <a:gd name="T38" fmla="*/ 2147483647 w 232"/>
                <a:gd name="T39" fmla="*/ 0 h 88"/>
                <a:gd name="T40" fmla="*/ 2147483647 w 232"/>
                <a:gd name="T41" fmla="*/ 2147483647 h 88"/>
                <a:gd name="T42" fmla="*/ 2147483647 w 232"/>
                <a:gd name="T43" fmla="*/ 2147483647 h 88"/>
                <a:gd name="T44" fmla="*/ 2147483647 w 232"/>
                <a:gd name="T45" fmla="*/ 2147483647 h 88"/>
                <a:gd name="T46" fmla="*/ 2147483647 w 232"/>
                <a:gd name="T47" fmla="*/ 2147483647 h 88"/>
                <a:gd name="T48" fmla="*/ 2147483647 w 232"/>
                <a:gd name="T49" fmla="*/ 2147483647 h 88"/>
                <a:gd name="T50" fmla="*/ 0 w 232"/>
                <a:gd name="T51" fmla="*/ 2147483647 h 88"/>
                <a:gd name="T52" fmla="*/ 2147483647 w 232"/>
                <a:gd name="T53" fmla="*/ 2147483647 h 88"/>
                <a:gd name="T54" fmla="*/ 2147483647 w 232"/>
                <a:gd name="T55" fmla="*/ 2147483647 h 88"/>
                <a:gd name="T56" fmla="*/ 2147483647 w 232"/>
                <a:gd name="T57" fmla="*/ 2147483647 h 88"/>
                <a:gd name="T58" fmla="*/ 2147483647 w 232"/>
                <a:gd name="T59" fmla="*/ 2147483647 h 88"/>
                <a:gd name="T60" fmla="*/ 2147483647 w 232"/>
                <a:gd name="T61" fmla="*/ 2147483647 h 88"/>
                <a:gd name="T62" fmla="*/ 2147483647 w 232"/>
                <a:gd name="T63" fmla="*/ 2147483647 h 88"/>
                <a:gd name="T64" fmla="*/ 2147483647 w 232"/>
                <a:gd name="T65" fmla="*/ 2147483647 h 88"/>
                <a:gd name="T66" fmla="*/ 2147483647 w 232"/>
                <a:gd name="T67" fmla="*/ 2147483647 h 88"/>
                <a:gd name="T68" fmla="*/ 2147483647 w 232"/>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88"/>
                <a:gd name="T107" fmla="*/ 232 w 232"/>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88">
                  <a:moveTo>
                    <a:pt x="136" y="80"/>
                  </a:moveTo>
                  <a:lnTo>
                    <a:pt x="144" y="80"/>
                  </a:lnTo>
                  <a:lnTo>
                    <a:pt x="184" y="80"/>
                  </a:lnTo>
                  <a:lnTo>
                    <a:pt x="208" y="72"/>
                  </a:lnTo>
                  <a:lnTo>
                    <a:pt x="224" y="72"/>
                  </a:lnTo>
                  <a:lnTo>
                    <a:pt x="232" y="72"/>
                  </a:lnTo>
                  <a:lnTo>
                    <a:pt x="232" y="64"/>
                  </a:lnTo>
                  <a:lnTo>
                    <a:pt x="232" y="32"/>
                  </a:lnTo>
                  <a:lnTo>
                    <a:pt x="216" y="8"/>
                  </a:lnTo>
                  <a:lnTo>
                    <a:pt x="208" y="0"/>
                  </a:lnTo>
                  <a:lnTo>
                    <a:pt x="200" y="0"/>
                  </a:lnTo>
                  <a:lnTo>
                    <a:pt x="192" y="0"/>
                  </a:lnTo>
                  <a:lnTo>
                    <a:pt x="176" y="8"/>
                  </a:lnTo>
                  <a:lnTo>
                    <a:pt x="160" y="8"/>
                  </a:lnTo>
                  <a:lnTo>
                    <a:pt x="152" y="8"/>
                  </a:lnTo>
                  <a:lnTo>
                    <a:pt x="136" y="0"/>
                  </a:lnTo>
                  <a:lnTo>
                    <a:pt x="128" y="0"/>
                  </a:lnTo>
                  <a:lnTo>
                    <a:pt x="96" y="0"/>
                  </a:lnTo>
                  <a:lnTo>
                    <a:pt x="88" y="0"/>
                  </a:lnTo>
                  <a:lnTo>
                    <a:pt x="72" y="0"/>
                  </a:lnTo>
                  <a:lnTo>
                    <a:pt x="64" y="8"/>
                  </a:lnTo>
                  <a:lnTo>
                    <a:pt x="48" y="16"/>
                  </a:lnTo>
                  <a:lnTo>
                    <a:pt x="40" y="8"/>
                  </a:lnTo>
                  <a:lnTo>
                    <a:pt x="32" y="24"/>
                  </a:lnTo>
                  <a:lnTo>
                    <a:pt x="16" y="24"/>
                  </a:lnTo>
                  <a:lnTo>
                    <a:pt x="0" y="32"/>
                  </a:lnTo>
                  <a:lnTo>
                    <a:pt x="8" y="48"/>
                  </a:lnTo>
                  <a:lnTo>
                    <a:pt x="16" y="64"/>
                  </a:lnTo>
                  <a:lnTo>
                    <a:pt x="24" y="80"/>
                  </a:lnTo>
                  <a:lnTo>
                    <a:pt x="56" y="80"/>
                  </a:lnTo>
                  <a:lnTo>
                    <a:pt x="64" y="80"/>
                  </a:lnTo>
                  <a:lnTo>
                    <a:pt x="88" y="88"/>
                  </a:lnTo>
                  <a:lnTo>
                    <a:pt x="104" y="80"/>
                  </a:lnTo>
                  <a:lnTo>
                    <a:pt x="120" y="88"/>
                  </a:lnTo>
                  <a:lnTo>
                    <a:pt x="13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1" name="Freeform 609"/>
            <p:cNvSpPr>
              <a:spLocks/>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0 w 88"/>
                <a:gd name="T25" fmla="*/ 2147483647 h 80"/>
                <a:gd name="T26" fmla="*/ 2147483647 w 88"/>
                <a:gd name="T27" fmla="*/ 2147483647 h 80"/>
                <a:gd name="T28" fmla="*/ 2147483647 w 88"/>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80"/>
                <a:gd name="T47" fmla="*/ 88 w 88"/>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2" name="Freeform 610"/>
            <p:cNvSpPr>
              <a:spLocks/>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56"/>
                <a:gd name="T50" fmla="*/ 64 w 64"/>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3" name="Freeform 611"/>
            <p:cNvSpPr>
              <a:spLocks/>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2147483647 w 88"/>
                <a:gd name="T25" fmla="*/ 2147483647 h 80"/>
                <a:gd name="T26" fmla="*/ 0 w 88"/>
                <a:gd name="T27" fmla="*/ 2147483647 h 80"/>
                <a:gd name="T28" fmla="*/ 2147483647 w 88"/>
                <a:gd name="T29" fmla="*/ 2147483647 h 80"/>
                <a:gd name="T30" fmla="*/ 2147483647 w 88"/>
                <a:gd name="T31" fmla="*/ 2147483647 h 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8"/>
                <a:gd name="T49" fmla="*/ 0 h 80"/>
                <a:gd name="T50" fmla="*/ 88 w 88"/>
                <a:gd name="T51" fmla="*/ 80 h 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4" name="Freeform 612"/>
            <p:cNvSpPr>
              <a:spLocks/>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2147483647 w 64"/>
                <a:gd name="T33" fmla="*/ 2147483647 h 56"/>
                <a:gd name="T34" fmla="*/ 2147483647 w 64"/>
                <a:gd name="T35" fmla="*/ 2147483647 h 56"/>
                <a:gd name="T36" fmla="*/ 2147483647 w 64"/>
                <a:gd name="T37" fmla="*/ 2147483647 h 56"/>
                <a:gd name="T38" fmla="*/ 2147483647 w 64"/>
                <a:gd name="T39" fmla="*/ 2147483647 h 56"/>
                <a:gd name="T40" fmla="*/ 2147483647 w 64"/>
                <a:gd name="T41" fmla="*/ 0 h 56"/>
                <a:gd name="T42" fmla="*/ 2147483647 w 64"/>
                <a:gd name="T43" fmla="*/ 0 h 56"/>
                <a:gd name="T44" fmla="*/ 2147483647 w 64"/>
                <a:gd name="T45" fmla="*/ 2147483647 h 56"/>
                <a:gd name="T46" fmla="*/ 2147483647 w 64"/>
                <a:gd name="T47" fmla="*/ 2147483647 h 56"/>
                <a:gd name="T48" fmla="*/ 2147483647 w 64"/>
                <a:gd name="T49" fmla="*/ 2147483647 h 56"/>
                <a:gd name="T50" fmla="*/ 2147483647 w 64"/>
                <a:gd name="T51" fmla="*/ 2147483647 h 56"/>
                <a:gd name="T52" fmla="*/ 0 w 64"/>
                <a:gd name="T53" fmla="*/ 2147483647 h 56"/>
                <a:gd name="T54" fmla="*/ 2147483647 w 64"/>
                <a:gd name="T55" fmla="*/ 2147483647 h 56"/>
                <a:gd name="T56" fmla="*/ 2147483647 w 64"/>
                <a:gd name="T57" fmla="*/ 2147483647 h 56"/>
                <a:gd name="T58" fmla="*/ 2147483647 w 64"/>
                <a:gd name="T59" fmla="*/ 2147483647 h 56"/>
                <a:gd name="T60" fmla="*/ 2147483647 w 64"/>
                <a:gd name="T61" fmla="*/ 2147483647 h 56"/>
                <a:gd name="T62" fmla="*/ 2147483647 w 64"/>
                <a:gd name="T63" fmla="*/ 2147483647 h 56"/>
                <a:gd name="T64" fmla="*/ 2147483647 w 64"/>
                <a:gd name="T65" fmla="*/ 2147483647 h 56"/>
                <a:gd name="T66" fmla="*/ 2147483647 w 64"/>
                <a:gd name="T67" fmla="*/ 2147483647 h 56"/>
                <a:gd name="T68" fmla="*/ 2147483647 w 64"/>
                <a:gd name="T69" fmla="*/ 2147483647 h 56"/>
                <a:gd name="T70" fmla="*/ 2147483647 w 64"/>
                <a:gd name="T71" fmla="*/ 2147483647 h 56"/>
                <a:gd name="T72" fmla="*/ 2147483647 w 64"/>
                <a:gd name="T73" fmla="*/ 2147483647 h 56"/>
                <a:gd name="T74" fmla="*/ 2147483647 w 64"/>
                <a:gd name="T75" fmla="*/ 2147483647 h 56"/>
                <a:gd name="T76" fmla="*/ 2147483647 w 64"/>
                <a:gd name="T77" fmla="*/ 2147483647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4"/>
                <a:gd name="T118" fmla="*/ 0 h 56"/>
                <a:gd name="T119" fmla="*/ 64 w 64"/>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5" name="Freeform 613"/>
            <p:cNvSpPr>
              <a:spLocks/>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6" name="Freeform 614"/>
            <p:cNvSpPr>
              <a:spLocks/>
            </p:cNvSpPr>
            <p:nvPr/>
          </p:nvSpPr>
          <p:spPr bwMode="auto">
            <a:xfrm>
              <a:off x="5353340" y="3153934"/>
              <a:ext cx="128304" cy="150236"/>
            </a:xfrm>
            <a:custGeom>
              <a:avLst/>
              <a:gdLst>
                <a:gd name="T0" fmla="*/ 2147483647 w 96"/>
                <a:gd name="T1" fmla="*/ 2147483647 h 112"/>
                <a:gd name="T2" fmla="*/ 2147483647 w 96"/>
                <a:gd name="T3" fmla="*/ 2147483647 h 112"/>
                <a:gd name="T4" fmla="*/ 2147483647 w 96"/>
                <a:gd name="T5" fmla="*/ 2147483647 h 112"/>
                <a:gd name="T6" fmla="*/ 0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2147483647 h 112"/>
                <a:gd name="T16" fmla="*/ 2147483647 w 96"/>
                <a:gd name="T17" fmla="*/ 2147483647 h 112"/>
                <a:gd name="T18" fmla="*/ 2147483647 w 96"/>
                <a:gd name="T19" fmla="*/ 2147483647 h 112"/>
                <a:gd name="T20" fmla="*/ 2147483647 w 96"/>
                <a:gd name="T21" fmla="*/ 0 h 112"/>
                <a:gd name="T22" fmla="*/ 2147483647 w 96"/>
                <a:gd name="T23" fmla="*/ 0 h 112"/>
                <a:gd name="T24" fmla="*/ 2147483647 w 96"/>
                <a:gd name="T25" fmla="*/ 0 h 112"/>
                <a:gd name="T26" fmla="*/ 2147483647 w 96"/>
                <a:gd name="T27" fmla="*/ 2147483647 h 1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112"/>
                <a:gd name="T44" fmla="*/ 96 w 96"/>
                <a:gd name="T45" fmla="*/ 112 h 1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112">
                  <a:moveTo>
                    <a:pt x="40" y="24"/>
                  </a:moveTo>
                  <a:lnTo>
                    <a:pt x="40" y="48"/>
                  </a:lnTo>
                  <a:lnTo>
                    <a:pt x="16" y="64"/>
                  </a:lnTo>
                  <a:lnTo>
                    <a:pt x="0" y="72"/>
                  </a:lnTo>
                  <a:lnTo>
                    <a:pt x="8" y="80"/>
                  </a:lnTo>
                  <a:lnTo>
                    <a:pt x="16" y="112"/>
                  </a:lnTo>
                  <a:lnTo>
                    <a:pt x="48" y="88"/>
                  </a:lnTo>
                  <a:lnTo>
                    <a:pt x="72" y="56"/>
                  </a:lnTo>
                  <a:lnTo>
                    <a:pt x="80" y="40"/>
                  </a:lnTo>
                  <a:lnTo>
                    <a:pt x="96" y="24"/>
                  </a:lnTo>
                  <a:lnTo>
                    <a:pt x="64" y="0"/>
                  </a:lnTo>
                  <a:lnTo>
                    <a:pt x="56" y="0"/>
                  </a:lnTo>
                  <a:lnTo>
                    <a:pt x="48" y="0"/>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7" name="Freeform 615"/>
            <p:cNvSpPr>
              <a:spLocks/>
            </p:cNvSpPr>
            <p:nvPr/>
          </p:nvSpPr>
          <p:spPr bwMode="auto">
            <a:xfrm>
              <a:off x="5192137" y="3250436"/>
              <a:ext cx="182038" cy="107468"/>
            </a:xfrm>
            <a:custGeom>
              <a:avLst/>
              <a:gdLst>
                <a:gd name="T0" fmla="*/ 2147483647 w 136"/>
                <a:gd name="T1" fmla="*/ 0 h 80"/>
                <a:gd name="T2" fmla="*/ 2147483647 w 136"/>
                <a:gd name="T3" fmla="*/ 2147483647 h 80"/>
                <a:gd name="T4" fmla="*/ 2147483647 w 136"/>
                <a:gd name="T5" fmla="*/ 2147483647 h 80"/>
                <a:gd name="T6" fmla="*/ 2147483647 w 136"/>
                <a:gd name="T7" fmla="*/ 2147483647 h 80"/>
                <a:gd name="T8" fmla="*/ 0 w 136"/>
                <a:gd name="T9" fmla="*/ 2147483647 h 80"/>
                <a:gd name="T10" fmla="*/ 2147483647 w 136"/>
                <a:gd name="T11" fmla="*/ 2147483647 h 80"/>
                <a:gd name="T12" fmla="*/ 2147483647 w 136"/>
                <a:gd name="T13" fmla="*/ 2147483647 h 80"/>
                <a:gd name="T14" fmla="*/ 2147483647 w 136"/>
                <a:gd name="T15" fmla="*/ 2147483647 h 80"/>
                <a:gd name="T16" fmla="*/ 2147483647 w 136"/>
                <a:gd name="T17" fmla="*/ 2147483647 h 80"/>
                <a:gd name="T18" fmla="*/ 2147483647 w 136"/>
                <a:gd name="T19" fmla="*/ 2147483647 h 80"/>
                <a:gd name="T20" fmla="*/ 2147483647 w 136"/>
                <a:gd name="T21" fmla="*/ 2147483647 h 80"/>
                <a:gd name="T22" fmla="*/ 2147483647 w 136"/>
                <a:gd name="T23" fmla="*/ 2147483647 h 80"/>
                <a:gd name="T24" fmla="*/ 2147483647 w 136"/>
                <a:gd name="T25" fmla="*/ 2147483647 h 80"/>
                <a:gd name="T26" fmla="*/ 2147483647 w 136"/>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6"/>
                <a:gd name="T43" fmla="*/ 0 h 80"/>
                <a:gd name="T44" fmla="*/ 136 w 136"/>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6" h="80">
                  <a:moveTo>
                    <a:pt x="120" y="0"/>
                  </a:moveTo>
                  <a:lnTo>
                    <a:pt x="72" y="16"/>
                  </a:lnTo>
                  <a:lnTo>
                    <a:pt x="56" y="24"/>
                  </a:lnTo>
                  <a:lnTo>
                    <a:pt x="16" y="24"/>
                  </a:lnTo>
                  <a:lnTo>
                    <a:pt x="0" y="32"/>
                  </a:lnTo>
                  <a:lnTo>
                    <a:pt x="8" y="48"/>
                  </a:lnTo>
                  <a:lnTo>
                    <a:pt x="24" y="80"/>
                  </a:lnTo>
                  <a:lnTo>
                    <a:pt x="48" y="72"/>
                  </a:lnTo>
                  <a:lnTo>
                    <a:pt x="64" y="72"/>
                  </a:lnTo>
                  <a:lnTo>
                    <a:pt x="80" y="56"/>
                  </a:lnTo>
                  <a:lnTo>
                    <a:pt x="104" y="48"/>
                  </a:lnTo>
                  <a:lnTo>
                    <a:pt x="136" y="40"/>
                  </a:lnTo>
                  <a:lnTo>
                    <a:pt x="128" y="8"/>
                  </a:lnTo>
                  <a:lnTo>
                    <a:pt x="12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8" name="Freeform 616"/>
            <p:cNvSpPr>
              <a:spLocks/>
            </p:cNvSpPr>
            <p:nvPr/>
          </p:nvSpPr>
          <p:spPr bwMode="auto">
            <a:xfrm>
              <a:off x="5062736" y="3003697"/>
              <a:ext cx="344338" cy="289507"/>
            </a:xfrm>
            <a:custGeom>
              <a:avLst/>
              <a:gdLst>
                <a:gd name="T0" fmla="*/ 2147483647 w 256"/>
                <a:gd name="T1" fmla="*/ 2147483647 h 216"/>
                <a:gd name="T2" fmla="*/ 2147483647 w 256"/>
                <a:gd name="T3" fmla="*/ 2147483647 h 216"/>
                <a:gd name="T4" fmla="*/ 2147483647 w 256"/>
                <a:gd name="T5" fmla="*/ 2147483647 h 216"/>
                <a:gd name="T6" fmla="*/ 2147483647 w 256"/>
                <a:gd name="T7" fmla="*/ 2147483647 h 216"/>
                <a:gd name="T8" fmla="*/ 2147483647 w 256"/>
                <a:gd name="T9" fmla="*/ 2147483647 h 216"/>
                <a:gd name="T10" fmla="*/ 2147483647 w 256"/>
                <a:gd name="T11" fmla="*/ 2147483647 h 216"/>
                <a:gd name="T12" fmla="*/ 2147483647 w 256"/>
                <a:gd name="T13" fmla="*/ 2147483647 h 216"/>
                <a:gd name="T14" fmla="*/ 2147483647 w 256"/>
                <a:gd name="T15" fmla="*/ 2147483647 h 216"/>
                <a:gd name="T16" fmla="*/ 2147483647 w 256"/>
                <a:gd name="T17" fmla="*/ 2147483647 h 216"/>
                <a:gd name="T18" fmla="*/ 2147483647 w 256"/>
                <a:gd name="T19" fmla="*/ 2147483647 h 216"/>
                <a:gd name="T20" fmla="*/ 2147483647 w 256"/>
                <a:gd name="T21" fmla="*/ 2147483647 h 216"/>
                <a:gd name="T22" fmla="*/ 2147483647 w 256"/>
                <a:gd name="T23" fmla="*/ 2147483647 h 216"/>
                <a:gd name="T24" fmla="*/ 2147483647 w 256"/>
                <a:gd name="T25" fmla="*/ 0 h 216"/>
                <a:gd name="T26" fmla="*/ 2147483647 w 256"/>
                <a:gd name="T27" fmla="*/ 0 h 216"/>
                <a:gd name="T28" fmla="*/ 2147483647 w 256"/>
                <a:gd name="T29" fmla="*/ 0 h 216"/>
                <a:gd name="T30" fmla="*/ 2147483647 w 256"/>
                <a:gd name="T31" fmla="*/ 2147483647 h 216"/>
                <a:gd name="T32" fmla="*/ 2147483647 w 256"/>
                <a:gd name="T33" fmla="*/ 2147483647 h 216"/>
                <a:gd name="T34" fmla="*/ 2147483647 w 256"/>
                <a:gd name="T35" fmla="*/ 2147483647 h 216"/>
                <a:gd name="T36" fmla="*/ 2147483647 w 256"/>
                <a:gd name="T37" fmla="*/ 2147483647 h 216"/>
                <a:gd name="T38" fmla="*/ 2147483647 w 256"/>
                <a:gd name="T39" fmla="*/ 2147483647 h 216"/>
                <a:gd name="T40" fmla="*/ 0 w 256"/>
                <a:gd name="T41" fmla="*/ 2147483647 h 216"/>
                <a:gd name="T42" fmla="*/ 2147483647 w 256"/>
                <a:gd name="T43" fmla="*/ 2147483647 h 216"/>
                <a:gd name="T44" fmla="*/ 2147483647 w 256"/>
                <a:gd name="T45" fmla="*/ 2147483647 h 216"/>
                <a:gd name="T46" fmla="*/ 2147483647 w 256"/>
                <a:gd name="T47" fmla="*/ 2147483647 h 216"/>
                <a:gd name="T48" fmla="*/ 2147483647 w 256"/>
                <a:gd name="T49" fmla="*/ 2147483647 h 216"/>
                <a:gd name="T50" fmla="*/ 2147483647 w 256"/>
                <a:gd name="T51" fmla="*/ 2147483647 h 216"/>
                <a:gd name="T52" fmla="*/ 2147483647 w 256"/>
                <a:gd name="T53" fmla="*/ 2147483647 h 216"/>
                <a:gd name="T54" fmla="*/ 2147483647 w 256"/>
                <a:gd name="T55" fmla="*/ 2147483647 h 216"/>
                <a:gd name="T56" fmla="*/ 2147483647 w 256"/>
                <a:gd name="T57" fmla="*/ 2147483647 h 216"/>
                <a:gd name="T58" fmla="*/ 2147483647 w 256"/>
                <a:gd name="T59" fmla="*/ 2147483647 h 216"/>
                <a:gd name="T60" fmla="*/ 2147483647 w 256"/>
                <a:gd name="T61" fmla="*/ 2147483647 h 216"/>
                <a:gd name="T62" fmla="*/ 2147483647 w 256"/>
                <a:gd name="T63" fmla="*/ 2147483647 h 216"/>
                <a:gd name="T64" fmla="*/ 2147483647 w 256"/>
                <a:gd name="T65" fmla="*/ 2147483647 h 2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6"/>
                <a:gd name="T100" fmla="*/ 0 h 216"/>
                <a:gd name="T101" fmla="*/ 256 w 256"/>
                <a:gd name="T102" fmla="*/ 216 h 2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6" h="216">
                  <a:moveTo>
                    <a:pt x="256" y="136"/>
                  </a:moveTo>
                  <a:lnTo>
                    <a:pt x="224" y="128"/>
                  </a:lnTo>
                  <a:lnTo>
                    <a:pt x="208" y="112"/>
                  </a:lnTo>
                  <a:lnTo>
                    <a:pt x="216" y="96"/>
                  </a:lnTo>
                  <a:lnTo>
                    <a:pt x="208" y="96"/>
                  </a:lnTo>
                  <a:lnTo>
                    <a:pt x="192" y="88"/>
                  </a:lnTo>
                  <a:lnTo>
                    <a:pt x="184" y="64"/>
                  </a:lnTo>
                  <a:lnTo>
                    <a:pt x="168" y="48"/>
                  </a:lnTo>
                  <a:lnTo>
                    <a:pt x="160" y="48"/>
                  </a:lnTo>
                  <a:lnTo>
                    <a:pt x="144" y="40"/>
                  </a:lnTo>
                  <a:lnTo>
                    <a:pt x="112" y="32"/>
                  </a:lnTo>
                  <a:lnTo>
                    <a:pt x="104" y="24"/>
                  </a:lnTo>
                  <a:lnTo>
                    <a:pt x="64" y="0"/>
                  </a:lnTo>
                  <a:lnTo>
                    <a:pt x="48" y="0"/>
                  </a:lnTo>
                  <a:lnTo>
                    <a:pt x="40" y="0"/>
                  </a:lnTo>
                  <a:lnTo>
                    <a:pt x="24" y="8"/>
                  </a:lnTo>
                  <a:lnTo>
                    <a:pt x="32" y="24"/>
                  </a:lnTo>
                  <a:lnTo>
                    <a:pt x="32" y="32"/>
                  </a:lnTo>
                  <a:lnTo>
                    <a:pt x="16" y="32"/>
                  </a:lnTo>
                  <a:lnTo>
                    <a:pt x="8" y="40"/>
                  </a:lnTo>
                  <a:lnTo>
                    <a:pt x="0" y="40"/>
                  </a:lnTo>
                  <a:lnTo>
                    <a:pt x="8" y="56"/>
                  </a:lnTo>
                  <a:lnTo>
                    <a:pt x="40" y="112"/>
                  </a:lnTo>
                  <a:lnTo>
                    <a:pt x="56" y="128"/>
                  </a:lnTo>
                  <a:lnTo>
                    <a:pt x="64" y="152"/>
                  </a:lnTo>
                  <a:lnTo>
                    <a:pt x="72" y="184"/>
                  </a:lnTo>
                  <a:lnTo>
                    <a:pt x="96" y="208"/>
                  </a:lnTo>
                  <a:lnTo>
                    <a:pt x="96" y="216"/>
                  </a:lnTo>
                  <a:lnTo>
                    <a:pt x="112" y="208"/>
                  </a:lnTo>
                  <a:lnTo>
                    <a:pt x="152" y="208"/>
                  </a:lnTo>
                  <a:lnTo>
                    <a:pt x="168" y="200"/>
                  </a:lnTo>
                  <a:lnTo>
                    <a:pt x="216" y="184"/>
                  </a:lnTo>
                  <a:lnTo>
                    <a:pt x="256"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9" name="Freeform 617"/>
            <p:cNvSpPr>
              <a:spLocks/>
            </p:cNvSpPr>
            <p:nvPr/>
          </p:nvSpPr>
          <p:spPr bwMode="auto">
            <a:xfrm>
              <a:off x="5353340" y="3185735"/>
              <a:ext cx="53734" cy="64701"/>
            </a:xfrm>
            <a:custGeom>
              <a:avLst/>
              <a:gdLst>
                <a:gd name="T0" fmla="*/ 0 w 40"/>
                <a:gd name="T1" fmla="*/ 2147483647 h 48"/>
                <a:gd name="T2" fmla="*/ 2147483647 w 40"/>
                <a:gd name="T3" fmla="*/ 2147483647 h 48"/>
                <a:gd name="T4" fmla="*/ 2147483647 w 40"/>
                <a:gd name="T5" fmla="*/ 2147483647 h 48"/>
                <a:gd name="T6" fmla="*/ 2147483647 w 40"/>
                <a:gd name="T7" fmla="*/ 0 h 48"/>
                <a:gd name="T8" fmla="*/ 0 w 40"/>
                <a:gd name="T9" fmla="*/ 2147483647 h 48"/>
                <a:gd name="T10" fmla="*/ 0 60000 65536"/>
                <a:gd name="T11" fmla="*/ 0 60000 65536"/>
                <a:gd name="T12" fmla="*/ 0 60000 65536"/>
                <a:gd name="T13" fmla="*/ 0 60000 65536"/>
                <a:gd name="T14" fmla="*/ 0 60000 65536"/>
                <a:gd name="T15" fmla="*/ 0 w 40"/>
                <a:gd name="T16" fmla="*/ 0 h 48"/>
                <a:gd name="T17" fmla="*/ 40 w 40"/>
                <a:gd name="T18" fmla="*/ 48 h 48"/>
              </a:gdLst>
              <a:ahLst/>
              <a:cxnLst>
                <a:cxn ang="T10">
                  <a:pos x="T0" y="T1"/>
                </a:cxn>
                <a:cxn ang="T11">
                  <a:pos x="T2" y="T3"/>
                </a:cxn>
                <a:cxn ang="T12">
                  <a:pos x="T4" y="T5"/>
                </a:cxn>
                <a:cxn ang="T13">
                  <a:pos x="T6" y="T7"/>
                </a:cxn>
                <a:cxn ang="T14">
                  <a:pos x="T8" y="T9"/>
                </a:cxn>
              </a:cxnLst>
              <a:rect l="T15" t="T16" r="T17" b="T18"/>
              <a:pathLst>
                <a:path w="40" h="48">
                  <a:moveTo>
                    <a:pt x="0" y="48"/>
                  </a:moveTo>
                  <a:lnTo>
                    <a:pt x="16" y="40"/>
                  </a:lnTo>
                  <a:lnTo>
                    <a:pt x="40" y="24"/>
                  </a:lnTo>
                  <a:lnTo>
                    <a:pt x="40" y="0"/>
                  </a:lnTo>
                  <a:lnTo>
                    <a:pt x="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0" name="Freeform 618"/>
            <p:cNvSpPr>
              <a:spLocks/>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1" name="Freeform 619"/>
            <p:cNvSpPr>
              <a:spLocks/>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2" name="Freeform 620"/>
            <p:cNvSpPr>
              <a:spLocks/>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3" name="Freeform 621"/>
            <p:cNvSpPr>
              <a:spLocks/>
            </p:cNvSpPr>
            <p:nvPr/>
          </p:nvSpPr>
          <p:spPr bwMode="auto">
            <a:xfrm>
              <a:off x="5223939" y="2842495"/>
              <a:ext cx="322405" cy="300473"/>
            </a:xfrm>
            <a:custGeom>
              <a:avLst/>
              <a:gdLst>
                <a:gd name="T0" fmla="*/ 2147483647 w 240"/>
                <a:gd name="T1" fmla="*/ 2147483647 h 224"/>
                <a:gd name="T2" fmla="*/ 2147483647 w 240"/>
                <a:gd name="T3" fmla="*/ 2147483647 h 224"/>
                <a:gd name="T4" fmla="*/ 2147483647 w 240"/>
                <a:gd name="T5" fmla="*/ 2147483647 h 224"/>
                <a:gd name="T6" fmla="*/ 2147483647 w 240"/>
                <a:gd name="T7" fmla="*/ 2147483647 h 224"/>
                <a:gd name="T8" fmla="*/ 2147483647 w 240"/>
                <a:gd name="T9" fmla="*/ 2147483647 h 224"/>
                <a:gd name="T10" fmla="*/ 2147483647 w 240"/>
                <a:gd name="T11" fmla="*/ 2147483647 h 224"/>
                <a:gd name="T12" fmla="*/ 2147483647 w 240"/>
                <a:gd name="T13" fmla="*/ 2147483647 h 224"/>
                <a:gd name="T14" fmla="*/ 2147483647 w 240"/>
                <a:gd name="T15" fmla="*/ 2147483647 h 224"/>
                <a:gd name="T16" fmla="*/ 2147483647 w 240"/>
                <a:gd name="T17" fmla="*/ 2147483647 h 224"/>
                <a:gd name="T18" fmla="*/ 2147483647 w 240"/>
                <a:gd name="T19" fmla="*/ 2147483647 h 224"/>
                <a:gd name="T20" fmla="*/ 2147483647 w 240"/>
                <a:gd name="T21" fmla="*/ 2147483647 h 224"/>
                <a:gd name="T22" fmla="*/ 2147483647 w 240"/>
                <a:gd name="T23" fmla="*/ 2147483647 h 224"/>
                <a:gd name="T24" fmla="*/ 2147483647 w 240"/>
                <a:gd name="T25" fmla="*/ 2147483647 h 224"/>
                <a:gd name="T26" fmla="*/ 2147483647 w 240"/>
                <a:gd name="T27" fmla="*/ 2147483647 h 224"/>
                <a:gd name="T28" fmla="*/ 2147483647 w 240"/>
                <a:gd name="T29" fmla="*/ 2147483647 h 224"/>
                <a:gd name="T30" fmla="*/ 2147483647 w 240"/>
                <a:gd name="T31" fmla="*/ 2147483647 h 224"/>
                <a:gd name="T32" fmla="*/ 2147483647 w 240"/>
                <a:gd name="T33" fmla="*/ 2147483647 h 224"/>
                <a:gd name="T34" fmla="*/ 2147483647 w 240"/>
                <a:gd name="T35" fmla="*/ 2147483647 h 224"/>
                <a:gd name="T36" fmla="*/ 2147483647 w 240"/>
                <a:gd name="T37" fmla="*/ 2147483647 h 224"/>
                <a:gd name="T38" fmla="*/ 2147483647 w 240"/>
                <a:gd name="T39" fmla="*/ 0 h 224"/>
                <a:gd name="T40" fmla="*/ 2147483647 w 240"/>
                <a:gd name="T41" fmla="*/ 2147483647 h 224"/>
                <a:gd name="T42" fmla="*/ 2147483647 w 240"/>
                <a:gd name="T43" fmla="*/ 2147483647 h 224"/>
                <a:gd name="T44" fmla="*/ 0 w 240"/>
                <a:gd name="T45" fmla="*/ 0 h 224"/>
                <a:gd name="T46" fmla="*/ 0 w 240"/>
                <a:gd name="T47" fmla="*/ 2147483647 h 224"/>
                <a:gd name="T48" fmla="*/ 0 w 240"/>
                <a:gd name="T49" fmla="*/ 2147483647 h 224"/>
                <a:gd name="T50" fmla="*/ 2147483647 w 240"/>
                <a:gd name="T51" fmla="*/ 2147483647 h 224"/>
                <a:gd name="T52" fmla="*/ 2147483647 w 240"/>
                <a:gd name="T53" fmla="*/ 2147483647 h 224"/>
                <a:gd name="T54" fmla="*/ 2147483647 w 240"/>
                <a:gd name="T55" fmla="*/ 2147483647 h 224"/>
                <a:gd name="T56" fmla="*/ 2147483647 w 240"/>
                <a:gd name="T57" fmla="*/ 2147483647 h 224"/>
                <a:gd name="T58" fmla="*/ 2147483647 w 240"/>
                <a:gd name="T59" fmla="*/ 2147483647 h 224"/>
                <a:gd name="T60" fmla="*/ 2147483647 w 240"/>
                <a:gd name="T61" fmla="*/ 2147483647 h 224"/>
                <a:gd name="T62" fmla="*/ 2147483647 w 240"/>
                <a:gd name="T63" fmla="*/ 2147483647 h 224"/>
                <a:gd name="T64" fmla="*/ 2147483647 w 240"/>
                <a:gd name="T65" fmla="*/ 2147483647 h 224"/>
                <a:gd name="T66" fmla="*/ 2147483647 w 240"/>
                <a:gd name="T67" fmla="*/ 2147483647 h 224"/>
                <a:gd name="T68" fmla="*/ 2147483647 w 240"/>
                <a:gd name="T69" fmla="*/ 2147483647 h 224"/>
                <a:gd name="T70" fmla="*/ 2147483647 w 240"/>
                <a:gd name="T71" fmla="*/ 2147483647 h 224"/>
                <a:gd name="T72" fmla="*/ 2147483647 w 240"/>
                <a:gd name="T73" fmla="*/ 2147483647 h 224"/>
                <a:gd name="T74" fmla="*/ 2147483647 w 240"/>
                <a:gd name="T75" fmla="*/ 2147483647 h 224"/>
                <a:gd name="T76" fmla="*/ 2147483647 w 240"/>
                <a:gd name="T77" fmla="*/ 2147483647 h 224"/>
                <a:gd name="T78" fmla="*/ 2147483647 w 240"/>
                <a:gd name="T79" fmla="*/ 2147483647 h 224"/>
                <a:gd name="T80" fmla="*/ 2147483647 w 240"/>
                <a:gd name="T81" fmla="*/ 2147483647 h 224"/>
                <a:gd name="T82" fmla="*/ 2147483647 w 240"/>
                <a:gd name="T83" fmla="*/ 2147483647 h 224"/>
                <a:gd name="T84" fmla="*/ 2147483647 w 240"/>
                <a:gd name="T85" fmla="*/ 2147483647 h 224"/>
                <a:gd name="T86" fmla="*/ 2147483647 w 240"/>
                <a:gd name="T87" fmla="*/ 2147483647 h 224"/>
                <a:gd name="T88" fmla="*/ 2147483647 w 240"/>
                <a:gd name="T89" fmla="*/ 2147483647 h 224"/>
                <a:gd name="T90" fmla="*/ 2147483647 w 240"/>
                <a:gd name="T91" fmla="*/ 2147483647 h 2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0"/>
                <a:gd name="T139" fmla="*/ 0 h 224"/>
                <a:gd name="T140" fmla="*/ 240 w 240"/>
                <a:gd name="T141" fmla="*/ 224 h 2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0" h="224">
                  <a:moveTo>
                    <a:pt x="208" y="152"/>
                  </a:moveTo>
                  <a:lnTo>
                    <a:pt x="216" y="128"/>
                  </a:lnTo>
                  <a:lnTo>
                    <a:pt x="200" y="120"/>
                  </a:lnTo>
                  <a:lnTo>
                    <a:pt x="200" y="104"/>
                  </a:lnTo>
                  <a:lnTo>
                    <a:pt x="208" y="88"/>
                  </a:lnTo>
                  <a:lnTo>
                    <a:pt x="208" y="48"/>
                  </a:lnTo>
                  <a:lnTo>
                    <a:pt x="192" y="48"/>
                  </a:lnTo>
                  <a:lnTo>
                    <a:pt x="176" y="32"/>
                  </a:lnTo>
                  <a:lnTo>
                    <a:pt x="160" y="24"/>
                  </a:lnTo>
                  <a:lnTo>
                    <a:pt x="144" y="24"/>
                  </a:lnTo>
                  <a:lnTo>
                    <a:pt x="120" y="32"/>
                  </a:lnTo>
                  <a:lnTo>
                    <a:pt x="120" y="40"/>
                  </a:lnTo>
                  <a:lnTo>
                    <a:pt x="104" y="48"/>
                  </a:lnTo>
                  <a:lnTo>
                    <a:pt x="88" y="48"/>
                  </a:lnTo>
                  <a:lnTo>
                    <a:pt x="72" y="40"/>
                  </a:lnTo>
                  <a:lnTo>
                    <a:pt x="56" y="40"/>
                  </a:lnTo>
                  <a:lnTo>
                    <a:pt x="56" y="24"/>
                  </a:lnTo>
                  <a:lnTo>
                    <a:pt x="48" y="16"/>
                  </a:lnTo>
                  <a:lnTo>
                    <a:pt x="48" y="8"/>
                  </a:lnTo>
                  <a:lnTo>
                    <a:pt x="40" y="0"/>
                  </a:lnTo>
                  <a:lnTo>
                    <a:pt x="24" y="16"/>
                  </a:lnTo>
                  <a:lnTo>
                    <a:pt x="8" y="8"/>
                  </a:lnTo>
                  <a:lnTo>
                    <a:pt x="0" y="0"/>
                  </a:lnTo>
                  <a:lnTo>
                    <a:pt x="0" y="32"/>
                  </a:lnTo>
                  <a:lnTo>
                    <a:pt x="0" y="40"/>
                  </a:lnTo>
                  <a:lnTo>
                    <a:pt x="16" y="64"/>
                  </a:lnTo>
                  <a:lnTo>
                    <a:pt x="16" y="80"/>
                  </a:lnTo>
                  <a:lnTo>
                    <a:pt x="16" y="96"/>
                  </a:lnTo>
                  <a:lnTo>
                    <a:pt x="40" y="120"/>
                  </a:lnTo>
                  <a:lnTo>
                    <a:pt x="48" y="136"/>
                  </a:lnTo>
                  <a:lnTo>
                    <a:pt x="56" y="152"/>
                  </a:lnTo>
                  <a:lnTo>
                    <a:pt x="56" y="144"/>
                  </a:lnTo>
                  <a:lnTo>
                    <a:pt x="72" y="160"/>
                  </a:lnTo>
                  <a:lnTo>
                    <a:pt x="88" y="176"/>
                  </a:lnTo>
                  <a:lnTo>
                    <a:pt x="112" y="192"/>
                  </a:lnTo>
                  <a:lnTo>
                    <a:pt x="136" y="200"/>
                  </a:lnTo>
                  <a:lnTo>
                    <a:pt x="152" y="192"/>
                  </a:lnTo>
                  <a:lnTo>
                    <a:pt x="168" y="208"/>
                  </a:lnTo>
                  <a:lnTo>
                    <a:pt x="208" y="224"/>
                  </a:lnTo>
                  <a:lnTo>
                    <a:pt x="216" y="224"/>
                  </a:lnTo>
                  <a:lnTo>
                    <a:pt x="216" y="208"/>
                  </a:lnTo>
                  <a:lnTo>
                    <a:pt x="240" y="200"/>
                  </a:lnTo>
                  <a:lnTo>
                    <a:pt x="232" y="184"/>
                  </a:lnTo>
                  <a:lnTo>
                    <a:pt x="232" y="176"/>
                  </a:lnTo>
                  <a:lnTo>
                    <a:pt x="216" y="160"/>
                  </a:lnTo>
                  <a:lnTo>
                    <a:pt x="208"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4" name="Freeform 622"/>
            <p:cNvSpPr>
              <a:spLocks/>
            </p:cNvSpPr>
            <p:nvPr/>
          </p:nvSpPr>
          <p:spPr bwMode="auto">
            <a:xfrm>
              <a:off x="5503576" y="2907195"/>
              <a:ext cx="278541" cy="256608"/>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2147483647 h 192"/>
                <a:gd name="T24" fmla="*/ 2147483647 w 208"/>
                <a:gd name="T25" fmla="*/ 0 h 192"/>
                <a:gd name="T26" fmla="*/ 2147483647 w 208"/>
                <a:gd name="T27" fmla="*/ 0 h 192"/>
                <a:gd name="T28" fmla="*/ 2147483647 w 208"/>
                <a:gd name="T29" fmla="*/ 0 h 192"/>
                <a:gd name="T30" fmla="*/ 2147483647 w 208"/>
                <a:gd name="T31" fmla="*/ 2147483647 h 192"/>
                <a:gd name="T32" fmla="*/ 2147483647 w 208"/>
                <a:gd name="T33" fmla="*/ 2147483647 h 192"/>
                <a:gd name="T34" fmla="*/ 2147483647 w 208"/>
                <a:gd name="T35" fmla="*/ 2147483647 h 192"/>
                <a:gd name="T36" fmla="*/ 2147483647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0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2147483647 w 208"/>
                <a:gd name="T67" fmla="*/ 2147483647 h 192"/>
                <a:gd name="T68" fmla="*/ 2147483647 w 208"/>
                <a:gd name="T69" fmla="*/ 2147483647 h 192"/>
                <a:gd name="T70" fmla="*/ 2147483647 w 208"/>
                <a:gd name="T71" fmla="*/ 2147483647 h 192"/>
                <a:gd name="T72" fmla="*/ 2147483647 w 208"/>
                <a:gd name="T73" fmla="*/ 2147483647 h 192"/>
                <a:gd name="T74" fmla="*/ 2147483647 w 208"/>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192"/>
                <a:gd name="T116" fmla="*/ 208 w 208"/>
                <a:gd name="T117" fmla="*/ 192 h 1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192">
                  <a:moveTo>
                    <a:pt x="112" y="184"/>
                  </a:moveTo>
                  <a:lnTo>
                    <a:pt x="128" y="176"/>
                  </a:lnTo>
                  <a:lnTo>
                    <a:pt x="120" y="160"/>
                  </a:lnTo>
                  <a:lnTo>
                    <a:pt x="112" y="144"/>
                  </a:lnTo>
                  <a:lnTo>
                    <a:pt x="120" y="136"/>
                  </a:lnTo>
                  <a:lnTo>
                    <a:pt x="136" y="136"/>
                  </a:lnTo>
                  <a:lnTo>
                    <a:pt x="160" y="96"/>
                  </a:lnTo>
                  <a:lnTo>
                    <a:pt x="168" y="80"/>
                  </a:lnTo>
                  <a:lnTo>
                    <a:pt x="176" y="64"/>
                  </a:lnTo>
                  <a:lnTo>
                    <a:pt x="168" y="56"/>
                  </a:lnTo>
                  <a:lnTo>
                    <a:pt x="168" y="32"/>
                  </a:lnTo>
                  <a:lnTo>
                    <a:pt x="208" y="24"/>
                  </a:lnTo>
                  <a:lnTo>
                    <a:pt x="192" y="0"/>
                  </a:lnTo>
                  <a:lnTo>
                    <a:pt x="176" y="0"/>
                  </a:lnTo>
                  <a:lnTo>
                    <a:pt x="152" y="0"/>
                  </a:lnTo>
                  <a:lnTo>
                    <a:pt x="128" y="8"/>
                  </a:lnTo>
                  <a:lnTo>
                    <a:pt x="128" y="24"/>
                  </a:lnTo>
                  <a:lnTo>
                    <a:pt x="120" y="40"/>
                  </a:lnTo>
                  <a:lnTo>
                    <a:pt x="112" y="48"/>
                  </a:lnTo>
                  <a:lnTo>
                    <a:pt x="112" y="56"/>
                  </a:lnTo>
                  <a:lnTo>
                    <a:pt x="104" y="72"/>
                  </a:lnTo>
                  <a:lnTo>
                    <a:pt x="80" y="80"/>
                  </a:lnTo>
                  <a:lnTo>
                    <a:pt x="72" y="88"/>
                  </a:lnTo>
                  <a:lnTo>
                    <a:pt x="56" y="112"/>
                  </a:lnTo>
                  <a:lnTo>
                    <a:pt x="32" y="112"/>
                  </a:lnTo>
                  <a:lnTo>
                    <a:pt x="16" y="104"/>
                  </a:lnTo>
                  <a:lnTo>
                    <a:pt x="0" y="104"/>
                  </a:lnTo>
                  <a:lnTo>
                    <a:pt x="8" y="112"/>
                  </a:lnTo>
                  <a:lnTo>
                    <a:pt x="24" y="128"/>
                  </a:lnTo>
                  <a:lnTo>
                    <a:pt x="24" y="136"/>
                  </a:lnTo>
                  <a:lnTo>
                    <a:pt x="32" y="152"/>
                  </a:lnTo>
                  <a:lnTo>
                    <a:pt x="8" y="160"/>
                  </a:lnTo>
                  <a:lnTo>
                    <a:pt x="8" y="176"/>
                  </a:lnTo>
                  <a:lnTo>
                    <a:pt x="32" y="168"/>
                  </a:lnTo>
                  <a:lnTo>
                    <a:pt x="72" y="168"/>
                  </a:lnTo>
                  <a:lnTo>
                    <a:pt x="88" y="192"/>
                  </a:lnTo>
                  <a:lnTo>
                    <a:pt x="96" y="192"/>
                  </a:lnTo>
                  <a:lnTo>
                    <a:pt x="112"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5" name="Freeform 623"/>
            <p:cNvSpPr>
              <a:spLocks/>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2147483647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2147483647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68"/>
                <a:gd name="T109" fmla="*/ 0 h 384"/>
                <a:gd name="T110" fmla="*/ 368 w 368"/>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6" name="Freeform 624"/>
            <p:cNvSpPr>
              <a:spLocks/>
            </p:cNvSpPr>
            <p:nvPr/>
          </p:nvSpPr>
          <p:spPr bwMode="auto">
            <a:xfrm>
              <a:off x="5492609" y="2874296"/>
              <a:ext cx="246739" cy="183135"/>
            </a:xfrm>
            <a:custGeom>
              <a:avLst/>
              <a:gdLst>
                <a:gd name="T0" fmla="*/ 2147483647 w 184"/>
                <a:gd name="T1" fmla="*/ 2147483647 h 136"/>
                <a:gd name="T2" fmla="*/ 2147483647 w 184"/>
                <a:gd name="T3" fmla="*/ 2147483647 h 136"/>
                <a:gd name="T4" fmla="*/ 2147483647 w 184"/>
                <a:gd name="T5" fmla="*/ 2147483647 h 136"/>
                <a:gd name="T6" fmla="*/ 2147483647 w 184"/>
                <a:gd name="T7" fmla="*/ 0 h 136"/>
                <a:gd name="T8" fmla="*/ 2147483647 w 184"/>
                <a:gd name="T9" fmla="*/ 2147483647 h 136"/>
                <a:gd name="T10" fmla="*/ 2147483647 w 184"/>
                <a:gd name="T11" fmla="*/ 2147483647 h 136"/>
                <a:gd name="T12" fmla="*/ 2147483647 w 184"/>
                <a:gd name="T13" fmla="*/ 2147483647 h 136"/>
                <a:gd name="T14" fmla="*/ 2147483647 w 184"/>
                <a:gd name="T15" fmla="*/ 2147483647 h 136"/>
                <a:gd name="T16" fmla="*/ 2147483647 w 184"/>
                <a:gd name="T17" fmla="*/ 2147483647 h 136"/>
                <a:gd name="T18" fmla="*/ 2147483647 w 184"/>
                <a:gd name="T19" fmla="*/ 2147483647 h 136"/>
                <a:gd name="T20" fmla="*/ 2147483647 w 184"/>
                <a:gd name="T21" fmla="*/ 2147483647 h 136"/>
                <a:gd name="T22" fmla="*/ 2147483647 w 184"/>
                <a:gd name="T23" fmla="*/ 2147483647 h 136"/>
                <a:gd name="T24" fmla="*/ 2147483647 w 184"/>
                <a:gd name="T25" fmla="*/ 2147483647 h 136"/>
                <a:gd name="T26" fmla="*/ 2147483647 w 184"/>
                <a:gd name="T27" fmla="*/ 2147483647 h 136"/>
                <a:gd name="T28" fmla="*/ 2147483647 w 184"/>
                <a:gd name="T29" fmla="*/ 2147483647 h 136"/>
                <a:gd name="T30" fmla="*/ 2147483647 w 184"/>
                <a:gd name="T31" fmla="*/ 2147483647 h 136"/>
                <a:gd name="T32" fmla="*/ 0 w 184"/>
                <a:gd name="T33" fmla="*/ 2147483647 h 136"/>
                <a:gd name="T34" fmla="*/ 0 w 184"/>
                <a:gd name="T35" fmla="*/ 2147483647 h 136"/>
                <a:gd name="T36" fmla="*/ 2147483647 w 184"/>
                <a:gd name="T37" fmla="*/ 2147483647 h 136"/>
                <a:gd name="T38" fmla="*/ 2147483647 w 184"/>
                <a:gd name="T39" fmla="*/ 2147483647 h 136"/>
                <a:gd name="T40" fmla="*/ 2147483647 w 184"/>
                <a:gd name="T41" fmla="*/ 2147483647 h 136"/>
                <a:gd name="T42" fmla="*/ 2147483647 w 184"/>
                <a:gd name="T43" fmla="*/ 2147483647 h 136"/>
                <a:gd name="T44" fmla="*/ 2147483647 w 184"/>
                <a:gd name="T45" fmla="*/ 2147483647 h 136"/>
                <a:gd name="T46" fmla="*/ 2147483647 w 184"/>
                <a:gd name="T47" fmla="*/ 2147483647 h 136"/>
                <a:gd name="T48" fmla="*/ 2147483647 w 184"/>
                <a:gd name="T49" fmla="*/ 2147483647 h 136"/>
                <a:gd name="T50" fmla="*/ 2147483647 w 184"/>
                <a:gd name="T51" fmla="*/ 2147483647 h 136"/>
                <a:gd name="T52" fmla="*/ 2147483647 w 184"/>
                <a:gd name="T53" fmla="*/ 2147483647 h 136"/>
                <a:gd name="T54" fmla="*/ 2147483647 w 184"/>
                <a:gd name="T55" fmla="*/ 2147483647 h 136"/>
                <a:gd name="T56" fmla="*/ 2147483647 w 184"/>
                <a:gd name="T57" fmla="*/ 2147483647 h 136"/>
                <a:gd name="T58" fmla="*/ 2147483647 w 184"/>
                <a:gd name="T59" fmla="*/ 2147483647 h 136"/>
                <a:gd name="T60" fmla="*/ 2147483647 w 184"/>
                <a:gd name="T61" fmla="*/ 2147483647 h 136"/>
                <a:gd name="T62" fmla="*/ 2147483647 w 184"/>
                <a:gd name="T63" fmla="*/ 2147483647 h 136"/>
                <a:gd name="T64" fmla="*/ 2147483647 w 184"/>
                <a:gd name="T65" fmla="*/ 2147483647 h 136"/>
                <a:gd name="T66" fmla="*/ 2147483647 w 184"/>
                <a:gd name="T67" fmla="*/ 2147483647 h 136"/>
                <a:gd name="T68" fmla="*/ 2147483647 w 184"/>
                <a:gd name="T69" fmla="*/ 2147483647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
                <a:gd name="T106" fmla="*/ 0 h 136"/>
                <a:gd name="T107" fmla="*/ 184 w 184"/>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 h="136">
                  <a:moveTo>
                    <a:pt x="168" y="8"/>
                  </a:moveTo>
                  <a:lnTo>
                    <a:pt x="152" y="16"/>
                  </a:lnTo>
                  <a:lnTo>
                    <a:pt x="144" y="16"/>
                  </a:lnTo>
                  <a:lnTo>
                    <a:pt x="136" y="0"/>
                  </a:lnTo>
                  <a:lnTo>
                    <a:pt x="120" y="8"/>
                  </a:lnTo>
                  <a:lnTo>
                    <a:pt x="112" y="16"/>
                  </a:lnTo>
                  <a:lnTo>
                    <a:pt x="96" y="24"/>
                  </a:lnTo>
                  <a:lnTo>
                    <a:pt x="88" y="16"/>
                  </a:lnTo>
                  <a:lnTo>
                    <a:pt x="80" y="16"/>
                  </a:lnTo>
                  <a:lnTo>
                    <a:pt x="64" y="8"/>
                  </a:lnTo>
                  <a:lnTo>
                    <a:pt x="56" y="32"/>
                  </a:lnTo>
                  <a:lnTo>
                    <a:pt x="40" y="40"/>
                  </a:lnTo>
                  <a:lnTo>
                    <a:pt x="32" y="48"/>
                  </a:lnTo>
                  <a:lnTo>
                    <a:pt x="16" y="40"/>
                  </a:lnTo>
                  <a:lnTo>
                    <a:pt x="8" y="40"/>
                  </a:lnTo>
                  <a:lnTo>
                    <a:pt x="8" y="64"/>
                  </a:lnTo>
                  <a:lnTo>
                    <a:pt x="0" y="80"/>
                  </a:lnTo>
                  <a:lnTo>
                    <a:pt x="0" y="96"/>
                  </a:lnTo>
                  <a:lnTo>
                    <a:pt x="16" y="104"/>
                  </a:lnTo>
                  <a:lnTo>
                    <a:pt x="8" y="128"/>
                  </a:lnTo>
                  <a:lnTo>
                    <a:pt x="24" y="128"/>
                  </a:lnTo>
                  <a:lnTo>
                    <a:pt x="40" y="136"/>
                  </a:lnTo>
                  <a:lnTo>
                    <a:pt x="64" y="136"/>
                  </a:lnTo>
                  <a:lnTo>
                    <a:pt x="80" y="112"/>
                  </a:lnTo>
                  <a:lnTo>
                    <a:pt x="88" y="104"/>
                  </a:lnTo>
                  <a:lnTo>
                    <a:pt x="112" y="96"/>
                  </a:lnTo>
                  <a:lnTo>
                    <a:pt x="120" y="80"/>
                  </a:lnTo>
                  <a:lnTo>
                    <a:pt x="120" y="72"/>
                  </a:lnTo>
                  <a:lnTo>
                    <a:pt x="128" y="64"/>
                  </a:lnTo>
                  <a:lnTo>
                    <a:pt x="136" y="48"/>
                  </a:lnTo>
                  <a:lnTo>
                    <a:pt x="136" y="32"/>
                  </a:lnTo>
                  <a:lnTo>
                    <a:pt x="160" y="24"/>
                  </a:lnTo>
                  <a:lnTo>
                    <a:pt x="184" y="24"/>
                  </a:lnTo>
                  <a:lnTo>
                    <a:pt x="176" y="8"/>
                  </a:lnTo>
                  <a:lnTo>
                    <a:pt x="16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7" name="Freeform 625"/>
            <p:cNvSpPr>
              <a:spLocks/>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2147483647 h 352"/>
                <a:gd name="T12" fmla="*/ 2147483647 w 152"/>
                <a:gd name="T13" fmla="*/ 2147483647 h 352"/>
                <a:gd name="T14" fmla="*/ 2147483647 w 152"/>
                <a:gd name="T15" fmla="*/ 2147483647 h 352"/>
                <a:gd name="T16" fmla="*/ 2147483647 w 152"/>
                <a:gd name="T17" fmla="*/ 2147483647 h 352"/>
                <a:gd name="T18" fmla="*/ 2147483647 w 152"/>
                <a:gd name="T19" fmla="*/ 0 h 352"/>
                <a:gd name="T20" fmla="*/ 2147483647 w 152"/>
                <a:gd name="T21" fmla="*/ 0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0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2147483647 h 352"/>
                <a:gd name="T58" fmla="*/ 2147483647 w 152"/>
                <a:gd name="T59" fmla="*/ 2147483647 h 352"/>
                <a:gd name="T60" fmla="*/ 2147483647 w 152"/>
                <a:gd name="T61" fmla="*/ 2147483647 h 352"/>
                <a:gd name="T62" fmla="*/ 2147483647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8" name="Freeform 626"/>
            <p:cNvSpPr>
              <a:spLocks/>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0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0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2147483647 w 368"/>
                <a:gd name="T73" fmla="*/ 2147483647 h 384"/>
                <a:gd name="T74" fmla="*/ 2147483647 w 368"/>
                <a:gd name="T75" fmla="*/ 2147483647 h 38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68"/>
                <a:gd name="T115" fmla="*/ 0 h 384"/>
                <a:gd name="T116" fmla="*/ 368 w 368"/>
                <a:gd name="T117" fmla="*/ 384 h 38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9" name="Freeform 627"/>
            <p:cNvSpPr>
              <a:spLocks/>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0 h 352"/>
                <a:gd name="T12" fmla="*/ 2147483647 w 152"/>
                <a:gd name="T13" fmla="*/ 2147483647 h 352"/>
                <a:gd name="T14" fmla="*/ 2147483647 w 152"/>
                <a:gd name="T15" fmla="*/ 2147483647 h 352"/>
                <a:gd name="T16" fmla="*/ 0 w 152"/>
                <a:gd name="T17" fmla="*/ 2147483647 h 352"/>
                <a:gd name="T18" fmla="*/ 2147483647 w 152"/>
                <a:gd name="T19" fmla="*/ 2147483647 h 352"/>
                <a:gd name="T20" fmla="*/ 2147483647 w 152"/>
                <a:gd name="T21" fmla="*/ 2147483647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2147483647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0 h 352"/>
                <a:gd name="T58" fmla="*/ 2147483647 w 152"/>
                <a:gd name="T59" fmla="*/ 2147483647 h 352"/>
                <a:gd name="T60" fmla="*/ 2147483647 w 152"/>
                <a:gd name="T61" fmla="*/ 2147483647 h 352"/>
                <a:gd name="T62" fmla="*/ 0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0" name="Freeform 628"/>
            <p:cNvSpPr>
              <a:spLocks/>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1" name="Freeform 629"/>
            <p:cNvSpPr>
              <a:spLocks/>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4"/>
                <a:gd name="T43" fmla="*/ 0 h 56"/>
                <a:gd name="T44" fmla="*/ 64 w 64"/>
                <a:gd name="T45" fmla="*/ 56 h 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2" name="Freeform 630"/>
            <p:cNvSpPr>
              <a:spLocks/>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3" name="Freeform 631"/>
            <p:cNvSpPr>
              <a:spLocks/>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4"/>
                <a:gd name="T46" fmla="*/ 0 h 56"/>
                <a:gd name="T47" fmla="*/ 64 w 64"/>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4" name="Freeform 632"/>
            <p:cNvSpPr>
              <a:spLocks/>
            </p:cNvSpPr>
            <p:nvPr/>
          </p:nvSpPr>
          <p:spPr bwMode="auto">
            <a:xfrm>
              <a:off x="4815998" y="2412621"/>
              <a:ext cx="107468" cy="75666"/>
            </a:xfrm>
            <a:custGeom>
              <a:avLst/>
              <a:gdLst>
                <a:gd name="T0" fmla="*/ 2147483647 w 80"/>
                <a:gd name="T1" fmla="*/ 2147483647 h 56"/>
                <a:gd name="T2" fmla="*/ 2147483647 w 80"/>
                <a:gd name="T3" fmla="*/ 2147483647 h 56"/>
                <a:gd name="T4" fmla="*/ 2147483647 w 80"/>
                <a:gd name="T5" fmla="*/ 0 h 56"/>
                <a:gd name="T6" fmla="*/ 2147483647 w 80"/>
                <a:gd name="T7" fmla="*/ 2147483647 h 56"/>
                <a:gd name="T8" fmla="*/ 2147483647 w 80"/>
                <a:gd name="T9" fmla="*/ 0 h 56"/>
                <a:gd name="T10" fmla="*/ 2147483647 w 80"/>
                <a:gd name="T11" fmla="*/ 0 h 56"/>
                <a:gd name="T12" fmla="*/ 2147483647 w 80"/>
                <a:gd name="T13" fmla="*/ 2147483647 h 56"/>
                <a:gd name="T14" fmla="*/ 2147483647 w 80"/>
                <a:gd name="T15" fmla="*/ 2147483647 h 56"/>
                <a:gd name="T16" fmla="*/ 0 w 80"/>
                <a:gd name="T17" fmla="*/ 2147483647 h 56"/>
                <a:gd name="T18" fmla="*/ 2147483647 w 80"/>
                <a:gd name="T19" fmla="*/ 2147483647 h 56"/>
                <a:gd name="T20" fmla="*/ 2147483647 w 80"/>
                <a:gd name="T21" fmla="*/ 2147483647 h 56"/>
                <a:gd name="T22" fmla="*/ 2147483647 w 80"/>
                <a:gd name="T23" fmla="*/ 2147483647 h 56"/>
                <a:gd name="T24" fmla="*/ 2147483647 w 80"/>
                <a:gd name="T25" fmla="*/ 2147483647 h 56"/>
                <a:gd name="T26" fmla="*/ 2147483647 w 80"/>
                <a:gd name="T27" fmla="*/ 2147483647 h 56"/>
                <a:gd name="T28" fmla="*/ 2147483647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2147483647 w 80"/>
                <a:gd name="T39" fmla="*/ 2147483647 h 56"/>
                <a:gd name="T40" fmla="*/ 2147483647 w 80"/>
                <a:gd name="T41" fmla="*/ 2147483647 h 56"/>
                <a:gd name="T42" fmla="*/ 2147483647 w 80"/>
                <a:gd name="T43" fmla="*/ 2147483647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0"/>
                <a:gd name="T67" fmla="*/ 0 h 56"/>
                <a:gd name="T68" fmla="*/ 80 w 80"/>
                <a:gd name="T69" fmla="*/ 56 h 5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0" h="56">
                  <a:moveTo>
                    <a:pt x="80" y="16"/>
                  </a:moveTo>
                  <a:lnTo>
                    <a:pt x="72" y="8"/>
                  </a:lnTo>
                  <a:lnTo>
                    <a:pt x="64" y="0"/>
                  </a:lnTo>
                  <a:lnTo>
                    <a:pt x="56" y="8"/>
                  </a:lnTo>
                  <a:lnTo>
                    <a:pt x="40" y="0"/>
                  </a:lnTo>
                  <a:lnTo>
                    <a:pt x="24" y="0"/>
                  </a:lnTo>
                  <a:lnTo>
                    <a:pt x="8" y="8"/>
                  </a:lnTo>
                  <a:lnTo>
                    <a:pt x="8" y="24"/>
                  </a:lnTo>
                  <a:lnTo>
                    <a:pt x="0" y="24"/>
                  </a:lnTo>
                  <a:lnTo>
                    <a:pt x="8" y="24"/>
                  </a:lnTo>
                  <a:lnTo>
                    <a:pt x="16" y="32"/>
                  </a:lnTo>
                  <a:lnTo>
                    <a:pt x="24" y="32"/>
                  </a:lnTo>
                  <a:lnTo>
                    <a:pt x="32" y="40"/>
                  </a:lnTo>
                  <a:lnTo>
                    <a:pt x="24" y="48"/>
                  </a:lnTo>
                  <a:lnTo>
                    <a:pt x="32" y="48"/>
                  </a:lnTo>
                  <a:lnTo>
                    <a:pt x="40" y="56"/>
                  </a:lnTo>
                  <a:lnTo>
                    <a:pt x="48" y="56"/>
                  </a:lnTo>
                  <a:lnTo>
                    <a:pt x="56" y="48"/>
                  </a:lnTo>
                  <a:lnTo>
                    <a:pt x="64" y="48"/>
                  </a:lnTo>
                  <a:lnTo>
                    <a:pt x="64" y="40"/>
                  </a:lnTo>
                  <a:lnTo>
                    <a:pt x="72" y="32"/>
                  </a:lnTo>
                  <a:lnTo>
                    <a:pt x="8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5" name="Freeform 633"/>
            <p:cNvSpPr>
              <a:spLocks/>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6" name="Freeform 634"/>
            <p:cNvSpPr>
              <a:spLocks/>
            </p:cNvSpPr>
            <p:nvPr/>
          </p:nvSpPr>
          <p:spPr bwMode="auto">
            <a:xfrm>
              <a:off x="4858765" y="2423587"/>
              <a:ext cx="161203" cy="139270"/>
            </a:xfrm>
            <a:custGeom>
              <a:avLst/>
              <a:gdLst>
                <a:gd name="T0" fmla="*/ 2147483647 w 120"/>
                <a:gd name="T1" fmla="*/ 2147483647 h 104"/>
                <a:gd name="T2" fmla="*/ 2147483647 w 120"/>
                <a:gd name="T3" fmla="*/ 2147483647 h 104"/>
                <a:gd name="T4" fmla="*/ 2147483647 w 120"/>
                <a:gd name="T5" fmla="*/ 2147483647 h 104"/>
                <a:gd name="T6" fmla="*/ 2147483647 w 120"/>
                <a:gd name="T7" fmla="*/ 2147483647 h 104"/>
                <a:gd name="T8" fmla="*/ 2147483647 w 120"/>
                <a:gd name="T9" fmla="*/ 0 h 104"/>
                <a:gd name="T10" fmla="*/ 2147483647 w 120"/>
                <a:gd name="T11" fmla="*/ 2147483647 h 104"/>
                <a:gd name="T12" fmla="*/ 2147483647 w 120"/>
                <a:gd name="T13" fmla="*/ 2147483647 h 104"/>
                <a:gd name="T14" fmla="*/ 2147483647 w 120"/>
                <a:gd name="T15" fmla="*/ 2147483647 h 104"/>
                <a:gd name="T16" fmla="*/ 2147483647 w 120"/>
                <a:gd name="T17" fmla="*/ 2147483647 h 104"/>
                <a:gd name="T18" fmla="*/ 2147483647 w 120"/>
                <a:gd name="T19" fmla="*/ 2147483647 h 104"/>
                <a:gd name="T20" fmla="*/ 2147483647 w 120"/>
                <a:gd name="T21" fmla="*/ 2147483647 h 104"/>
                <a:gd name="T22" fmla="*/ 2147483647 w 120"/>
                <a:gd name="T23" fmla="*/ 2147483647 h 104"/>
                <a:gd name="T24" fmla="*/ 2147483647 w 120"/>
                <a:gd name="T25" fmla="*/ 2147483647 h 104"/>
                <a:gd name="T26" fmla="*/ 2147483647 w 120"/>
                <a:gd name="T27" fmla="*/ 2147483647 h 104"/>
                <a:gd name="T28" fmla="*/ 2147483647 w 120"/>
                <a:gd name="T29" fmla="*/ 2147483647 h 104"/>
                <a:gd name="T30" fmla="*/ 0 w 120"/>
                <a:gd name="T31" fmla="*/ 2147483647 h 104"/>
                <a:gd name="T32" fmla="*/ 2147483647 w 120"/>
                <a:gd name="T33" fmla="*/ 2147483647 h 104"/>
                <a:gd name="T34" fmla="*/ 2147483647 w 120"/>
                <a:gd name="T35" fmla="*/ 2147483647 h 104"/>
                <a:gd name="T36" fmla="*/ 2147483647 w 120"/>
                <a:gd name="T37" fmla="*/ 2147483647 h 104"/>
                <a:gd name="T38" fmla="*/ 2147483647 w 120"/>
                <a:gd name="T39" fmla="*/ 2147483647 h 104"/>
                <a:gd name="T40" fmla="*/ 2147483647 w 120"/>
                <a:gd name="T41" fmla="*/ 2147483647 h 104"/>
                <a:gd name="T42" fmla="*/ 2147483647 w 120"/>
                <a:gd name="T43" fmla="*/ 2147483647 h 104"/>
                <a:gd name="T44" fmla="*/ 2147483647 w 120"/>
                <a:gd name="T45" fmla="*/ 2147483647 h 104"/>
                <a:gd name="T46" fmla="*/ 2147483647 w 120"/>
                <a:gd name="T47" fmla="*/ 2147483647 h 104"/>
                <a:gd name="T48" fmla="*/ 2147483647 w 120"/>
                <a:gd name="T49" fmla="*/ 2147483647 h 104"/>
                <a:gd name="T50" fmla="*/ 2147483647 w 120"/>
                <a:gd name="T51" fmla="*/ 2147483647 h 104"/>
                <a:gd name="T52" fmla="*/ 2147483647 w 120"/>
                <a:gd name="T53" fmla="*/ 2147483647 h 104"/>
                <a:gd name="T54" fmla="*/ 2147483647 w 120"/>
                <a:gd name="T55" fmla="*/ 2147483647 h 10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
                <a:gd name="T85" fmla="*/ 0 h 104"/>
                <a:gd name="T86" fmla="*/ 120 w 120"/>
                <a:gd name="T87" fmla="*/ 104 h 10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 h="104">
                  <a:moveTo>
                    <a:pt x="120" y="56"/>
                  </a:moveTo>
                  <a:lnTo>
                    <a:pt x="112" y="40"/>
                  </a:lnTo>
                  <a:lnTo>
                    <a:pt x="96" y="8"/>
                  </a:lnTo>
                  <a:lnTo>
                    <a:pt x="80" y="8"/>
                  </a:lnTo>
                  <a:lnTo>
                    <a:pt x="72" y="0"/>
                  </a:lnTo>
                  <a:lnTo>
                    <a:pt x="56" y="8"/>
                  </a:lnTo>
                  <a:lnTo>
                    <a:pt x="48" y="8"/>
                  </a:lnTo>
                  <a:lnTo>
                    <a:pt x="40" y="24"/>
                  </a:lnTo>
                  <a:lnTo>
                    <a:pt x="32" y="32"/>
                  </a:lnTo>
                  <a:lnTo>
                    <a:pt x="32" y="40"/>
                  </a:lnTo>
                  <a:lnTo>
                    <a:pt x="24" y="40"/>
                  </a:lnTo>
                  <a:lnTo>
                    <a:pt x="16" y="48"/>
                  </a:lnTo>
                  <a:lnTo>
                    <a:pt x="8" y="48"/>
                  </a:lnTo>
                  <a:lnTo>
                    <a:pt x="8" y="56"/>
                  </a:lnTo>
                  <a:lnTo>
                    <a:pt x="8" y="72"/>
                  </a:lnTo>
                  <a:lnTo>
                    <a:pt x="0" y="80"/>
                  </a:lnTo>
                  <a:lnTo>
                    <a:pt x="8" y="88"/>
                  </a:lnTo>
                  <a:lnTo>
                    <a:pt x="8" y="96"/>
                  </a:lnTo>
                  <a:lnTo>
                    <a:pt x="16" y="96"/>
                  </a:lnTo>
                  <a:lnTo>
                    <a:pt x="32" y="96"/>
                  </a:lnTo>
                  <a:lnTo>
                    <a:pt x="56" y="104"/>
                  </a:lnTo>
                  <a:lnTo>
                    <a:pt x="80" y="104"/>
                  </a:lnTo>
                  <a:lnTo>
                    <a:pt x="96" y="104"/>
                  </a:lnTo>
                  <a:lnTo>
                    <a:pt x="104" y="80"/>
                  </a:lnTo>
                  <a:lnTo>
                    <a:pt x="112" y="80"/>
                  </a:lnTo>
                  <a:lnTo>
                    <a:pt x="104" y="64"/>
                  </a:lnTo>
                  <a:lnTo>
                    <a:pt x="120" y="64"/>
                  </a:lnTo>
                  <a:lnTo>
                    <a:pt x="12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7" name="Freeform 635"/>
            <p:cNvSpPr>
              <a:spLocks/>
            </p:cNvSpPr>
            <p:nvPr/>
          </p:nvSpPr>
          <p:spPr bwMode="auto">
            <a:xfrm>
              <a:off x="4826964" y="2358887"/>
              <a:ext cx="129401" cy="75667"/>
            </a:xfrm>
            <a:custGeom>
              <a:avLst/>
              <a:gdLst>
                <a:gd name="T0" fmla="*/ 2147483647 w 96"/>
                <a:gd name="T1" fmla="*/ 2147483647 h 56"/>
                <a:gd name="T2" fmla="*/ 2147483647 w 96"/>
                <a:gd name="T3" fmla="*/ 2147483647 h 56"/>
                <a:gd name="T4" fmla="*/ 2147483647 w 96"/>
                <a:gd name="T5" fmla="*/ 2147483647 h 56"/>
                <a:gd name="T6" fmla="*/ 2147483647 w 96"/>
                <a:gd name="T7" fmla="*/ 2147483647 h 56"/>
                <a:gd name="T8" fmla="*/ 2147483647 w 96"/>
                <a:gd name="T9" fmla="*/ 2147483647 h 56"/>
                <a:gd name="T10" fmla="*/ 2147483647 w 96"/>
                <a:gd name="T11" fmla="*/ 2147483647 h 56"/>
                <a:gd name="T12" fmla="*/ 2147483647 w 96"/>
                <a:gd name="T13" fmla="*/ 2147483647 h 56"/>
                <a:gd name="T14" fmla="*/ 2147483647 w 96"/>
                <a:gd name="T15" fmla="*/ 2147483647 h 56"/>
                <a:gd name="T16" fmla="*/ 2147483647 w 96"/>
                <a:gd name="T17" fmla="*/ 2147483647 h 56"/>
                <a:gd name="T18" fmla="*/ 2147483647 w 96"/>
                <a:gd name="T19" fmla="*/ 2147483647 h 56"/>
                <a:gd name="T20" fmla="*/ 2147483647 w 96"/>
                <a:gd name="T21" fmla="*/ 2147483647 h 56"/>
                <a:gd name="T22" fmla="*/ 2147483647 w 96"/>
                <a:gd name="T23" fmla="*/ 0 h 56"/>
                <a:gd name="T24" fmla="*/ 2147483647 w 96"/>
                <a:gd name="T25" fmla="*/ 2147483647 h 56"/>
                <a:gd name="T26" fmla="*/ 2147483647 w 96"/>
                <a:gd name="T27" fmla="*/ 2147483647 h 56"/>
                <a:gd name="T28" fmla="*/ 2147483647 w 96"/>
                <a:gd name="T29" fmla="*/ 2147483647 h 56"/>
                <a:gd name="T30" fmla="*/ 2147483647 w 96"/>
                <a:gd name="T31" fmla="*/ 2147483647 h 56"/>
                <a:gd name="T32" fmla="*/ 0 w 96"/>
                <a:gd name="T33" fmla="*/ 2147483647 h 56"/>
                <a:gd name="T34" fmla="*/ 0 w 96"/>
                <a:gd name="T35" fmla="*/ 2147483647 h 56"/>
                <a:gd name="T36" fmla="*/ 2147483647 w 96"/>
                <a:gd name="T37" fmla="*/ 2147483647 h 56"/>
                <a:gd name="T38" fmla="*/ 2147483647 w 96"/>
                <a:gd name="T39" fmla="*/ 2147483647 h 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56"/>
                <a:gd name="T62" fmla="*/ 96 w 96"/>
                <a:gd name="T63" fmla="*/ 56 h 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56">
                  <a:moveTo>
                    <a:pt x="32" y="40"/>
                  </a:moveTo>
                  <a:lnTo>
                    <a:pt x="48" y="48"/>
                  </a:lnTo>
                  <a:lnTo>
                    <a:pt x="56" y="40"/>
                  </a:lnTo>
                  <a:lnTo>
                    <a:pt x="64" y="48"/>
                  </a:lnTo>
                  <a:lnTo>
                    <a:pt x="72" y="56"/>
                  </a:lnTo>
                  <a:lnTo>
                    <a:pt x="80" y="56"/>
                  </a:lnTo>
                  <a:lnTo>
                    <a:pt x="96" y="48"/>
                  </a:lnTo>
                  <a:lnTo>
                    <a:pt x="88" y="40"/>
                  </a:lnTo>
                  <a:lnTo>
                    <a:pt x="80" y="24"/>
                  </a:lnTo>
                  <a:lnTo>
                    <a:pt x="80" y="16"/>
                  </a:lnTo>
                  <a:lnTo>
                    <a:pt x="64" y="8"/>
                  </a:lnTo>
                  <a:lnTo>
                    <a:pt x="56" y="0"/>
                  </a:lnTo>
                  <a:lnTo>
                    <a:pt x="40" y="8"/>
                  </a:lnTo>
                  <a:lnTo>
                    <a:pt x="32" y="24"/>
                  </a:lnTo>
                  <a:lnTo>
                    <a:pt x="16" y="16"/>
                  </a:lnTo>
                  <a:lnTo>
                    <a:pt x="8" y="16"/>
                  </a:lnTo>
                  <a:lnTo>
                    <a:pt x="0" y="32"/>
                  </a:lnTo>
                  <a:lnTo>
                    <a:pt x="0" y="48"/>
                  </a:lnTo>
                  <a:lnTo>
                    <a:pt x="16" y="40"/>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8" name="Freeform 636"/>
            <p:cNvSpPr>
              <a:spLocks/>
            </p:cNvSpPr>
            <p:nvPr/>
          </p:nvSpPr>
          <p:spPr bwMode="auto">
            <a:xfrm>
              <a:off x="4202989" y="3357905"/>
              <a:ext cx="129401"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2147483647 h 72"/>
                <a:gd name="T14" fmla="*/ 2147483647 w 96"/>
                <a:gd name="T15" fmla="*/ 2147483647 h 72"/>
                <a:gd name="T16" fmla="*/ 2147483647 w 96"/>
                <a:gd name="T17" fmla="*/ 2147483647 h 72"/>
                <a:gd name="T18" fmla="*/ 2147483647 w 96"/>
                <a:gd name="T19" fmla="*/ 2147483647 h 72"/>
                <a:gd name="T20" fmla="*/ 2147483647 w 96"/>
                <a:gd name="T21" fmla="*/ 2147483647 h 72"/>
                <a:gd name="T22" fmla="*/ 2147483647 w 96"/>
                <a:gd name="T23" fmla="*/ 2147483647 h 72"/>
                <a:gd name="T24" fmla="*/ 2147483647 w 96"/>
                <a:gd name="T25" fmla="*/ 2147483647 h 72"/>
                <a:gd name="T26" fmla="*/ 2147483647 w 96"/>
                <a:gd name="T27" fmla="*/ 0 h 72"/>
                <a:gd name="T28" fmla="*/ 2147483647 w 96"/>
                <a:gd name="T29" fmla="*/ 0 h 72"/>
                <a:gd name="T30" fmla="*/ 2147483647 w 96"/>
                <a:gd name="T31" fmla="*/ 2147483647 h 72"/>
                <a:gd name="T32" fmla="*/ 2147483647 w 96"/>
                <a:gd name="T33" fmla="*/ 2147483647 h 72"/>
                <a:gd name="T34" fmla="*/ 2147483647 w 96"/>
                <a:gd name="T35" fmla="*/ 2147483647 h 72"/>
                <a:gd name="T36" fmla="*/ 0 w 96"/>
                <a:gd name="T37" fmla="*/ 2147483647 h 72"/>
                <a:gd name="T38" fmla="*/ 2147483647 w 96"/>
                <a:gd name="T39" fmla="*/ 2147483647 h 72"/>
                <a:gd name="T40" fmla="*/ 2147483647 w 96"/>
                <a:gd name="T41" fmla="*/ 2147483647 h 72"/>
                <a:gd name="T42" fmla="*/ 2147483647 w 96"/>
                <a:gd name="T43" fmla="*/ 2147483647 h 72"/>
                <a:gd name="T44" fmla="*/ 2147483647 w 96"/>
                <a:gd name="T45" fmla="*/ 2147483647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6"/>
                <a:gd name="T70" fmla="*/ 0 h 72"/>
                <a:gd name="T71" fmla="*/ 96 w 96"/>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6" h="72">
                  <a:moveTo>
                    <a:pt x="40" y="40"/>
                  </a:moveTo>
                  <a:lnTo>
                    <a:pt x="56" y="40"/>
                  </a:lnTo>
                  <a:lnTo>
                    <a:pt x="64" y="56"/>
                  </a:lnTo>
                  <a:lnTo>
                    <a:pt x="72" y="64"/>
                  </a:lnTo>
                  <a:lnTo>
                    <a:pt x="80" y="72"/>
                  </a:lnTo>
                  <a:lnTo>
                    <a:pt x="88" y="72"/>
                  </a:lnTo>
                  <a:lnTo>
                    <a:pt x="96" y="64"/>
                  </a:lnTo>
                  <a:lnTo>
                    <a:pt x="96" y="48"/>
                  </a:lnTo>
                  <a:lnTo>
                    <a:pt x="96" y="32"/>
                  </a:lnTo>
                  <a:lnTo>
                    <a:pt x="88" y="16"/>
                  </a:lnTo>
                  <a:lnTo>
                    <a:pt x="80" y="8"/>
                  </a:lnTo>
                  <a:lnTo>
                    <a:pt x="64" y="8"/>
                  </a:lnTo>
                  <a:lnTo>
                    <a:pt x="48" y="8"/>
                  </a:lnTo>
                  <a:lnTo>
                    <a:pt x="32" y="0"/>
                  </a:lnTo>
                  <a:lnTo>
                    <a:pt x="24" y="0"/>
                  </a:lnTo>
                  <a:lnTo>
                    <a:pt x="24" y="8"/>
                  </a:lnTo>
                  <a:lnTo>
                    <a:pt x="24" y="16"/>
                  </a:lnTo>
                  <a:lnTo>
                    <a:pt x="16" y="16"/>
                  </a:lnTo>
                  <a:lnTo>
                    <a:pt x="0" y="24"/>
                  </a:lnTo>
                  <a:lnTo>
                    <a:pt x="8" y="24"/>
                  </a:lnTo>
                  <a:lnTo>
                    <a:pt x="24" y="56"/>
                  </a:lnTo>
                  <a:lnTo>
                    <a:pt x="32" y="48"/>
                  </a:lnTo>
                  <a:lnTo>
                    <a:pt x="4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9" name="Freeform 637"/>
            <p:cNvSpPr>
              <a:spLocks/>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0 h 56"/>
                <a:gd name="T20" fmla="*/ 2147483647 w 80"/>
                <a:gd name="T21" fmla="*/ 0 h 56"/>
                <a:gd name="T22" fmla="*/ 2147483647 w 80"/>
                <a:gd name="T23" fmla="*/ 0 h 56"/>
                <a:gd name="T24" fmla="*/ 0 w 80"/>
                <a:gd name="T25" fmla="*/ 2147483647 h 56"/>
                <a:gd name="T26" fmla="*/ 2147483647 w 80"/>
                <a:gd name="T27" fmla="*/ 2147483647 h 56"/>
                <a:gd name="T28" fmla="*/ 2147483647 w 80"/>
                <a:gd name="T29" fmla="*/ 2147483647 h 56"/>
                <a:gd name="T30" fmla="*/ 2147483647 w 80"/>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6"/>
                <a:gd name="T50" fmla="*/ 80 w 80"/>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0" name="Freeform 638"/>
            <p:cNvSpPr>
              <a:spLocks/>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2147483647 w 56"/>
                <a:gd name="T15" fmla="*/ 0 h 48"/>
                <a:gd name="T16" fmla="*/ 0 w 56"/>
                <a:gd name="T17" fmla="*/ 2147483647 h 48"/>
                <a:gd name="T18" fmla="*/ 0 w 56"/>
                <a:gd name="T19" fmla="*/ 2147483647 h 48"/>
                <a:gd name="T20" fmla="*/ 0 w 56"/>
                <a:gd name="T21" fmla="*/ 2147483647 h 48"/>
                <a:gd name="T22" fmla="*/ 2147483647 w 56"/>
                <a:gd name="T23" fmla="*/ 2147483647 h 48"/>
                <a:gd name="T24" fmla="*/ 2147483647 w 56"/>
                <a:gd name="T25" fmla="*/ 2147483647 h 48"/>
                <a:gd name="T26" fmla="*/ 2147483647 w 56"/>
                <a:gd name="T27" fmla="*/ 2147483647 h 48"/>
                <a:gd name="T28" fmla="*/ 2147483647 w 56"/>
                <a:gd name="T29" fmla="*/ 2147483647 h 48"/>
                <a:gd name="T30" fmla="*/ 2147483647 w 56"/>
                <a:gd name="T31" fmla="*/ 2147483647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6"/>
                <a:gd name="T49" fmla="*/ 0 h 48"/>
                <a:gd name="T50" fmla="*/ 56 w 56"/>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1" name="Freeform 639"/>
            <p:cNvSpPr>
              <a:spLocks/>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2147483647 h 56"/>
                <a:gd name="T20" fmla="*/ 2147483647 w 80"/>
                <a:gd name="T21" fmla="*/ 2147483647 h 56"/>
                <a:gd name="T22" fmla="*/ 2147483647 w 80"/>
                <a:gd name="T23" fmla="*/ 0 h 56"/>
                <a:gd name="T24" fmla="*/ 2147483647 w 80"/>
                <a:gd name="T25" fmla="*/ 0 h 56"/>
                <a:gd name="T26" fmla="*/ 2147483647 w 80"/>
                <a:gd name="T27" fmla="*/ 0 h 56"/>
                <a:gd name="T28" fmla="*/ 0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0"/>
                <a:gd name="T58" fmla="*/ 0 h 56"/>
                <a:gd name="T59" fmla="*/ 80 w 8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2" name="Freeform 640"/>
            <p:cNvSpPr>
              <a:spLocks/>
            </p:cNvSpPr>
            <p:nvPr/>
          </p:nvSpPr>
          <p:spPr bwMode="auto">
            <a:xfrm>
              <a:off x="4182153" y="3100199"/>
              <a:ext cx="203971" cy="224807"/>
            </a:xfrm>
            <a:custGeom>
              <a:avLst/>
              <a:gdLst>
                <a:gd name="T0" fmla="*/ 2147483647 w 152"/>
                <a:gd name="T1" fmla="*/ 2147483647 h 168"/>
                <a:gd name="T2" fmla="*/ 2147483647 w 152"/>
                <a:gd name="T3" fmla="*/ 2147483647 h 168"/>
                <a:gd name="T4" fmla="*/ 2147483647 w 152"/>
                <a:gd name="T5" fmla="*/ 2147483647 h 168"/>
                <a:gd name="T6" fmla="*/ 2147483647 w 152"/>
                <a:gd name="T7" fmla="*/ 2147483647 h 168"/>
                <a:gd name="T8" fmla="*/ 2147483647 w 152"/>
                <a:gd name="T9" fmla="*/ 2147483647 h 168"/>
                <a:gd name="T10" fmla="*/ 2147483647 w 152"/>
                <a:gd name="T11" fmla="*/ 2147483647 h 168"/>
                <a:gd name="T12" fmla="*/ 2147483647 w 152"/>
                <a:gd name="T13" fmla="*/ 2147483647 h 168"/>
                <a:gd name="T14" fmla="*/ 2147483647 w 152"/>
                <a:gd name="T15" fmla="*/ 2147483647 h 168"/>
                <a:gd name="T16" fmla="*/ 2147483647 w 152"/>
                <a:gd name="T17" fmla="*/ 2147483647 h 168"/>
                <a:gd name="T18" fmla="*/ 2147483647 w 152"/>
                <a:gd name="T19" fmla="*/ 2147483647 h 168"/>
                <a:gd name="T20" fmla="*/ 2147483647 w 152"/>
                <a:gd name="T21" fmla="*/ 2147483647 h 168"/>
                <a:gd name="T22" fmla="*/ 2147483647 w 152"/>
                <a:gd name="T23" fmla="*/ 0 h 168"/>
                <a:gd name="T24" fmla="*/ 2147483647 w 152"/>
                <a:gd name="T25" fmla="*/ 2147483647 h 168"/>
                <a:gd name="T26" fmla="*/ 2147483647 w 152"/>
                <a:gd name="T27" fmla="*/ 2147483647 h 168"/>
                <a:gd name="T28" fmla="*/ 2147483647 w 152"/>
                <a:gd name="T29" fmla="*/ 2147483647 h 168"/>
                <a:gd name="T30" fmla="*/ 2147483647 w 152"/>
                <a:gd name="T31" fmla="*/ 2147483647 h 168"/>
                <a:gd name="T32" fmla="*/ 2147483647 w 152"/>
                <a:gd name="T33" fmla="*/ 2147483647 h 168"/>
                <a:gd name="T34" fmla="*/ 0 w 152"/>
                <a:gd name="T35" fmla="*/ 2147483647 h 168"/>
                <a:gd name="T36" fmla="*/ 2147483647 w 152"/>
                <a:gd name="T37" fmla="*/ 2147483647 h 168"/>
                <a:gd name="T38" fmla="*/ 2147483647 w 152"/>
                <a:gd name="T39" fmla="*/ 2147483647 h 168"/>
                <a:gd name="T40" fmla="*/ 0 w 152"/>
                <a:gd name="T41" fmla="*/ 2147483647 h 168"/>
                <a:gd name="T42" fmla="*/ 2147483647 w 152"/>
                <a:gd name="T43" fmla="*/ 2147483647 h 168"/>
                <a:gd name="T44" fmla="*/ 2147483647 w 152"/>
                <a:gd name="T45" fmla="*/ 2147483647 h 1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2"/>
                <a:gd name="T70" fmla="*/ 0 h 168"/>
                <a:gd name="T71" fmla="*/ 152 w 152"/>
                <a:gd name="T72" fmla="*/ 168 h 16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2" h="168">
                  <a:moveTo>
                    <a:pt x="24" y="144"/>
                  </a:moveTo>
                  <a:lnTo>
                    <a:pt x="40" y="152"/>
                  </a:lnTo>
                  <a:lnTo>
                    <a:pt x="48" y="160"/>
                  </a:lnTo>
                  <a:lnTo>
                    <a:pt x="56" y="168"/>
                  </a:lnTo>
                  <a:lnTo>
                    <a:pt x="72" y="152"/>
                  </a:lnTo>
                  <a:lnTo>
                    <a:pt x="80" y="160"/>
                  </a:lnTo>
                  <a:lnTo>
                    <a:pt x="136" y="160"/>
                  </a:lnTo>
                  <a:lnTo>
                    <a:pt x="152" y="152"/>
                  </a:lnTo>
                  <a:lnTo>
                    <a:pt x="144" y="144"/>
                  </a:lnTo>
                  <a:lnTo>
                    <a:pt x="128" y="32"/>
                  </a:lnTo>
                  <a:lnTo>
                    <a:pt x="144" y="32"/>
                  </a:lnTo>
                  <a:lnTo>
                    <a:pt x="104" y="0"/>
                  </a:lnTo>
                  <a:lnTo>
                    <a:pt x="104" y="16"/>
                  </a:lnTo>
                  <a:lnTo>
                    <a:pt x="64" y="16"/>
                  </a:lnTo>
                  <a:lnTo>
                    <a:pt x="64" y="48"/>
                  </a:lnTo>
                  <a:lnTo>
                    <a:pt x="56" y="56"/>
                  </a:lnTo>
                  <a:lnTo>
                    <a:pt x="48" y="80"/>
                  </a:lnTo>
                  <a:lnTo>
                    <a:pt x="0" y="80"/>
                  </a:lnTo>
                  <a:lnTo>
                    <a:pt x="8" y="104"/>
                  </a:lnTo>
                  <a:lnTo>
                    <a:pt x="8" y="136"/>
                  </a:lnTo>
                  <a:lnTo>
                    <a:pt x="0" y="144"/>
                  </a:lnTo>
                  <a:lnTo>
                    <a:pt x="16" y="144"/>
                  </a:lnTo>
                  <a:lnTo>
                    <a:pt x="24"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3" name="Freeform 641"/>
            <p:cNvSpPr>
              <a:spLocks/>
            </p:cNvSpPr>
            <p:nvPr/>
          </p:nvSpPr>
          <p:spPr bwMode="auto">
            <a:xfrm>
              <a:off x="4880698" y="3013567"/>
              <a:ext cx="193004" cy="183135"/>
            </a:xfrm>
            <a:custGeom>
              <a:avLst/>
              <a:gdLst>
                <a:gd name="T0" fmla="*/ 0 w 144"/>
                <a:gd name="T1" fmla="*/ 2147483647 h 136"/>
                <a:gd name="T2" fmla="*/ 2147483647 w 144"/>
                <a:gd name="T3" fmla="*/ 2147483647 h 136"/>
                <a:gd name="T4" fmla="*/ 2147483647 w 144"/>
                <a:gd name="T5" fmla="*/ 2147483647 h 136"/>
                <a:gd name="T6" fmla="*/ 2147483647 w 144"/>
                <a:gd name="T7" fmla="*/ 2147483647 h 136"/>
                <a:gd name="T8" fmla="*/ 2147483647 w 144"/>
                <a:gd name="T9" fmla="*/ 2147483647 h 136"/>
                <a:gd name="T10" fmla="*/ 2147483647 w 144"/>
                <a:gd name="T11" fmla="*/ 2147483647 h 136"/>
                <a:gd name="T12" fmla="*/ 2147483647 w 144"/>
                <a:gd name="T13" fmla="*/ 2147483647 h 136"/>
                <a:gd name="T14" fmla="*/ 2147483647 w 144"/>
                <a:gd name="T15" fmla="*/ 2147483647 h 136"/>
                <a:gd name="T16" fmla="*/ 2147483647 w 144"/>
                <a:gd name="T17" fmla="*/ 2147483647 h 136"/>
                <a:gd name="T18" fmla="*/ 2147483647 w 144"/>
                <a:gd name="T19" fmla="*/ 2147483647 h 136"/>
                <a:gd name="T20" fmla="*/ 2147483647 w 144"/>
                <a:gd name="T21" fmla="*/ 2147483647 h 136"/>
                <a:gd name="T22" fmla="*/ 2147483647 w 144"/>
                <a:gd name="T23" fmla="*/ 2147483647 h 136"/>
                <a:gd name="T24" fmla="*/ 2147483647 w 144"/>
                <a:gd name="T25" fmla="*/ 2147483647 h 136"/>
                <a:gd name="T26" fmla="*/ 2147483647 w 144"/>
                <a:gd name="T27" fmla="*/ 0 h 136"/>
                <a:gd name="T28" fmla="*/ 2147483647 w 144"/>
                <a:gd name="T29" fmla="*/ 2147483647 h 136"/>
                <a:gd name="T30" fmla="*/ 2147483647 w 144"/>
                <a:gd name="T31" fmla="*/ 2147483647 h 136"/>
                <a:gd name="T32" fmla="*/ 2147483647 w 144"/>
                <a:gd name="T33" fmla="*/ 0 h 136"/>
                <a:gd name="T34" fmla="*/ 2147483647 w 144"/>
                <a:gd name="T35" fmla="*/ 2147483647 h 136"/>
                <a:gd name="T36" fmla="*/ 2147483647 w 144"/>
                <a:gd name="T37" fmla="*/ 0 h 136"/>
                <a:gd name="T38" fmla="*/ 2147483647 w 144"/>
                <a:gd name="T39" fmla="*/ 0 h 136"/>
                <a:gd name="T40" fmla="*/ 2147483647 w 144"/>
                <a:gd name="T41" fmla="*/ 2147483647 h 136"/>
                <a:gd name="T42" fmla="*/ 0 w 144"/>
                <a:gd name="T43" fmla="*/ 2147483647 h 1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4"/>
                <a:gd name="T67" fmla="*/ 0 h 136"/>
                <a:gd name="T68" fmla="*/ 144 w 144"/>
                <a:gd name="T69" fmla="*/ 136 h 1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4" h="136">
                  <a:moveTo>
                    <a:pt x="0" y="16"/>
                  </a:moveTo>
                  <a:lnTo>
                    <a:pt x="8" y="32"/>
                  </a:lnTo>
                  <a:lnTo>
                    <a:pt x="8" y="40"/>
                  </a:lnTo>
                  <a:lnTo>
                    <a:pt x="8" y="136"/>
                  </a:lnTo>
                  <a:lnTo>
                    <a:pt x="16" y="136"/>
                  </a:lnTo>
                  <a:lnTo>
                    <a:pt x="120" y="136"/>
                  </a:lnTo>
                  <a:lnTo>
                    <a:pt x="136" y="128"/>
                  </a:lnTo>
                  <a:lnTo>
                    <a:pt x="144" y="120"/>
                  </a:lnTo>
                  <a:lnTo>
                    <a:pt x="136" y="88"/>
                  </a:lnTo>
                  <a:lnTo>
                    <a:pt x="120" y="56"/>
                  </a:lnTo>
                  <a:lnTo>
                    <a:pt x="96" y="32"/>
                  </a:lnTo>
                  <a:lnTo>
                    <a:pt x="128" y="48"/>
                  </a:lnTo>
                  <a:lnTo>
                    <a:pt x="136" y="32"/>
                  </a:lnTo>
                  <a:lnTo>
                    <a:pt x="120" y="0"/>
                  </a:lnTo>
                  <a:lnTo>
                    <a:pt x="112" y="8"/>
                  </a:lnTo>
                  <a:lnTo>
                    <a:pt x="88" y="8"/>
                  </a:lnTo>
                  <a:lnTo>
                    <a:pt x="80" y="0"/>
                  </a:lnTo>
                  <a:lnTo>
                    <a:pt x="48" y="8"/>
                  </a:lnTo>
                  <a:lnTo>
                    <a:pt x="24" y="0"/>
                  </a:ln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4" name="Freeform 642"/>
            <p:cNvSpPr>
              <a:spLocks/>
            </p:cNvSpPr>
            <p:nvPr/>
          </p:nvSpPr>
          <p:spPr bwMode="auto">
            <a:xfrm>
              <a:off x="4622993" y="2981765"/>
              <a:ext cx="279637" cy="268671"/>
            </a:xfrm>
            <a:custGeom>
              <a:avLst/>
              <a:gdLst>
                <a:gd name="T0" fmla="*/ 2147483647 w 208"/>
                <a:gd name="T1" fmla="*/ 2147483647 h 200"/>
                <a:gd name="T2" fmla="*/ 2147483647 w 208"/>
                <a:gd name="T3" fmla="*/ 2147483647 h 200"/>
                <a:gd name="T4" fmla="*/ 2147483647 w 208"/>
                <a:gd name="T5" fmla="*/ 2147483647 h 200"/>
                <a:gd name="T6" fmla="*/ 0 w 208"/>
                <a:gd name="T7" fmla="*/ 2147483647 h 200"/>
                <a:gd name="T8" fmla="*/ 0 w 208"/>
                <a:gd name="T9" fmla="*/ 2147483647 h 200"/>
                <a:gd name="T10" fmla="*/ 2147483647 w 208"/>
                <a:gd name="T11" fmla="*/ 2147483647 h 200"/>
                <a:gd name="T12" fmla="*/ 2147483647 w 208"/>
                <a:gd name="T13" fmla="*/ 2147483647 h 200"/>
                <a:gd name="T14" fmla="*/ 2147483647 w 208"/>
                <a:gd name="T15" fmla="*/ 2147483647 h 200"/>
                <a:gd name="T16" fmla="*/ 2147483647 w 208"/>
                <a:gd name="T17" fmla="*/ 2147483647 h 200"/>
                <a:gd name="T18" fmla="*/ 2147483647 w 208"/>
                <a:gd name="T19" fmla="*/ 2147483647 h 200"/>
                <a:gd name="T20" fmla="*/ 2147483647 w 208"/>
                <a:gd name="T21" fmla="*/ 2147483647 h 200"/>
                <a:gd name="T22" fmla="*/ 2147483647 w 208"/>
                <a:gd name="T23" fmla="*/ 2147483647 h 200"/>
                <a:gd name="T24" fmla="*/ 2147483647 w 208"/>
                <a:gd name="T25" fmla="*/ 2147483647 h 200"/>
                <a:gd name="T26" fmla="*/ 2147483647 w 208"/>
                <a:gd name="T27" fmla="*/ 2147483647 h 200"/>
                <a:gd name="T28" fmla="*/ 2147483647 w 208"/>
                <a:gd name="T29" fmla="*/ 2147483647 h 200"/>
                <a:gd name="T30" fmla="*/ 2147483647 w 208"/>
                <a:gd name="T31" fmla="*/ 2147483647 h 200"/>
                <a:gd name="T32" fmla="*/ 2147483647 w 208"/>
                <a:gd name="T33" fmla="*/ 2147483647 h 200"/>
                <a:gd name="T34" fmla="*/ 2147483647 w 208"/>
                <a:gd name="T35" fmla="*/ 2147483647 h 200"/>
                <a:gd name="T36" fmla="*/ 2147483647 w 208"/>
                <a:gd name="T37" fmla="*/ 2147483647 h 200"/>
                <a:gd name="T38" fmla="*/ 2147483647 w 208"/>
                <a:gd name="T39" fmla="*/ 2147483647 h 200"/>
                <a:gd name="T40" fmla="*/ 2147483647 w 208"/>
                <a:gd name="T41" fmla="*/ 2147483647 h 200"/>
                <a:gd name="T42" fmla="*/ 2147483647 w 208"/>
                <a:gd name="T43" fmla="*/ 2147483647 h 200"/>
                <a:gd name="T44" fmla="*/ 2147483647 w 208"/>
                <a:gd name="T45" fmla="*/ 2147483647 h 200"/>
                <a:gd name="T46" fmla="*/ 2147483647 w 208"/>
                <a:gd name="T47" fmla="*/ 2147483647 h 200"/>
                <a:gd name="T48" fmla="*/ 2147483647 w 208"/>
                <a:gd name="T49" fmla="*/ 2147483647 h 200"/>
                <a:gd name="T50" fmla="*/ 2147483647 w 208"/>
                <a:gd name="T51" fmla="*/ 2147483647 h 200"/>
                <a:gd name="T52" fmla="*/ 2147483647 w 208"/>
                <a:gd name="T53" fmla="*/ 2147483647 h 200"/>
                <a:gd name="T54" fmla="*/ 2147483647 w 208"/>
                <a:gd name="T55" fmla="*/ 2147483647 h 200"/>
                <a:gd name="T56" fmla="*/ 2147483647 w 208"/>
                <a:gd name="T57" fmla="*/ 2147483647 h 200"/>
                <a:gd name="T58" fmla="*/ 2147483647 w 208"/>
                <a:gd name="T59" fmla="*/ 2147483647 h 200"/>
                <a:gd name="T60" fmla="*/ 2147483647 w 208"/>
                <a:gd name="T61" fmla="*/ 2147483647 h 200"/>
                <a:gd name="T62" fmla="*/ 2147483647 w 208"/>
                <a:gd name="T63" fmla="*/ 0 h 200"/>
                <a:gd name="T64" fmla="*/ 2147483647 w 208"/>
                <a:gd name="T65" fmla="*/ 2147483647 h 200"/>
                <a:gd name="T66" fmla="*/ 2147483647 w 208"/>
                <a:gd name="T67" fmla="*/ 2147483647 h 2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8"/>
                <a:gd name="T103" fmla="*/ 0 h 200"/>
                <a:gd name="T104" fmla="*/ 208 w 208"/>
                <a:gd name="T105" fmla="*/ 200 h 2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8" h="200">
                  <a:moveTo>
                    <a:pt x="16" y="24"/>
                  </a:moveTo>
                  <a:lnTo>
                    <a:pt x="8" y="32"/>
                  </a:lnTo>
                  <a:lnTo>
                    <a:pt x="8" y="40"/>
                  </a:lnTo>
                  <a:lnTo>
                    <a:pt x="0" y="48"/>
                  </a:lnTo>
                  <a:lnTo>
                    <a:pt x="0" y="112"/>
                  </a:lnTo>
                  <a:lnTo>
                    <a:pt x="24" y="136"/>
                  </a:lnTo>
                  <a:lnTo>
                    <a:pt x="32" y="136"/>
                  </a:lnTo>
                  <a:lnTo>
                    <a:pt x="64" y="144"/>
                  </a:lnTo>
                  <a:lnTo>
                    <a:pt x="72" y="152"/>
                  </a:lnTo>
                  <a:lnTo>
                    <a:pt x="88" y="144"/>
                  </a:lnTo>
                  <a:lnTo>
                    <a:pt x="184" y="192"/>
                  </a:lnTo>
                  <a:lnTo>
                    <a:pt x="192" y="200"/>
                  </a:lnTo>
                  <a:lnTo>
                    <a:pt x="192" y="184"/>
                  </a:lnTo>
                  <a:lnTo>
                    <a:pt x="200" y="184"/>
                  </a:lnTo>
                  <a:lnTo>
                    <a:pt x="208" y="160"/>
                  </a:lnTo>
                  <a:lnTo>
                    <a:pt x="200" y="160"/>
                  </a:lnTo>
                  <a:lnTo>
                    <a:pt x="200" y="64"/>
                  </a:lnTo>
                  <a:lnTo>
                    <a:pt x="200" y="56"/>
                  </a:lnTo>
                  <a:lnTo>
                    <a:pt x="192" y="40"/>
                  </a:lnTo>
                  <a:lnTo>
                    <a:pt x="200" y="32"/>
                  </a:lnTo>
                  <a:lnTo>
                    <a:pt x="200" y="24"/>
                  </a:lnTo>
                  <a:lnTo>
                    <a:pt x="192" y="16"/>
                  </a:lnTo>
                  <a:lnTo>
                    <a:pt x="176" y="8"/>
                  </a:lnTo>
                  <a:lnTo>
                    <a:pt x="160" y="8"/>
                  </a:lnTo>
                  <a:lnTo>
                    <a:pt x="136" y="16"/>
                  </a:lnTo>
                  <a:lnTo>
                    <a:pt x="136" y="32"/>
                  </a:lnTo>
                  <a:lnTo>
                    <a:pt x="112" y="40"/>
                  </a:lnTo>
                  <a:lnTo>
                    <a:pt x="96" y="24"/>
                  </a:lnTo>
                  <a:lnTo>
                    <a:pt x="88" y="16"/>
                  </a:lnTo>
                  <a:lnTo>
                    <a:pt x="80" y="8"/>
                  </a:lnTo>
                  <a:lnTo>
                    <a:pt x="48" y="8"/>
                  </a:lnTo>
                  <a:lnTo>
                    <a:pt x="32" y="0"/>
                  </a:lnTo>
                  <a:lnTo>
                    <a:pt x="32" y="8"/>
                  </a:lnTo>
                  <a:lnTo>
                    <a:pt x="1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5" name="Freeform 643"/>
            <p:cNvSpPr>
              <a:spLocks/>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104"/>
                <a:gd name="T65" fmla="*/ 56 w 56"/>
                <a:gd name="T66" fmla="*/ 104 h 1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6" name="Freeform 644"/>
            <p:cNvSpPr>
              <a:spLocks/>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7" name="Freeform 645"/>
            <p:cNvSpPr>
              <a:spLocks/>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2147483647 w 56"/>
                <a:gd name="T43" fmla="*/ 2147483647 h 1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6"/>
                <a:gd name="T67" fmla="*/ 0 h 104"/>
                <a:gd name="T68" fmla="*/ 56 w 56"/>
                <a:gd name="T69" fmla="*/ 104 h 1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8" name="Freeform 646"/>
            <p:cNvSpPr>
              <a:spLocks/>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9" name="Freeform 647"/>
            <p:cNvSpPr>
              <a:spLocks/>
            </p:cNvSpPr>
            <p:nvPr/>
          </p:nvSpPr>
          <p:spPr bwMode="auto">
            <a:xfrm>
              <a:off x="4182153" y="3089233"/>
              <a:ext cx="139270" cy="118435"/>
            </a:xfrm>
            <a:custGeom>
              <a:avLst/>
              <a:gdLst>
                <a:gd name="T0" fmla="*/ 2147483647 w 104"/>
                <a:gd name="T1" fmla="*/ 2147483647 h 88"/>
                <a:gd name="T2" fmla="*/ 2147483647 w 104"/>
                <a:gd name="T3" fmla="*/ 2147483647 h 88"/>
                <a:gd name="T4" fmla="*/ 2147483647 w 104"/>
                <a:gd name="T5" fmla="*/ 2147483647 h 88"/>
                <a:gd name="T6" fmla="*/ 2147483647 w 104"/>
                <a:gd name="T7" fmla="*/ 2147483647 h 88"/>
                <a:gd name="T8" fmla="*/ 2147483647 w 104"/>
                <a:gd name="T9" fmla="*/ 2147483647 h 88"/>
                <a:gd name="T10" fmla="*/ 2147483647 w 104"/>
                <a:gd name="T11" fmla="*/ 0 h 88"/>
                <a:gd name="T12" fmla="*/ 2147483647 w 104"/>
                <a:gd name="T13" fmla="*/ 0 h 88"/>
                <a:gd name="T14" fmla="*/ 2147483647 w 104"/>
                <a:gd name="T15" fmla="*/ 2147483647 h 88"/>
                <a:gd name="T16" fmla="*/ 2147483647 w 104"/>
                <a:gd name="T17" fmla="*/ 2147483647 h 88"/>
                <a:gd name="T18" fmla="*/ 0 w 104"/>
                <a:gd name="T19" fmla="*/ 2147483647 h 88"/>
                <a:gd name="T20" fmla="*/ 2147483647 w 104"/>
                <a:gd name="T21" fmla="*/ 2147483647 h 88"/>
                <a:gd name="T22" fmla="*/ 2147483647 w 104"/>
                <a:gd name="T23" fmla="*/ 2147483647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88"/>
                <a:gd name="T38" fmla="*/ 104 w 104"/>
                <a:gd name="T39" fmla="*/ 88 h 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88">
                  <a:moveTo>
                    <a:pt x="56" y="64"/>
                  </a:moveTo>
                  <a:lnTo>
                    <a:pt x="64" y="56"/>
                  </a:lnTo>
                  <a:lnTo>
                    <a:pt x="64" y="24"/>
                  </a:lnTo>
                  <a:lnTo>
                    <a:pt x="104" y="24"/>
                  </a:lnTo>
                  <a:lnTo>
                    <a:pt x="104" y="8"/>
                  </a:lnTo>
                  <a:lnTo>
                    <a:pt x="104" y="0"/>
                  </a:lnTo>
                  <a:lnTo>
                    <a:pt x="48" y="0"/>
                  </a:lnTo>
                  <a:lnTo>
                    <a:pt x="40" y="8"/>
                  </a:lnTo>
                  <a:lnTo>
                    <a:pt x="16" y="48"/>
                  </a:lnTo>
                  <a:lnTo>
                    <a:pt x="0" y="88"/>
                  </a:lnTo>
                  <a:lnTo>
                    <a:pt x="48" y="88"/>
                  </a:lnTo>
                  <a:lnTo>
                    <a:pt x="56"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0" name="Freeform 648"/>
            <p:cNvSpPr>
              <a:spLocks/>
            </p:cNvSpPr>
            <p:nvPr/>
          </p:nvSpPr>
          <p:spPr bwMode="auto">
            <a:xfrm>
              <a:off x="4192022"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2147483647 w 32"/>
                <a:gd name="T11" fmla="*/ 2147483647 h 24"/>
                <a:gd name="T12" fmla="*/ 2147483647 w 32"/>
                <a:gd name="T13" fmla="*/ 2147483647 h 24"/>
                <a:gd name="T14" fmla="*/ 2147483647 w 32"/>
                <a:gd name="T15" fmla="*/ 2147483647 h 24"/>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24"/>
                <a:gd name="T26" fmla="*/ 32 w 3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24">
                  <a:moveTo>
                    <a:pt x="32" y="16"/>
                  </a:moveTo>
                  <a:lnTo>
                    <a:pt x="32" y="8"/>
                  </a:lnTo>
                  <a:lnTo>
                    <a:pt x="32" y="0"/>
                  </a:lnTo>
                  <a:lnTo>
                    <a:pt x="24" y="0"/>
                  </a:lnTo>
                  <a:lnTo>
                    <a:pt x="0" y="8"/>
                  </a:lnTo>
                  <a:lnTo>
                    <a:pt x="8" y="24"/>
                  </a:lnTo>
                  <a:lnTo>
                    <a:pt x="24" y="16"/>
                  </a:lnTo>
                  <a:lnTo>
                    <a:pt x="3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1" name="Freeform 649"/>
            <p:cNvSpPr>
              <a:spLocks/>
            </p:cNvSpPr>
            <p:nvPr/>
          </p:nvSpPr>
          <p:spPr bwMode="auto">
            <a:xfrm>
              <a:off x="4837930" y="3174769"/>
              <a:ext cx="278541" cy="344338"/>
            </a:xfrm>
            <a:custGeom>
              <a:avLst/>
              <a:gdLst>
                <a:gd name="T0" fmla="*/ 2147483647 w 208"/>
                <a:gd name="T1" fmla="*/ 2147483647 h 256"/>
                <a:gd name="T2" fmla="*/ 2147483647 w 208"/>
                <a:gd name="T3" fmla="*/ 2147483647 h 256"/>
                <a:gd name="T4" fmla="*/ 2147483647 w 208"/>
                <a:gd name="T5" fmla="*/ 2147483647 h 256"/>
                <a:gd name="T6" fmla="*/ 2147483647 w 208"/>
                <a:gd name="T7" fmla="*/ 2147483647 h 256"/>
                <a:gd name="T8" fmla="*/ 2147483647 w 208"/>
                <a:gd name="T9" fmla="*/ 2147483647 h 256"/>
                <a:gd name="T10" fmla="*/ 2147483647 w 208"/>
                <a:gd name="T11" fmla="*/ 2147483647 h 256"/>
                <a:gd name="T12" fmla="*/ 2147483647 w 208"/>
                <a:gd name="T13" fmla="*/ 2147483647 h 256"/>
                <a:gd name="T14" fmla="*/ 2147483647 w 208"/>
                <a:gd name="T15" fmla="*/ 2147483647 h 256"/>
                <a:gd name="T16" fmla="*/ 2147483647 w 208"/>
                <a:gd name="T17" fmla="*/ 2147483647 h 256"/>
                <a:gd name="T18" fmla="*/ 0 w 208"/>
                <a:gd name="T19" fmla="*/ 2147483647 h 256"/>
                <a:gd name="T20" fmla="*/ 2147483647 w 208"/>
                <a:gd name="T21" fmla="*/ 2147483647 h 256"/>
                <a:gd name="T22" fmla="*/ 2147483647 w 208"/>
                <a:gd name="T23" fmla="*/ 2147483647 h 256"/>
                <a:gd name="T24" fmla="*/ 2147483647 w 208"/>
                <a:gd name="T25" fmla="*/ 2147483647 h 256"/>
                <a:gd name="T26" fmla="*/ 2147483647 w 208"/>
                <a:gd name="T27" fmla="*/ 2147483647 h 256"/>
                <a:gd name="T28" fmla="*/ 2147483647 w 208"/>
                <a:gd name="T29" fmla="*/ 2147483647 h 256"/>
                <a:gd name="T30" fmla="*/ 2147483647 w 208"/>
                <a:gd name="T31" fmla="*/ 2147483647 h 256"/>
                <a:gd name="T32" fmla="*/ 2147483647 w 208"/>
                <a:gd name="T33" fmla="*/ 2147483647 h 256"/>
                <a:gd name="T34" fmla="*/ 2147483647 w 208"/>
                <a:gd name="T35" fmla="*/ 2147483647 h 256"/>
                <a:gd name="T36" fmla="*/ 2147483647 w 208"/>
                <a:gd name="T37" fmla="*/ 2147483647 h 256"/>
                <a:gd name="T38" fmla="*/ 2147483647 w 208"/>
                <a:gd name="T39" fmla="*/ 2147483647 h 256"/>
                <a:gd name="T40" fmla="*/ 2147483647 w 208"/>
                <a:gd name="T41" fmla="*/ 2147483647 h 256"/>
                <a:gd name="T42" fmla="*/ 2147483647 w 208"/>
                <a:gd name="T43" fmla="*/ 2147483647 h 256"/>
                <a:gd name="T44" fmla="*/ 2147483647 w 208"/>
                <a:gd name="T45" fmla="*/ 2147483647 h 256"/>
                <a:gd name="T46" fmla="*/ 2147483647 w 208"/>
                <a:gd name="T47" fmla="*/ 2147483647 h 256"/>
                <a:gd name="T48" fmla="*/ 2147483647 w 208"/>
                <a:gd name="T49" fmla="*/ 2147483647 h 256"/>
                <a:gd name="T50" fmla="*/ 2147483647 w 208"/>
                <a:gd name="T51" fmla="*/ 2147483647 h 256"/>
                <a:gd name="T52" fmla="*/ 2147483647 w 208"/>
                <a:gd name="T53" fmla="*/ 2147483647 h 256"/>
                <a:gd name="T54" fmla="*/ 2147483647 w 208"/>
                <a:gd name="T55" fmla="*/ 2147483647 h 256"/>
                <a:gd name="T56" fmla="*/ 2147483647 w 208"/>
                <a:gd name="T57" fmla="*/ 2147483647 h 256"/>
                <a:gd name="T58" fmla="*/ 2147483647 w 208"/>
                <a:gd name="T59" fmla="*/ 2147483647 h 256"/>
                <a:gd name="T60" fmla="*/ 2147483647 w 208"/>
                <a:gd name="T61" fmla="*/ 2147483647 h 256"/>
                <a:gd name="T62" fmla="*/ 2147483647 w 208"/>
                <a:gd name="T63" fmla="*/ 2147483647 h 256"/>
                <a:gd name="T64" fmla="*/ 2147483647 w 208"/>
                <a:gd name="T65" fmla="*/ 2147483647 h 256"/>
                <a:gd name="T66" fmla="*/ 2147483647 w 208"/>
                <a:gd name="T67" fmla="*/ 2147483647 h 256"/>
                <a:gd name="T68" fmla="*/ 2147483647 w 208"/>
                <a:gd name="T69" fmla="*/ 2147483647 h 256"/>
                <a:gd name="T70" fmla="*/ 2147483647 w 208"/>
                <a:gd name="T71" fmla="*/ 0 h 256"/>
                <a:gd name="T72" fmla="*/ 2147483647 w 208"/>
                <a:gd name="T73" fmla="*/ 2147483647 h 256"/>
                <a:gd name="T74" fmla="*/ 2147483647 w 208"/>
                <a:gd name="T75" fmla="*/ 2147483647 h 2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256"/>
                <a:gd name="T116" fmla="*/ 208 w 208"/>
                <a:gd name="T117" fmla="*/ 256 h 25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256">
                  <a:moveTo>
                    <a:pt x="152" y="16"/>
                  </a:moveTo>
                  <a:lnTo>
                    <a:pt x="48" y="16"/>
                  </a:lnTo>
                  <a:lnTo>
                    <a:pt x="40" y="40"/>
                  </a:lnTo>
                  <a:lnTo>
                    <a:pt x="32" y="40"/>
                  </a:lnTo>
                  <a:lnTo>
                    <a:pt x="32" y="56"/>
                  </a:lnTo>
                  <a:lnTo>
                    <a:pt x="24" y="48"/>
                  </a:lnTo>
                  <a:lnTo>
                    <a:pt x="24" y="96"/>
                  </a:lnTo>
                  <a:lnTo>
                    <a:pt x="8" y="104"/>
                  </a:lnTo>
                  <a:lnTo>
                    <a:pt x="8" y="128"/>
                  </a:lnTo>
                  <a:lnTo>
                    <a:pt x="0" y="136"/>
                  </a:lnTo>
                  <a:lnTo>
                    <a:pt x="16" y="160"/>
                  </a:lnTo>
                  <a:lnTo>
                    <a:pt x="24" y="176"/>
                  </a:lnTo>
                  <a:lnTo>
                    <a:pt x="32" y="200"/>
                  </a:lnTo>
                  <a:lnTo>
                    <a:pt x="48" y="208"/>
                  </a:lnTo>
                  <a:lnTo>
                    <a:pt x="72" y="232"/>
                  </a:lnTo>
                  <a:lnTo>
                    <a:pt x="80" y="240"/>
                  </a:lnTo>
                  <a:lnTo>
                    <a:pt x="104" y="240"/>
                  </a:lnTo>
                  <a:lnTo>
                    <a:pt x="120" y="256"/>
                  </a:lnTo>
                  <a:lnTo>
                    <a:pt x="144" y="248"/>
                  </a:lnTo>
                  <a:lnTo>
                    <a:pt x="168" y="240"/>
                  </a:lnTo>
                  <a:lnTo>
                    <a:pt x="176" y="240"/>
                  </a:lnTo>
                  <a:lnTo>
                    <a:pt x="176" y="232"/>
                  </a:lnTo>
                  <a:lnTo>
                    <a:pt x="168" y="224"/>
                  </a:lnTo>
                  <a:lnTo>
                    <a:pt x="160" y="216"/>
                  </a:lnTo>
                  <a:lnTo>
                    <a:pt x="144" y="200"/>
                  </a:lnTo>
                  <a:lnTo>
                    <a:pt x="144" y="192"/>
                  </a:lnTo>
                  <a:lnTo>
                    <a:pt x="152" y="192"/>
                  </a:lnTo>
                  <a:lnTo>
                    <a:pt x="160" y="168"/>
                  </a:lnTo>
                  <a:lnTo>
                    <a:pt x="176" y="152"/>
                  </a:lnTo>
                  <a:lnTo>
                    <a:pt x="184" y="128"/>
                  </a:lnTo>
                  <a:lnTo>
                    <a:pt x="192" y="80"/>
                  </a:lnTo>
                  <a:lnTo>
                    <a:pt x="200" y="72"/>
                  </a:lnTo>
                  <a:lnTo>
                    <a:pt x="208" y="72"/>
                  </a:lnTo>
                  <a:lnTo>
                    <a:pt x="200" y="48"/>
                  </a:lnTo>
                  <a:lnTo>
                    <a:pt x="192" y="16"/>
                  </a:lnTo>
                  <a:lnTo>
                    <a:pt x="176" y="0"/>
                  </a:lnTo>
                  <a:lnTo>
                    <a:pt x="168" y="8"/>
                  </a:lnTo>
                  <a:lnTo>
                    <a:pt x="15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2" name="Freeform 650"/>
            <p:cNvSpPr>
              <a:spLocks/>
            </p:cNvSpPr>
            <p:nvPr/>
          </p:nvSpPr>
          <p:spPr bwMode="auto">
            <a:xfrm>
              <a:off x="4321423" y="3400672"/>
              <a:ext cx="107468" cy="96502"/>
            </a:xfrm>
            <a:custGeom>
              <a:avLst/>
              <a:gdLst>
                <a:gd name="T0" fmla="*/ 2147483647 w 80"/>
                <a:gd name="T1" fmla="*/ 2147483647 h 72"/>
                <a:gd name="T2" fmla="*/ 2147483647 w 80"/>
                <a:gd name="T3" fmla="*/ 2147483647 h 72"/>
                <a:gd name="T4" fmla="*/ 2147483647 w 80"/>
                <a:gd name="T5" fmla="*/ 2147483647 h 72"/>
                <a:gd name="T6" fmla="*/ 2147483647 w 80"/>
                <a:gd name="T7" fmla="*/ 2147483647 h 72"/>
                <a:gd name="T8" fmla="*/ 2147483647 w 80"/>
                <a:gd name="T9" fmla="*/ 0 h 72"/>
                <a:gd name="T10" fmla="*/ 2147483647 w 80"/>
                <a:gd name="T11" fmla="*/ 0 h 72"/>
                <a:gd name="T12" fmla="*/ 2147483647 w 80"/>
                <a:gd name="T13" fmla="*/ 0 h 72"/>
                <a:gd name="T14" fmla="*/ 2147483647 w 80"/>
                <a:gd name="T15" fmla="*/ 0 h 72"/>
                <a:gd name="T16" fmla="*/ 2147483647 w 80"/>
                <a:gd name="T17" fmla="*/ 0 h 72"/>
                <a:gd name="T18" fmla="*/ 2147483647 w 80"/>
                <a:gd name="T19" fmla="*/ 2147483647 h 72"/>
                <a:gd name="T20" fmla="*/ 2147483647 w 80"/>
                <a:gd name="T21" fmla="*/ 2147483647 h 72"/>
                <a:gd name="T22" fmla="*/ 0 w 80"/>
                <a:gd name="T23" fmla="*/ 2147483647 h 72"/>
                <a:gd name="T24" fmla="*/ 2147483647 w 80"/>
                <a:gd name="T25" fmla="*/ 2147483647 h 72"/>
                <a:gd name="T26" fmla="*/ 2147483647 w 80"/>
                <a:gd name="T27" fmla="*/ 2147483647 h 72"/>
                <a:gd name="T28" fmla="*/ 2147483647 w 80"/>
                <a:gd name="T29" fmla="*/ 2147483647 h 72"/>
                <a:gd name="T30" fmla="*/ 2147483647 w 80"/>
                <a:gd name="T31" fmla="*/ 2147483647 h 72"/>
                <a:gd name="T32" fmla="*/ 2147483647 w 80"/>
                <a:gd name="T33" fmla="*/ 2147483647 h 72"/>
                <a:gd name="T34" fmla="*/ 2147483647 w 80"/>
                <a:gd name="T35" fmla="*/ 2147483647 h 72"/>
                <a:gd name="T36" fmla="*/ 2147483647 w 80"/>
                <a:gd name="T37" fmla="*/ 2147483647 h 72"/>
                <a:gd name="T38" fmla="*/ 2147483647 w 80"/>
                <a:gd name="T39" fmla="*/ 2147483647 h 72"/>
                <a:gd name="T40" fmla="*/ 2147483647 w 80"/>
                <a:gd name="T41" fmla="*/ 2147483647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72"/>
                <a:gd name="T65" fmla="*/ 80 w 80"/>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72">
                  <a:moveTo>
                    <a:pt x="72" y="40"/>
                  </a:moveTo>
                  <a:lnTo>
                    <a:pt x="80" y="24"/>
                  </a:lnTo>
                  <a:lnTo>
                    <a:pt x="72" y="8"/>
                  </a:lnTo>
                  <a:lnTo>
                    <a:pt x="48" y="8"/>
                  </a:lnTo>
                  <a:lnTo>
                    <a:pt x="40" y="0"/>
                  </a:lnTo>
                  <a:lnTo>
                    <a:pt x="32" y="0"/>
                  </a:lnTo>
                  <a:lnTo>
                    <a:pt x="24" y="0"/>
                  </a:lnTo>
                  <a:lnTo>
                    <a:pt x="16" y="0"/>
                  </a:lnTo>
                  <a:lnTo>
                    <a:pt x="8" y="0"/>
                  </a:lnTo>
                  <a:lnTo>
                    <a:pt x="8" y="16"/>
                  </a:lnTo>
                  <a:lnTo>
                    <a:pt x="8" y="32"/>
                  </a:lnTo>
                  <a:lnTo>
                    <a:pt x="0" y="40"/>
                  </a:lnTo>
                  <a:lnTo>
                    <a:pt x="8" y="40"/>
                  </a:lnTo>
                  <a:lnTo>
                    <a:pt x="8" y="56"/>
                  </a:lnTo>
                  <a:lnTo>
                    <a:pt x="16" y="64"/>
                  </a:lnTo>
                  <a:lnTo>
                    <a:pt x="16" y="72"/>
                  </a:lnTo>
                  <a:lnTo>
                    <a:pt x="32" y="72"/>
                  </a:lnTo>
                  <a:lnTo>
                    <a:pt x="64" y="64"/>
                  </a:lnTo>
                  <a:lnTo>
                    <a:pt x="72" y="64"/>
                  </a:lnTo>
                  <a:lnTo>
                    <a:pt x="72" y="48"/>
                  </a:lnTo>
                  <a:lnTo>
                    <a:pt x="7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3" name="Freeform 651"/>
            <p:cNvSpPr>
              <a:spLocks/>
            </p:cNvSpPr>
            <p:nvPr/>
          </p:nvSpPr>
          <p:spPr bwMode="auto">
            <a:xfrm>
              <a:off x="4267689" y="3432474"/>
              <a:ext cx="74570"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2147483647 h 48"/>
                <a:gd name="T10" fmla="*/ 2147483647 w 56"/>
                <a:gd name="T11" fmla="*/ 0 h 48"/>
                <a:gd name="T12" fmla="*/ 2147483647 w 56"/>
                <a:gd name="T13" fmla="*/ 2147483647 h 48"/>
                <a:gd name="T14" fmla="*/ 2147483647 w 56"/>
                <a:gd name="T15" fmla="*/ 2147483647 h 48"/>
                <a:gd name="T16" fmla="*/ 0 w 56"/>
                <a:gd name="T17" fmla="*/ 2147483647 h 48"/>
                <a:gd name="T18" fmla="*/ 2147483647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48" y="32"/>
                  </a:moveTo>
                  <a:lnTo>
                    <a:pt x="48" y="16"/>
                  </a:lnTo>
                  <a:lnTo>
                    <a:pt x="40" y="16"/>
                  </a:lnTo>
                  <a:lnTo>
                    <a:pt x="32" y="16"/>
                  </a:lnTo>
                  <a:lnTo>
                    <a:pt x="24" y="8"/>
                  </a:lnTo>
                  <a:lnTo>
                    <a:pt x="16" y="0"/>
                  </a:lnTo>
                  <a:lnTo>
                    <a:pt x="16" y="8"/>
                  </a:lnTo>
                  <a:lnTo>
                    <a:pt x="8" y="16"/>
                  </a:lnTo>
                  <a:lnTo>
                    <a:pt x="0" y="24"/>
                  </a:lnTo>
                  <a:lnTo>
                    <a:pt x="8" y="24"/>
                  </a:lnTo>
                  <a:lnTo>
                    <a:pt x="40" y="48"/>
                  </a:lnTo>
                  <a:lnTo>
                    <a:pt x="56" y="48"/>
                  </a:lnTo>
                  <a:lnTo>
                    <a:pt x="56" y="40"/>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4" name="Freeform 652"/>
            <p:cNvSpPr>
              <a:spLocks/>
            </p:cNvSpPr>
            <p:nvPr/>
          </p:nvSpPr>
          <p:spPr bwMode="auto">
            <a:xfrm>
              <a:off x="4234791" y="3411638"/>
              <a:ext cx="53734" cy="53735"/>
            </a:xfrm>
            <a:custGeom>
              <a:avLst/>
              <a:gdLst>
                <a:gd name="T0" fmla="*/ 2147483647 w 40"/>
                <a:gd name="T1" fmla="*/ 2147483647 h 40"/>
                <a:gd name="T2" fmla="*/ 2147483647 w 40"/>
                <a:gd name="T3" fmla="*/ 2147483647 h 40"/>
                <a:gd name="T4" fmla="*/ 2147483647 w 40"/>
                <a:gd name="T5" fmla="*/ 0 h 40"/>
                <a:gd name="T6" fmla="*/ 2147483647 w 40"/>
                <a:gd name="T7" fmla="*/ 0 h 40"/>
                <a:gd name="T8" fmla="*/ 2147483647 w 40"/>
                <a:gd name="T9" fmla="*/ 2147483647 h 40"/>
                <a:gd name="T10" fmla="*/ 0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40"/>
                <a:gd name="T32" fmla="*/ 40 w 40"/>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5" name="Freeform 653"/>
            <p:cNvSpPr>
              <a:spLocks/>
            </p:cNvSpPr>
            <p:nvPr/>
          </p:nvSpPr>
          <p:spPr bwMode="auto">
            <a:xfrm>
              <a:off x="4196409"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0 w 32"/>
                <a:gd name="T11" fmla="*/ 2147483647 h 24"/>
                <a:gd name="T12" fmla="*/ 2147483647 w 32"/>
                <a:gd name="T13" fmla="*/ 2147483647 h 24"/>
                <a:gd name="T14" fmla="*/ 2147483647 w 32"/>
                <a:gd name="T15" fmla="*/ 2147483647 h 24"/>
                <a:gd name="T16" fmla="*/ 2147483647 w 32"/>
                <a:gd name="T17" fmla="*/ 2147483647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
                <a:gd name="T28" fmla="*/ 0 h 24"/>
                <a:gd name="T29" fmla="*/ 32 w 32"/>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 h="24">
                  <a:moveTo>
                    <a:pt x="32" y="16"/>
                  </a:moveTo>
                  <a:lnTo>
                    <a:pt x="32" y="8"/>
                  </a:lnTo>
                  <a:lnTo>
                    <a:pt x="32" y="0"/>
                  </a:lnTo>
                  <a:lnTo>
                    <a:pt x="24" y="0"/>
                  </a:lnTo>
                  <a:lnTo>
                    <a:pt x="0" y="8"/>
                  </a:lnTo>
                  <a:lnTo>
                    <a:pt x="8" y="24"/>
                  </a:lnTo>
                  <a:lnTo>
                    <a:pt x="24" y="16"/>
                  </a:lnTo>
                  <a:lnTo>
                    <a:pt x="3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6" name="Freeform 654"/>
            <p:cNvSpPr>
              <a:spLocks/>
            </p:cNvSpPr>
            <p:nvPr/>
          </p:nvSpPr>
          <p:spPr bwMode="auto">
            <a:xfrm>
              <a:off x="4239177" y="3411638"/>
              <a:ext cx="53734" cy="53735"/>
            </a:xfrm>
            <a:custGeom>
              <a:avLst/>
              <a:gdLst>
                <a:gd name="T0" fmla="*/ 2147483647 w 40"/>
                <a:gd name="T1" fmla="*/ 2147483647 h 40"/>
                <a:gd name="T2" fmla="*/ 2147483647 w 40"/>
                <a:gd name="T3" fmla="*/ 2147483647 h 40"/>
                <a:gd name="T4" fmla="*/ 2147483647 w 40"/>
                <a:gd name="T5" fmla="*/ 2147483647 h 40"/>
                <a:gd name="T6" fmla="*/ 2147483647 w 40"/>
                <a:gd name="T7" fmla="*/ 0 h 40"/>
                <a:gd name="T8" fmla="*/ 2147483647 w 40"/>
                <a:gd name="T9" fmla="*/ 0 h 40"/>
                <a:gd name="T10" fmla="*/ 2147483647 w 40"/>
                <a:gd name="T11" fmla="*/ 2147483647 h 40"/>
                <a:gd name="T12" fmla="*/ 0 w 40"/>
                <a:gd name="T13" fmla="*/ 2147483647 h 40"/>
                <a:gd name="T14" fmla="*/ 2147483647 w 40"/>
                <a:gd name="T15" fmla="*/ 2147483647 h 40"/>
                <a:gd name="T16" fmla="*/ 2147483647 w 40"/>
                <a:gd name="T17" fmla="*/ 2147483647 h 40"/>
                <a:gd name="T18" fmla="*/ 2147483647 w 40"/>
                <a:gd name="T19" fmla="*/ 2147483647 h 40"/>
                <a:gd name="T20" fmla="*/ 2147483647 w 40"/>
                <a:gd name="T21" fmla="*/ 2147483647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40"/>
                <a:gd name="T35" fmla="*/ 40 w 40"/>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7" name="Freeform 655"/>
            <p:cNvSpPr>
              <a:spLocks/>
            </p:cNvSpPr>
            <p:nvPr/>
          </p:nvSpPr>
          <p:spPr bwMode="auto">
            <a:xfrm>
              <a:off x="4321423" y="3089233"/>
              <a:ext cx="1097" cy="10966"/>
            </a:xfrm>
            <a:custGeom>
              <a:avLst/>
              <a:gdLst>
                <a:gd name="T0" fmla="*/ 0 w 1942"/>
                <a:gd name="T1" fmla="*/ 0 h 8"/>
                <a:gd name="T2" fmla="*/ 0 w 1942"/>
                <a:gd name="T3" fmla="*/ 2147483647 h 8"/>
                <a:gd name="T4" fmla="*/ 0 w 1942"/>
                <a:gd name="T5" fmla="*/ 0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0"/>
                  </a:moveTo>
                  <a:lnTo>
                    <a:pt x="0"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8" name="Freeform 656"/>
            <p:cNvSpPr>
              <a:spLocks/>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2147483647 w 257"/>
                <a:gd name="T39" fmla="*/ 2147483647 h 264"/>
                <a:gd name="T40" fmla="*/ 2147483647 w 257"/>
                <a:gd name="T41" fmla="*/ 2147483647 h 264"/>
                <a:gd name="T42" fmla="*/ 2147483647 w 257"/>
                <a:gd name="T43" fmla="*/ 2147483647 h 264"/>
                <a:gd name="T44" fmla="*/ 2147483647 w 257"/>
                <a:gd name="T45" fmla="*/ 0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0 w 257"/>
                <a:gd name="T73" fmla="*/ 2147483647 h 264"/>
                <a:gd name="T74" fmla="*/ 0 w 257"/>
                <a:gd name="T75" fmla="*/ 2147483647 h 264"/>
                <a:gd name="T76" fmla="*/ 0 w 257"/>
                <a:gd name="T77" fmla="*/ 2147483647 h 264"/>
                <a:gd name="T78" fmla="*/ 2147483647 w 257"/>
                <a:gd name="T79" fmla="*/ 2147483647 h 2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7"/>
                <a:gd name="T121" fmla="*/ 0 h 264"/>
                <a:gd name="T122" fmla="*/ 257 w 257"/>
                <a:gd name="T123" fmla="*/ 264 h 26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9" name="Rectangle 657"/>
            <p:cNvSpPr>
              <a:spLocks noChangeArrowheads="1"/>
            </p:cNvSpPr>
            <p:nvPr/>
          </p:nvSpPr>
          <p:spPr bwMode="auto">
            <a:xfrm>
              <a:off x="4321423" y="3089233"/>
              <a:ext cx="0" cy="10966"/>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10" name="Freeform 658"/>
            <p:cNvSpPr>
              <a:spLocks/>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0 w 257"/>
                <a:gd name="T39" fmla="*/ 2147483647 h 264"/>
                <a:gd name="T40" fmla="*/ 0 w 257"/>
                <a:gd name="T41" fmla="*/ 2147483647 h 264"/>
                <a:gd name="T42" fmla="*/ 2147483647 w 257"/>
                <a:gd name="T43" fmla="*/ 2147483647 h 264"/>
                <a:gd name="T44" fmla="*/ 2147483647 w 257"/>
                <a:gd name="T45" fmla="*/ 2147483647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2147483647 w 257"/>
                <a:gd name="T73" fmla="*/ 2147483647 h 264"/>
                <a:gd name="T74" fmla="*/ 2147483647 w 257"/>
                <a:gd name="T75" fmla="*/ 2147483647 h 264"/>
                <a:gd name="T76" fmla="*/ 2147483647 w 257"/>
                <a:gd name="T77" fmla="*/ 2147483647 h 264"/>
                <a:gd name="T78" fmla="*/ 2147483647 w 257"/>
                <a:gd name="T79" fmla="*/ 2147483647 h 264"/>
                <a:gd name="T80" fmla="*/ 0 w 257"/>
                <a:gd name="T81" fmla="*/ 2147483647 h 264"/>
                <a:gd name="T82" fmla="*/ 0 w 257"/>
                <a:gd name="T83" fmla="*/ 2147483647 h 2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7"/>
                <a:gd name="T127" fmla="*/ 0 h 264"/>
                <a:gd name="T128" fmla="*/ 257 w 257"/>
                <a:gd name="T129" fmla="*/ 264 h 26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1" name="Freeform 659"/>
            <p:cNvSpPr>
              <a:spLocks/>
            </p:cNvSpPr>
            <p:nvPr/>
          </p:nvSpPr>
          <p:spPr bwMode="auto">
            <a:xfrm>
              <a:off x="4342259" y="2874296"/>
              <a:ext cx="10966" cy="1097"/>
            </a:xfrm>
            <a:custGeom>
              <a:avLst/>
              <a:gdLst>
                <a:gd name="T0" fmla="*/ 2147483647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8" y="0"/>
                  </a:moveTo>
                  <a:lnTo>
                    <a:pt x="0" y="0"/>
                  </a:lnTo>
                  <a:lnTo>
                    <a:pt x="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2" name="Freeform 660"/>
            <p:cNvSpPr>
              <a:spLocks/>
            </p:cNvSpPr>
            <p:nvPr/>
          </p:nvSpPr>
          <p:spPr bwMode="auto">
            <a:xfrm>
              <a:off x="4353225" y="279972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3" name="Rectangle 661"/>
            <p:cNvSpPr>
              <a:spLocks noChangeArrowheads="1"/>
            </p:cNvSpPr>
            <p:nvPr/>
          </p:nvSpPr>
          <p:spPr bwMode="auto">
            <a:xfrm>
              <a:off x="4342259" y="2874296"/>
              <a:ext cx="10966"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14" name="Freeform 662"/>
            <p:cNvSpPr>
              <a:spLocks/>
            </p:cNvSpPr>
            <p:nvPr/>
          </p:nvSpPr>
          <p:spPr bwMode="auto">
            <a:xfrm>
              <a:off x="4353225" y="2799726"/>
              <a:ext cx="10966" cy="1097"/>
            </a:xfrm>
            <a:custGeom>
              <a:avLst/>
              <a:gdLst>
                <a:gd name="T0" fmla="*/ 0 w 8"/>
                <a:gd name="T1" fmla="*/ 0 h 1943"/>
                <a:gd name="T2" fmla="*/ 0 w 8"/>
                <a:gd name="T3" fmla="*/ 0 h 1943"/>
                <a:gd name="T4" fmla="*/ 2147483647 w 8"/>
                <a:gd name="T5" fmla="*/ 0 h 1943"/>
                <a:gd name="T6" fmla="*/ 0 w 8"/>
                <a:gd name="T7" fmla="*/ 0 h 1943"/>
                <a:gd name="T8" fmla="*/ 0 60000 65536"/>
                <a:gd name="T9" fmla="*/ 0 60000 65536"/>
                <a:gd name="T10" fmla="*/ 0 60000 65536"/>
                <a:gd name="T11" fmla="*/ 0 60000 65536"/>
                <a:gd name="T12" fmla="*/ 0 w 8"/>
                <a:gd name="T13" fmla="*/ 0 h 1943"/>
                <a:gd name="T14" fmla="*/ 8 w 8"/>
                <a:gd name="T15" fmla="*/ 1943 h 1943"/>
              </a:gdLst>
              <a:ahLst/>
              <a:cxnLst>
                <a:cxn ang="T8">
                  <a:pos x="T0" y="T1"/>
                </a:cxn>
                <a:cxn ang="T9">
                  <a:pos x="T2" y="T3"/>
                </a:cxn>
                <a:cxn ang="T10">
                  <a:pos x="T4" y="T5"/>
                </a:cxn>
                <a:cxn ang="T11">
                  <a:pos x="T6" y="T7"/>
                </a:cxn>
              </a:cxnLst>
              <a:rect l="T12" t="T13" r="T14" b="T15"/>
              <a:pathLst>
                <a:path w="8" h="1943">
                  <a:moveTo>
                    <a:pt x="0" y="0"/>
                  </a:moveTo>
                  <a:lnTo>
                    <a:pt x="0" y="0"/>
                  </a:ln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5" name="Freeform 663"/>
            <p:cNvSpPr>
              <a:spLocks/>
            </p:cNvSpPr>
            <p:nvPr/>
          </p:nvSpPr>
          <p:spPr bwMode="auto">
            <a:xfrm>
              <a:off x="4310457" y="2755862"/>
              <a:ext cx="203971" cy="161203"/>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0 h 120"/>
                <a:gd name="T12" fmla="*/ 2147483647 w 152"/>
                <a:gd name="T13" fmla="*/ 0 h 120"/>
                <a:gd name="T14" fmla="*/ 2147483647 w 152"/>
                <a:gd name="T15" fmla="*/ 0 h 120"/>
                <a:gd name="T16" fmla="*/ 2147483647 w 152"/>
                <a:gd name="T17" fmla="*/ 0 h 120"/>
                <a:gd name="T18" fmla="*/ 0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2147483647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2147483647 w 152"/>
                <a:gd name="T39" fmla="*/ 2147483647 h 120"/>
                <a:gd name="T40" fmla="*/ 2147483647 w 152"/>
                <a:gd name="T41" fmla="*/ 2147483647 h 120"/>
                <a:gd name="T42" fmla="*/ 2147483647 w 152"/>
                <a:gd name="T43" fmla="*/ 2147483647 h 120"/>
                <a:gd name="T44" fmla="*/ 2147483647 w 152"/>
                <a:gd name="T45" fmla="*/ 2147483647 h 120"/>
                <a:gd name="T46" fmla="*/ 2147483647 w 152"/>
                <a:gd name="T47" fmla="*/ 2147483647 h 120"/>
                <a:gd name="T48" fmla="*/ 2147483647 w 152"/>
                <a:gd name="T49" fmla="*/ 2147483647 h 120"/>
                <a:gd name="T50" fmla="*/ 2147483647 w 152"/>
                <a:gd name="T51" fmla="*/ 2147483647 h 120"/>
                <a:gd name="T52" fmla="*/ 2147483647 w 152"/>
                <a:gd name="T53" fmla="*/ 2147483647 h 120"/>
                <a:gd name="T54" fmla="*/ 2147483647 w 152"/>
                <a:gd name="T55" fmla="*/ 2147483647 h 120"/>
                <a:gd name="T56" fmla="*/ 2147483647 w 152"/>
                <a:gd name="T57" fmla="*/ 2147483647 h 120"/>
                <a:gd name="T58" fmla="*/ 2147483647 w 152"/>
                <a:gd name="T59" fmla="*/ 2147483647 h 120"/>
                <a:gd name="T60" fmla="*/ 2147483647 w 152"/>
                <a:gd name="T61" fmla="*/ 2147483647 h 120"/>
                <a:gd name="T62" fmla="*/ 2147483647 w 152"/>
                <a:gd name="T63" fmla="*/ 2147483647 h 120"/>
                <a:gd name="T64" fmla="*/ 2147483647 w 152"/>
                <a:gd name="T65" fmla="*/ 2147483647 h 120"/>
                <a:gd name="T66" fmla="*/ 2147483647 w 152"/>
                <a:gd name="T67" fmla="*/ 2147483647 h 12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20"/>
                <a:gd name="T104" fmla="*/ 152 w 152"/>
                <a:gd name="T105" fmla="*/ 120 h 12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20">
                  <a:moveTo>
                    <a:pt x="136" y="16"/>
                  </a:moveTo>
                  <a:lnTo>
                    <a:pt x="128" y="16"/>
                  </a:lnTo>
                  <a:lnTo>
                    <a:pt x="112" y="16"/>
                  </a:lnTo>
                  <a:lnTo>
                    <a:pt x="104" y="16"/>
                  </a:lnTo>
                  <a:lnTo>
                    <a:pt x="96" y="8"/>
                  </a:lnTo>
                  <a:lnTo>
                    <a:pt x="48" y="0"/>
                  </a:lnTo>
                  <a:lnTo>
                    <a:pt x="24" y="0"/>
                  </a:lnTo>
                  <a:lnTo>
                    <a:pt x="16" y="0"/>
                  </a:lnTo>
                  <a:lnTo>
                    <a:pt x="8" y="0"/>
                  </a:lnTo>
                  <a:lnTo>
                    <a:pt x="0" y="8"/>
                  </a:lnTo>
                  <a:lnTo>
                    <a:pt x="8" y="32"/>
                  </a:lnTo>
                  <a:lnTo>
                    <a:pt x="16" y="24"/>
                  </a:lnTo>
                  <a:lnTo>
                    <a:pt x="32" y="24"/>
                  </a:lnTo>
                  <a:lnTo>
                    <a:pt x="32" y="32"/>
                  </a:lnTo>
                  <a:lnTo>
                    <a:pt x="40" y="32"/>
                  </a:lnTo>
                  <a:lnTo>
                    <a:pt x="32" y="48"/>
                  </a:lnTo>
                  <a:lnTo>
                    <a:pt x="32" y="64"/>
                  </a:lnTo>
                  <a:lnTo>
                    <a:pt x="24" y="80"/>
                  </a:lnTo>
                  <a:lnTo>
                    <a:pt x="24" y="88"/>
                  </a:lnTo>
                  <a:lnTo>
                    <a:pt x="32" y="88"/>
                  </a:lnTo>
                  <a:lnTo>
                    <a:pt x="24" y="88"/>
                  </a:lnTo>
                  <a:lnTo>
                    <a:pt x="24" y="96"/>
                  </a:lnTo>
                  <a:lnTo>
                    <a:pt x="24" y="104"/>
                  </a:lnTo>
                  <a:lnTo>
                    <a:pt x="32" y="104"/>
                  </a:lnTo>
                  <a:lnTo>
                    <a:pt x="48" y="120"/>
                  </a:lnTo>
                  <a:lnTo>
                    <a:pt x="72" y="112"/>
                  </a:lnTo>
                  <a:lnTo>
                    <a:pt x="96" y="104"/>
                  </a:lnTo>
                  <a:lnTo>
                    <a:pt x="104" y="88"/>
                  </a:lnTo>
                  <a:lnTo>
                    <a:pt x="120" y="72"/>
                  </a:lnTo>
                  <a:lnTo>
                    <a:pt x="120" y="64"/>
                  </a:lnTo>
                  <a:lnTo>
                    <a:pt x="128" y="40"/>
                  </a:lnTo>
                  <a:lnTo>
                    <a:pt x="152" y="24"/>
                  </a:lnTo>
                  <a:lnTo>
                    <a:pt x="144" y="24"/>
                  </a:lnTo>
                  <a:lnTo>
                    <a:pt x="136"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6" name="Freeform 664"/>
            <p:cNvSpPr>
              <a:spLocks/>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0 h 80"/>
                <a:gd name="T20" fmla="*/ 2147483647 w 40"/>
                <a:gd name="T21" fmla="*/ 0 h 80"/>
                <a:gd name="T22" fmla="*/ 2147483647 w 40"/>
                <a:gd name="T23" fmla="*/ 0 h 80"/>
                <a:gd name="T24" fmla="*/ 2147483647 w 40"/>
                <a:gd name="T25" fmla="*/ 2147483647 h 80"/>
                <a:gd name="T26" fmla="*/ 0 w 40"/>
                <a:gd name="T27" fmla="*/ 2147483647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2147483647 w 40"/>
                <a:gd name="T39" fmla="*/ 2147483647 h 80"/>
                <a:gd name="T40" fmla="*/ 2147483647 w 40"/>
                <a:gd name="T41" fmla="*/ 2147483647 h 80"/>
                <a:gd name="T42" fmla="*/ 2147483647 w 40"/>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80"/>
                <a:gd name="T68" fmla="*/ 40 w 40"/>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80">
                  <a:moveTo>
                    <a:pt x="24" y="64"/>
                  </a:move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7" name="Freeform 665"/>
            <p:cNvSpPr>
              <a:spLocks/>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8" name="Freeform 666"/>
            <p:cNvSpPr>
              <a:spLocks/>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2147483647 h 80"/>
                <a:gd name="T20" fmla="*/ 2147483647 w 40"/>
                <a:gd name="T21" fmla="*/ 2147483647 h 80"/>
                <a:gd name="T22" fmla="*/ 2147483647 w 40"/>
                <a:gd name="T23" fmla="*/ 0 h 80"/>
                <a:gd name="T24" fmla="*/ 2147483647 w 40"/>
                <a:gd name="T25" fmla="*/ 0 h 80"/>
                <a:gd name="T26" fmla="*/ 2147483647 w 40"/>
                <a:gd name="T27" fmla="*/ 0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0 w 40"/>
                <a:gd name="T39" fmla="*/ 2147483647 h 80"/>
                <a:gd name="T40" fmla="*/ 2147483647 w 40"/>
                <a:gd name="T41" fmla="*/ 2147483647 h 80"/>
                <a:gd name="T42" fmla="*/ 2147483647 w 40"/>
                <a:gd name="T43" fmla="*/ 2147483647 h 80"/>
                <a:gd name="T44" fmla="*/ 2147483647 w 40"/>
                <a:gd name="T45" fmla="*/ 2147483647 h 80"/>
                <a:gd name="T46" fmla="*/ 2147483647 w 40"/>
                <a:gd name="T47" fmla="*/ 2147483647 h 80"/>
                <a:gd name="T48" fmla="*/ 2147483647 w 40"/>
                <a:gd name="T49" fmla="*/ 2147483647 h 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0"/>
                <a:gd name="T77" fmla="*/ 40 w 40"/>
                <a:gd name="T78" fmla="*/ 80 h 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0">
                  <a:moveTo>
                    <a:pt x="24" y="64"/>
                  </a:moveTo>
                  <a:lnTo>
                    <a:pt x="24" y="64"/>
                  </a:ln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9" name="Freeform 667"/>
            <p:cNvSpPr>
              <a:spLocks/>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0" name="Freeform 668"/>
            <p:cNvSpPr>
              <a:spLocks/>
            </p:cNvSpPr>
            <p:nvPr/>
          </p:nvSpPr>
          <p:spPr bwMode="auto">
            <a:xfrm>
              <a:off x="4342259" y="2874296"/>
              <a:ext cx="2193" cy="21932"/>
            </a:xfrm>
            <a:custGeom>
              <a:avLst/>
              <a:gdLst>
                <a:gd name="T0" fmla="*/ 0 w 1942"/>
                <a:gd name="T1" fmla="*/ 0 h 16"/>
                <a:gd name="T2" fmla="*/ 0 w 1942"/>
                <a:gd name="T3" fmla="*/ 2147483647 h 16"/>
                <a:gd name="T4" fmla="*/ 0 w 1942"/>
                <a:gd name="T5" fmla="*/ 2147483647 h 16"/>
                <a:gd name="T6" fmla="*/ 0 w 1942"/>
                <a:gd name="T7" fmla="*/ 2147483647 h 16"/>
                <a:gd name="T8" fmla="*/ 0 w 1942"/>
                <a:gd name="T9" fmla="*/ 0 h 16"/>
                <a:gd name="T10" fmla="*/ 0 60000 65536"/>
                <a:gd name="T11" fmla="*/ 0 60000 65536"/>
                <a:gd name="T12" fmla="*/ 0 60000 65536"/>
                <a:gd name="T13" fmla="*/ 0 60000 65536"/>
                <a:gd name="T14" fmla="*/ 0 60000 65536"/>
                <a:gd name="T15" fmla="*/ 0 w 1942"/>
                <a:gd name="T16" fmla="*/ 0 h 16"/>
                <a:gd name="T17" fmla="*/ 1942 w 1942"/>
                <a:gd name="T18" fmla="*/ 16 h 16"/>
              </a:gdLst>
              <a:ahLst/>
              <a:cxnLst>
                <a:cxn ang="T10">
                  <a:pos x="T0" y="T1"/>
                </a:cxn>
                <a:cxn ang="T11">
                  <a:pos x="T2" y="T3"/>
                </a:cxn>
                <a:cxn ang="T12">
                  <a:pos x="T4" y="T5"/>
                </a:cxn>
                <a:cxn ang="T13">
                  <a:pos x="T6" y="T7"/>
                </a:cxn>
                <a:cxn ang="T14">
                  <a:pos x="T8" y="T9"/>
                </a:cxn>
              </a:cxnLst>
              <a:rect l="T15" t="T16" r="T17" b="T18"/>
              <a:pathLst>
                <a:path w="1942" h="16">
                  <a:moveTo>
                    <a:pt x="0" y="0"/>
                  </a:moveTo>
                  <a:lnTo>
                    <a:pt x="0" y="8"/>
                  </a:lnTo>
                  <a:lnTo>
                    <a:pt x="0" y="16"/>
                  </a:lnTo>
                  <a:lnTo>
                    <a:pt x="0"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1" name="Freeform 669"/>
            <p:cNvSpPr>
              <a:spLocks/>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2" name="Freeform 670"/>
            <p:cNvSpPr>
              <a:spLocks/>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8"/>
                  </a:moveTo>
                  <a:lnTo>
                    <a:pt x="0"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3" name="Freeform 671"/>
            <p:cNvSpPr>
              <a:spLocks/>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4" name="Freeform 672"/>
            <p:cNvSpPr>
              <a:spLocks/>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w 1942"/>
                <a:gd name="T7" fmla="*/ 2147483647 h 8"/>
                <a:gd name="T8" fmla="*/ 0 60000 65536"/>
                <a:gd name="T9" fmla="*/ 0 60000 65536"/>
                <a:gd name="T10" fmla="*/ 0 60000 65536"/>
                <a:gd name="T11" fmla="*/ 0 60000 65536"/>
                <a:gd name="T12" fmla="*/ 0 w 1942"/>
                <a:gd name="T13" fmla="*/ 0 h 8"/>
                <a:gd name="T14" fmla="*/ 1942 w 1942"/>
                <a:gd name="T15" fmla="*/ 8 h 8"/>
              </a:gdLst>
              <a:ahLst/>
              <a:cxnLst>
                <a:cxn ang="T8">
                  <a:pos x="T0" y="T1"/>
                </a:cxn>
                <a:cxn ang="T9">
                  <a:pos x="T2" y="T3"/>
                </a:cxn>
                <a:cxn ang="T10">
                  <a:pos x="T4" y="T5"/>
                </a:cxn>
                <a:cxn ang="T11">
                  <a:pos x="T6" y="T7"/>
                </a:cxn>
              </a:cxnLst>
              <a:rect l="T12" t="T13" r="T14" b="T15"/>
              <a:pathLst>
                <a:path w="1942" h="8">
                  <a:moveTo>
                    <a:pt x="0" y="8"/>
                  </a:moveTo>
                  <a:lnTo>
                    <a:pt x="0"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5" name="Freeform 673"/>
            <p:cNvSpPr>
              <a:spLocks/>
            </p:cNvSpPr>
            <p:nvPr/>
          </p:nvSpPr>
          <p:spPr bwMode="auto">
            <a:xfrm>
              <a:off x="5320441" y="2896229"/>
              <a:ext cx="10966" cy="10966"/>
            </a:xfrm>
            <a:custGeom>
              <a:avLst/>
              <a:gdLst>
                <a:gd name="T0" fmla="*/ 0 w 8"/>
                <a:gd name="T1" fmla="*/ 0 h 8"/>
                <a:gd name="T2" fmla="*/ 2147483647 w 8"/>
                <a:gd name="T3" fmla="*/ 2147483647 h 8"/>
                <a:gd name="T4" fmla="*/ 0 w 8"/>
                <a:gd name="T5" fmla="*/ 0 h 8"/>
                <a:gd name="T6" fmla="*/ 0 60000 65536"/>
                <a:gd name="T7" fmla="*/ 0 60000 65536"/>
                <a:gd name="T8" fmla="*/ 0 60000 65536"/>
                <a:gd name="T9" fmla="*/ 0 w 8"/>
                <a:gd name="T10" fmla="*/ 0 h 8"/>
                <a:gd name="T11" fmla="*/ 8 w 8"/>
                <a:gd name="T12" fmla="*/ 8 h 8"/>
              </a:gdLst>
              <a:ahLst/>
              <a:cxnLst>
                <a:cxn ang="T6">
                  <a:pos x="T0" y="T1"/>
                </a:cxn>
                <a:cxn ang="T7">
                  <a:pos x="T2" y="T3"/>
                </a:cxn>
                <a:cxn ang="T8">
                  <a:pos x="T4" y="T5"/>
                </a:cxn>
              </a:cxnLst>
              <a:rect l="T9" t="T10" r="T11" b="T12"/>
              <a:pathLst>
                <a:path w="8" h="8">
                  <a:moveTo>
                    <a:pt x="0" y="0"/>
                  </a:move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6" name="Freeform 674"/>
            <p:cNvSpPr>
              <a:spLocks/>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7" name="Freeform 675"/>
            <p:cNvSpPr>
              <a:spLocks/>
            </p:cNvSpPr>
            <p:nvPr/>
          </p:nvSpPr>
          <p:spPr bwMode="auto">
            <a:xfrm>
              <a:off x="5320441" y="2896229"/>
              <a:ext cx="10966" cy="10966"/>
            </a:xfrm>
            <a:custGeom>
              <a:avLst/>
              <a:gdLst>
                <a:gd name="T0" fmla="*/ 0 w 8"/>
                <a:gd name="T1" fmla="*/ 0 h 8"/>
                <a:gd name="T2" fmla="*/ 2147483647 w 8"/>
                <a:gd name="T3" fmla="*/ 2147483647 h 8"/>
                <a:gd name="T4" fmla="*/ 2147483647 w 8"/>
                <a:gd name="T5" fmla="*/ 2147483647 h 8"/>
                <a:gd name="T6" fmla="*/ 0 w 8"/>
                <a:gd name="T7" fmla="*/ 0 h 8"/>
                <a:gd name="T8" fmla="*/ 0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0" y="0"/>
                  </a:move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8" name="Freeform 676"/>
            <p:cNvSpPr>
              <a:spLocks/>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9" name="Freeform 677"/>
            <p:cNvSpPr>
              <a:spLocks/>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2147483647 h 152"/>
                <a:gd name="T26" fmla="*/ 0 w 96"/>
                <a:gd name="T27" fmla="*/ 2147483647 h 152"/>
                <a:gd name="T28" fmla="*/ 2147483647 w 96"/>
                <a:gd name="T29" fmla="*/ 2147483647 h 152"/>
                <a:gd name="T30" fmla="*/ 2147483647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6"/>
                <a:gd name="T82" fmla="*/ 0 h 152"/>
                <a:gd name="T83" fmla="*/ 96 w 96"/>
                <a:gd name="T84" fmla="*/ 152 h 1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0" name="Freeform 678"/>
            <p:cNvSpPr>
              <a:spLocks/>
            </p:cNvSpPr>
            <p:nvPr/>
          </p:nvSpPr>
          <p:spPr bwMode="auto">
            <a:xfrm>
              <a:off x="6211990" y="3174769"/>
              <a:ext cx="118435" cy="246739"/>
            </a:xfrm>
            <a:custGeom>
              <a:avLst/>
              <a:gdLst>
                <a:gd name="T0" fmla="*/ 2147483647 w 88"/>
                <a:gd name="T1" fmla="*/ 0 h 184"/>
                <a:gd name="T2" fmla="*/ 0 w 88"/>
                <a:gd name="T3" fmla="*/ 0 h 184"/>
                <a:gd name="T4" fmla="*/ 0 w 88"/>
                <a:gd name="T5" fmla="*/ 2147483647 h 184"/>
                <a:gd name="T6" fmla="*/ 2147483647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0 h 18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8"/>
                <a:gd name="T85" fmla="*/ 0 h 184"/>
                <a:gd name="T86" fmla="*/ 88 w 88"/>
                <a:gd name="T87" fmla="*/ 184 h 18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1" name="Freeform 679"/>
            <p:cNvSpPr>
              <a:spLocks/>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0 h 152"/>
                <a:gd name="T26" fmla="*/ 2147483647 w 96"/>
                <a:gd name="T27" fmla="*/ 2147483647 h 152"/>
                <a:gd name="T28" fmla="*/ 0 w 96"/>
                <a:gd name="T29" fmla="*/ 2147483647 h 152"/>
                <a:gd name="T30" fmla="*/ 0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2147483647 w 96"/>
                <a:gd name="T55" fmla="*/ 2147483647 h 152"/>
                <a:gd name="T56" fmla="*/ 2147483647 w 96"/>
                <a:gd name="T57" fmla="*/ 2147483647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6"/>
                <a:gd name="T88" fmla="*/ 0 h 152"/>
                <a:gd name="T89" fmla="*/ 96 w 96"/>
                <a:gd name="T90" fmla="*/ 152 h 1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2" name="Freeform 680"/>
            <p:cNvSpPr>
              <a:spLocks/>
            </p:cNvSpPr>
            <p:nvPr/>
          </p:nvSpPr>
          <p:spPr bwMode="auto">
            <a:xfrm>
              <a:off x="6216376" y="3174769"/>
              <a:ext cx="118435" cy="246739"/>
            </a:xfrm>
            <a:custGeom>
              <a:avLst/>
              <a:gdLst>
                <a:gd name="T0" fmla="*/ 2147483647 w 88"/>
                <a:gd name="T1" fmla="*/ 0 h 184"/>
                <a:gd name="T2" fmla="*/ 0 w 88"/>
                <a:gd name="T3" fmla="*/ 0 h 184"/>
                <a:gd name="T4" fmla="*/ 0 w 88"/>
                <a:gd name="T5" fmla="*/ 2147483647 h 184"/>
                <a:gd name="T6" fmla="*/ 0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2147483647 h 184"/>
                <a:gd name="T56" fmla="*/ 2147483647 w 88"/>
                <a:gd name="T57" fmla="*/ 0 h 18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8"/>
                <a:gd name="T88" fmla="*/ 0 h 184"/>
                <a:gd name="T89" fmla="*/ 88 w 88"/>
                <a:gd name="T90" fmla="*/ 184 h 18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3" name="Freeform 681"/>
            <p:cNvSpPr>
              <a:spLocks/>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48"/>
                <a:gd name="T38" fmla="*/ 104 w 104"/>
                <a:gd name="T39" fmla="*/ 48 h 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4" name="Freeform 682"/>
            <p:cNvSpPr>
              <a:spLocks/>
            </p:cNvSpPr>
            <p:nvPr/>
          </p:nvSpPr>
          <p:spPr bwMode="auto">
            <a:xfrm>
              <a:off x="5728382" y="2509124"/>
              <a:ext cx="1030819" cy="719380"/>
            </a:xfrm>
            <a:custGeom>
              <a:avLst/>
              <a:gdLst>
                <a:gd name="T0" fmla="*/ 2147483647 w 768"/>
                <a:gd name="T1" fmla="*/ 2147483647 h 536"/>
                <a:gd name="T2" fmla="*/ 2147483647 w 768"/>
                <a:gd name="T3" fmla="*/ 0 h 536"/>
                <a:gd name="T4" fmla="*/ 2147483647 w 768"/>
                <a:gd name="T5" fmla="*/ 2147483647 h 536"/>
                <a:gd name="T6" fmla="*/ 2147483647 w 768"/>
                <a:gd name="T7" fmla="*/ 2147483647 h 536"/>
                <a:gd name="T8" fmla="*/ 2147483647 w 768"/>
                <a:gd name="T9" fmla="*/ 2147483647 h 536"/>
                <a:gd name="T10" fmla="*/ 2147483647 w 768"/>
                <a:gd name="T11" fmla="*/ 2147483647 h 536"/>
                <a:gd name="T12" fmla="*/ 2147483647 w 768"/>
                <a:gd name="T13" fmla="*/ 2147483647 h 536"/>
                <a:gd name="T14" fmla="*/ 2147483647 w 768"/>
                <a:gd name="T15" fmla="*/ 2147483647 h 536"/>
                <a:gd name="T16" fmla="*/ 2147483647 w 768"/>
                <a:gd name="T17" fmla="*/ 2147483647 h 536"/>
                <a:gd name="T18" fmla="*/ 2147483647 w 768"/>
                <a:gd name="T19" fmla="*/ 2147483647 h 536"/>
                <a:gd name="T20" fmla="*/ 2147483647 w 768"/>
                <a:gd name="T21" fmla="*/ 2147483647 h 536"/>
                <a:gd name="T22" fmla="*/ 2147483647 w 768"/>
                <a:gd name="T23" fmla="*/ 2147483647 h 536"/>
                <a:gd name="T24" fmla="*/ 2147483647 w 768"/>
                <a:gd name="T25" fmla="*/ 2147483647 h 536"/>
                <a:gd name="T26" fmla="*/ 2147483647 w 768"/>
                <a:gd name="T27" fmla="*/ 2147483647 h 536"/>
                <a:gd name="T28" fmla="*/ 0 w 768"/>
                <a:gd name="T29" fmla="*/ 2147483647 h 536"/>
                <a:gd name="T30" fmla="*/ 0 w 768"/>
                <a:gd name="T31" fmla="*/ 2147483647 h 536"/>
                <a:gd name="T32" fmla="*/ 2147483647 w 768"/>
                <a:gd name="T33" fmla="*/ 2147483647 h 536"/>
                <a:gd name="T34" fmla="*/ 2147483647 w 768"/>
                <a:gd name="T35" fmla="*/ 2147483647 h 536"/>
                <a:gd name="T36" fmla="*/ 2147483647 w 768"/>
                <a:gd name="T37" fmla="*/ 2147483647 h 536"/>
                <a:gd name="T38" fmla="*/ 2147483647 w 768"/>
                <a:gd name="T39" fmla="*/ 2147483647 h 536"/>
                <a:gd name="T40" fmla="*/ 2147483647 w 768"/>
                <a:gd name="T41" fmla="*/ 2147483647 h 536"/>
                <a:gd name="T42" fmla="*/ 2147483647 w 768"/>
                <a:gd name="T43" fmla="*/ 2147483647 h 536"/>
                <a:gd name="T44" fmla="*/ 2147483647 w 768"/>
                <a:gd name="T45" fmla="*/ 2147483647 h 536"/>
                <a:gd name="T46" fmla="*/ 2147483647 w 768"/>
                <a:gd name="T47" fmla="*/ 2147483647 h 536"/>
                <a:gd name="T48" fmla="*/ 2147483647 w 768"/>
                <a:gd name="T49" fmla="*/ 2147483647 h 536"/>
                <a:gd name="T50" fmla="*/ 2147483647 w 768"/>
                <a:gd name="T51" fmla="*/ 2147483647 h 536"/>
                <a:gd name="T52" fmla="*/ 2147483647 w 768"/>
                <a:gd name="T53" fmla="*/ 2147483647 h 536"/>
                <a:gd name="T54" fmla="*/ 2147483647 w 768"/>
                <a:gd name="T55" fmla="*/ 2147483647 h 536"/>
                <a:gd name="T56" fmla="*/ 2147483647 w 768"/>
                <a:gd name="T57" fmla="*/ 2147483647 h 536"/>
                <a:gd name="T58" fmla="*/ 2147483647 w 768"/>
                <a:gd name="T59" fmla="*/ 2147483647 h 536"/>
                <a:gd name="T60" fmla="*/ 2147483647 w 768"/>
                <a:gd name="T61" fmla="*/ 2147483647 h 536"/>
                <a:gd name="T62" fmla="*/ 2147483647 w 768"/>
                <a:gd name="T63" fmla="*/ 2147483647 h 536"/>
                <a:gd name="T64" fmla="*/ 2147483647 w 768"/>
                <a:gd name="T65" fmla="*/ 2147483647 h 536"/>
                <a:gd name="T66" fmla="*/ 2147483647 w 768"/>
                <a:gd name="T67" fmla="*/ 2147483647 h 536"/>
                <a:gd name="T68" fmla="*/ 2147483647 w 768"/>
                <a:gd name="T69" fmla="*/ 2147483647 h 536"/>
                <a:gd name="T70" fmla="*/ 2147483647 w 768"/>
                <a:gd name="T71" fmla="*/ 2147483647 h 536"/>
                <a:gd name="T72" fmla="*/ 2147483647 w 768"/>
                <a:gd name="T73" fmla="*/ 2147483647 h 536"/>
                <a:gd name="T74" fmla="*/ 2147483647 w 768"/>
                <a:gd name="T75" fmla="*/ 2147483647 h 536"/>
                <a:gd name="T76" fmla="*/ 2147483647 w 768"/>
                <a:gd name="T77" fmla="*/ 2147483647 h 536"/>
                <a:gd name="T78" fmla="*/ 2147483647 w 768"/>
                <a:gd name="T79" fmla="*/ 2147483647 h 536"/>
                <a:gd name="T80" fmla="*/ 2147483647 w 768"/>
                <a:gd name="T81" fmla="*/ 2147483647 h 536"/>
                <a:gd name="T82" fmla="*/ 2147483647 w 768"/>
                <a:gd name="T83" fmla="*/ 2147483647 h 536"/>
                <a:gd name="T84" fmla="*/ 2147483647 w 768"/>
                <a:gd name="T85" fmla="*/ 2147483647 h 536"/>
                <a:gd name="T86" fmla="*/ 2147483647 w 768"/>
                <a:gd name="T87" fmla="*/ 2147483647 h 536"/>
                <a:gd name="T88" fmla="*/ 2147483647 w 768"/>
                <a:gd name="T89" fmla="*/ 2147483647 h 536"/>
                <a:gd name="T90" fmla="*/ 2147483647 w 768"/>
                <a:gd name="T91" fmla="*/ 2147483647 h 536"/>
                <a:gd name="T92" fmla="*/ 2147483647 w 768"/>
                <a:gd name="T93" fmla="*/ 2147483647 h 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68"/>
                <a:gd name="T142" fmla="*/ 0 h 536"/>
                <a:gd name="T143" fmla="*/ 768 w 768"/>
                <a:gd name="T144" fmla="*/ 536 h 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68" h="536">
                  <a:moveTo>
                    <a:pt x="744" y="152"/>
                  </a:moveTo>
                  <a:lnTo>
                    <a:pt x="768" y="96"/>
                  </a:lnTo>
                  <a:lnTo>
                    <a:pt x="720" y="96"/>
                  </a:lnTo>
                  <a:lnTo>
                    <a:pt x="712" y="80"/>
                  </a:lnTo>
                  <a:lnTo>
                    <a:pt x="680" y="72"/>
                  </a:lnTo>
                  <a:lnTo>
                    <a:pt x="640" y="0"/>
                  </a:lnTo>
                  <a:lnTo>
                    <a:pt x="600" y="0"/>
                  </a:lnTo>
                  <a:lnTo>
                    <a:pt x="592" y="16"/>
                  </a:lnTo>
                  <a:lnTo>
                    <a:pt x="568" y="64"/>
                  </a:lnTo>
                  <a:lnTo>
                    <a:pt x="544" y="64"/>
                  </a:lnTo>
                  <a:lnTo>
                    <a:pt x="536" y="72"/>
                  </a:lnTo>
                  <a:lnTo>
                    <a:pt x="544" y="72"/>
                  </a:lnTo>
                  <a:lnTo>
                    <a:pt x="536" y="72"/>
                  </a:lnTo>
                  <a:lnTo>
                    <a:pt x="528" y="88"/>
                  </a:lnTo>
                  <a:lnTo>
                    <a:pt x="528" y="104"/>
                  </a:lnTo>
                  <a:lnTo>
                    <a:pt x="568" y="112"/>
                  </a:lnTo>
                  <a:lnTo>
                    <a:pt x="576" y="128"/>
                  </a:lnTo>
                  <a:lnTo>
                    <a:pt x="536" y="136"/>
                  </a:lnTo>
                  <a:lnTo>
                    <a:pt x="512" y="152"/>
                  </a:lnTo>
                  <a:lnTo>
                    <a:pt x="480" y="160"/>
                  </a:lnTo>
                  <a:lnTo>
                    <a:pt x="472" y="192"/>
                  </a:lnTo>
                  <a:lnTo>
                    <a:pt x="432" y="192"/>
                  </a:lnTo>
                  <a:lnTo>
                    <a:pt x="384" y="224"/>
                  </a:lnTo>
                  <a:lnTo>
                    <a:pt x="344" y="200"/>
                  </a:lnTo>
                  <a:lnTo>
                    <a:pt x="296" y="200"/>
                  </a:lnTo>
                  <a:lnTo>
                    <a:pt x="264" y="160"/>
                  </a:lnTo>
                  <a:lnTo>
                    <a:pt x="208" y="144"/>
                  </a:lnTo>
                  <a:lnTo>
                    <a:pt x="208" y="104"/>
                  </a:lnTo>
                  <a:lnTo>
                    <a:pt x="184" y="96"/>
                  </a:lnTo>
                  <a:lnTo>
                    <a:pt x="176" y="88"/>
                  </a:lnTo>
                  <a:lnTo>
                    <a:pt x="176" y="96"/>
                  </a:lnTo>
                  <a:lnTo>
                    <a:pt x="176" y="88"/>
                  </a:lnTo>
                  <a:lnTo>
                    <a:pt x="168" y="88"/>
                  </a:lnTo>
                  <a:lnTo>
                    <a:pt x="168" y="96"/>
                  </a:lnTo>
                  <a:lnTo>
                    <a:pt x="168" y="88"/>
                  </a:lnTo>
                  <a:lnTo>
                    <a:pt x="152" y="96"/>
                  </a:lnTo>
                  <a:lnTo>
                    <a:pt x="144" y="120"/>
                  </a:lnTo>
                  <a:lnTo>
                    <a:pt x="112" y="112"/>
                  </a:lnTo>
                  <a:lnTo>
                    <a:pt x="104" y="152"/>
                  </a:lnTo>
                  <a:lnTo>
                    <a:pt x="80" y="160"/>
                  </a:lnTo>
                  <a:lnTo>
                    <a:pt x="72" y="208"/>
                  </a:lnTo>
                  <a:lnTo>
                    <a:pt x="56" y="224"/>
                  </a:lnTo>
                  <a:lnTo>
                    <a:pt x="32" y="240"/>
                  </a:lnTo>
                  <a:lnTo>
                    <a:pt x="0" y="248"/>
                  </a:lnTo>
                  <a:lnTo>
                    <a:pt x="0" y="264"/>
                  </a:lnTo>
                  <a:lnTo>
                    <a:pt x="8" y="272"/>
                  </a:lnTo>
                  <a:lnTo>
                    <a:pt x="8" y="280"/>
                  </a:lnTo>
                  <a:lnTo>
                    <a:pt x="0" y="288"/>
                  </a:lnTo>
                  <a:lnTo>
                    <a:pt x="8" y="296"/>
                  </a:lnTo>
                  <a:lnTo>
                    <a:pt x="24" y="296"/>
                  </a:lnTo>
                  <a:lnTo>
                    <a:pt x="32" y="312"/>
                  </a:lnTo>
                  <a:lnTo>
                    <a:pt x="48" y="312"/>
                  </a:lnTo>
                  <a:lnTo>
                    <a:pt x="72" y="312"/>
                  </a:lnTo>
                  <a:lnTo>
                    <a:pt x="80" y="320"/>
                  </a:lnTo>
                  <a:lnTo>
                    <a:pt x="64" y="344"/>
                  </a:lnTo>
                  <a:lnTo>
                    <a:pt x="64" y="360"/>
                  </a:lnTo>
                  <a:lnTo>
                    <a:pt x="56" y="368"/>
                  </a:lnTo>
                  <a:lnTo>
                    <a:pt x="64" y="384"/>
                  </a:lnTo>
                  <a:lnTo>
                    <a:pt x="88" y="392"/>
                  </a:lnTo>
                  <a:lnTo>
                    <a:pt x="80" y="400"/>
                  </a:lnTo>
                  <a:lnTo>
                    <a:pt x="88" y="400"/>
                  </a:lnTo>
                  <a:lnTo>
                    <a:pt x="120" y="408"/>
                  </a:lnTo>
                  <a:lnTo>
                    <a:pt x="144" y="424"/>
                  </a:lnTo>
                  <a:lnTo>
                    <a:pt x="168" y="424"/>
                  </a:lnTo>
                  <a:lnTo>
                    <a:pt x="176" y="432"/>
                  </a:lnTo>
                  <a:lnTo>
                    <a:pt x="184" y="432"/>
                  </a:lnTo>
                  <a:lnTo>
                    <a:pt x="192" y="440"/>
                  </a:lnTo>
                  <a:lnTo>
                    <a:pt x="208" y="440"/>
                  </a:lnTo>
                  <a:lnTo>
                    <a:pt x="224" y="440"/>
                  </a:lnTo>
                  <a:lnTo>
                    <a:pt x="240" y="424"/>
                  </a:lnTo>
                  <a:lnTo>
                    <a:pt x="256" y="416"/>
                  </a:lnTo>
                  <a:lnTo>
                    <a:pt x="272" y="416"/>
                  </a:lnTo>
                  <a:lnTo>
                    <a:pt x="288" y="424"/>
                  </a:lnTo>
                  <a:lnTo>
                    <a:pt x="296" y="424"/>
                  </a:lnTo>
                  <a:lnTo>
                    <a:pt x="304" y="432"/>
                  </a:lnTo>
                  <a:lnTo>
                    <a:pt x="312" y="448"/>
                  </a:lnTo>
                  <a:lnTo>
                    <a:pt x="304" y="472"/>
                  </a:lnTo>
                  <a:lnTo>
                    <a:pt x="304" y="480"/>
                  </a:lnTo>
                  <a:lnTo>
                    <a:pt x="312" y="488"/>
                  </a:lnTo>
                  <a:lnTo>
                    <a:pt x="320" y="496"/>
                  </a:lnTo>
                  <a:lnTo>
                    <a:pt x="320" y="504"/>
                  </a:lnTo>
                  <a:lnTo>
                    <a:pt x="344" y="512"/>
                  </a:lnTo>
                  <a:lnTo>
                    <a:pt x="336" y="520"/>
                  </a:lnTo>
                  <a:lnTo>
                    <a:pt x="360" y="512"/>
                  </a:lnTo>
                  <a:lnTo>
                    <a:pt x="360" y="496"/>
                  </a:lnTo>
                  <a:lnTo>
                    <a:pt x="400" y="496"/>
                  </a:lnTo>
                  <a:lnTo>
                    <a:pt x="416" y="512"/>
                  </a:lnTo>
                  <a:lnTo>
                    <a:pt x="424" y="520"/>
                  </a:lnTo>
                  <a:lnTo>
                    <a:pt x="432" y="520"/>
                  </a:lnTo>
                  <a:lnTo>
                    <a:pt x="456" y="536"/>
                  </a:lnTo>
                  <a:lnTo>
                    <a:pt x="456" y="520"/>
                  </a:lnTo>
                  <a:lnTo>
                    <a:pt x="488" y="512"/>
                  </a:lnTo>
                  <a:lnTo>
                    <a:pt x="496" y="504"/>
                  </a:lnTo>
                  <a:lnTo>
                    <a:pt x="504" y="504"/>
                  </a:lnTo>
                  <a:lnTo>
                    <a:pt x="512" y="504"/>
                  </a:lnTo>
                  <a:lnTo>
                    <a:pt x="528" y="496"/>
                  </a:lnTo>
                  <a:lnTo>
                    <a:pt x="544" y="488"/>
                  </a:lnTo>
                  <a:lnTo>
                    <a:pt x="568" y="472"/>
                  </a:lnTo>
                  <a:lnTo>
                    <a:pt x="576" y="456"/>
                  </a:lnTo>
                  <a:lnTo>
                    <a:pt x="584" y="440"/>
                  </a:lnTo>
                  <a:lnTo>
                    <a:pt x="600" y="416"/>
                  </a:lnTo>
                  <a:lnTo>
                    <a:pt x="600" y="400"/>
                  </a:lnTo>
                  <a:lnTo>
                    <a:pt x="592" y="392"/>
                  </a:lnTo>
                  <a:lnTo>
                    <a:pt x="600" y="384"/>
                  </a:lnTo>
                  <a:lnTo>
                    <a:pt x="592" y="368"/>
                  </a:lnTo>
                  <a:lnTo>
                    <a:pt x="576" y="328"/>
                  </a:lnTo>
                  <a:lnTo>
                    <a:pt x="576" y="320"/>
                  </a:lnTo>
                  <a:lnTo>
                    <a:pt x="592" y="304"/>
                  </a:lnTo>
                  <a:lnTo>
                    <a:pt x="608" y="296"/>
                  </a:lnTo>
                  <a:lnTo>
                    <a:pt x="608" y="288"/>
                  </a:lnTo>
                  <a:lnTo>
                    <a:pt x="584" y="288"/>
                  </a:lnTo>
                  <a:lnTo>
                    <a:pt x="576" y="288"/>
                  </a:lnTo>
                  <a:lnTo>
                    <a:pt x="568" y="288"/>
                  </a:lnTo>
                  <a:lnTo>
                    <a:pt x="560" y="272"/>
                  </a:lnTo>
                  <a:lnTo>
                    <a:pt x="552" y="264"/>
                  </a:lnTo>
                  <a:lnTo>
                    <a:pt x="568" y="256"/>
                  </a:lnTo>
                  <a:lnTo>
                    <a:pt x="584" y="248"/>
                  </a:lnTo>
                  <a:lnTo>
                    <a:pt x="600" y="232"/>
                  </a:lnTo>
                  <a:lnTo>
                    <a:pt x="608" y="232"/>
                  </a:lnTo>
                  <a:lnTo>
                    <a:pt x="600" y="248"/>
                  </a:lnTo>
                  <a:lnTo>
                    <a:pt x="608" y="256"/>
                  </a:lnTo>
                  <a:lnTo>
                    <a:pt x="616" y="256"/>
                  </a:lnTo>
                  <a:lnTo>
                    <a:pt x="640" y="248"/>
                  </a:lnTo>
                  <a:lnTo>
                    <a:pt x="656" y="256"/>
                  </a:lnTo>
                  <a:lnTo>
                    <a:pt x="664" y="272"/>
                  </a:lnTo>
                  <a:lnTo>
                    <a:pt x="664" y="280"/>
                  </a:lnTo>
                  <a:lnTo>
                    <a:pt x="664" y="304"/>
                  </a:lnTo>
                  <a:lnTo>
                    <a:pt x="656" y="328"/>
                  </a:lnTo>
                  <a:lnTo>
                    <a:pt x="672" y="328"/>
                  </a:lnTo>
                  <a:lnTo>
                    <a:pt x="688" y="320"/>
                  </a:lnTo>
                  <a:lnTo>
                    <a:pt x="696" y="312"/>
                  </a:lnTo>
                  <a:lnTo>
                    <a:pt x="704" y="304"/>
                  </a:lnTo>
                  <a:lnTo>
                    <a:pt x="688" y="272"/>
                  </a:lnTo>
                  <a:lnTo>
                    <a:pt x="688" y="264"/>
                  </a:lnTo>
                  <a:lnTo>
                    <a:pt x="688" y="248"/>
                  </a:lnTo>
                  <a:lnTo>
                    <a:pt x="688" y="240"/>
                  </a:lnTo>
                  <a:lnTo>
                    <a:pt x="680" y="224"/>
                  </a:lnTo>
                  <a:lnTo>
                    <a:pt x="688" y="216"/>
                  </a:lnTo>
                  <a:lnTo>
                    <a:pt x="704" y="200"/>
                  </a:lnTo>
                  <a:lnTo>
                    <a:pt x="720" y="200"/>
                  </a:lnTo>
                  <a:lnTo>
                    <a:pt x="728" y="160"/>
                  </a:lnTo>
                  <a:lnTo>
                    <a:pt x="744"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5" name="Freeform 683"/>
            <p:cNvSpPr>
              <a:spLocks/>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6" name="Freeform 684"/>
            <p:cNvSpPr>
              <a:spLocks/>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2147483647 w 104"/>
                <a:gd name="T25" fmla="*/ 2147483647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7" name="Freeform 685"/>
            <p:cNvSpPr>
              <a:spLocks/>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8" name="Freeform 686"/>
            <p:cNvSpPr>
              <a:spLocks/>
            </p:cNvSpPr>
            <p:nvPr/>
          </p:nvSpPr>
          <p:spPr bwMode="auto">
            <a:xfrm>
              <a:off x="4815998" y="1897212"/>
              <a:ext cx="183135" cy="398071"/>
            </a:xfrm>
            <a:custGeom>
              <a:avLst/>
              <a:gdLst>
                <a:gd name="T0" fmla="*/ 2147483647 w 136"/>
                <a:gd name="T1" fmla="*/ 2147483647 h 296"/>
                <a:gd name="T2" fmla="*/ 2147483647 w 136"/>
                <a:gd name="T3" fmla="*/ 2147483647 h 296"/>
                <a:gd name="T4" fmla="*/ 2147483647 w 136"/>
                <a:gd name="T5" fmla="*/ 2147483647 h 296"/>
                <a:gd name="T6" fmla="*/ 2147483647 w 136"/>
                <a:gd name="T7" fmla="*/ 2147483647 h 296"/>
                <a:gd name="T8" fmla="*/ 2147483647 w 136"/>
                <a:gd name="T9" fmla="*/ 2147483647 h 296"/>
                <a:gd name="T10" fmla="*/ 2147483647 w 136"/>
                <a:gd name="T11" fmla="*/ 2147483647 h 296"/>
                <a:gd name="T12" fmla="*/ 2147483647 w 136"/>
                <a:gd name="T13" fmla="*/ 2147483647 h 296"/>
                <a:gd name="T14" fmla="*/ 2147483647 w 136"/>
                <a:gd name="T15" fmla="*/ 2147483647 h 296"/>
                <a:gd name="T16" fmla="*/ 2147483647 w 136"/>
                <a:gd name="T17" fmla="*/ 2147483647 h 296"/>
                <a:gd name="T18" fmla="*/ 2147483647 w 136"/>
                <a:gd name="T19" fmla="*/ 2147483647 h 296"/>
                <a:gd name="T20" fmla="*/ 2147483647 w 136"/>
                <a:gd name="T21" fmla="*/ 2147483647 h 296"/>
                <a:gd name="T22" fmla="*/ 2147483647 w 136"/>
                <a:gd name="T23" fmla="*/ 2147483647 h 296"/>
                <a:gd name="T24" fmla="*/ 2147483647 w 136"/>
                <a:gd name="T25" fmla="*/ 2147483647 h 296"/>
                <a:gd name="T26" fmla="*/ 2147483647 w 136"/>
                <a:gd name="T27" fmla="*/ 2147483647 h 296"/>
                <a:gd name="T28" fmla="*/ 2147483647 w 136"/>
                <a:gd name="T29" fmla="*/ 2147483647 h 296"/>
                <a:gd name="T30" fmla="*/ 2147483647 w 136"/>
                <a:gd name="T31" fmla="*/ 2147483647 h 296"/>
                <a:gd name="T32" fmla="*/ 2147483647 w 136"/>
                <a:gd name="T33" fmla="*/ 2147483647 h 296"/>
                <a:gd name="T34" fmla="*/ 2147483647 w 136"/>
                <a:gd name="T35" fmla="*/ 0 h 296"/>
                <a:gd name="T36" fmla="*/ 2147483647 w 136"/>
                <a:gd name="T37" fmla="*/ 0 h 296"/>
                <a:gd name="T38" fmla="*/ 2147483647 w 136"/>
                <a:gd name="T39" fmla="*/ 2147483647 h 296"/>
                <a:gd name="T40" fmla="*/ 2147483647 w 136"/>
                <a:gd name="T41" fmla="*/ 2147483647 h 296"/>
                <a:gd name="T42" fmla="*/ 2147483647 w 136"/>
                <a:gd name="T43" fmla="*/ 2147483647 h 296"/>
                <a:gd name="T44" fmla="*/ 2147483647 w 136"/>
                <a:gd name="T45" fmla="*/ 2147483647 h 296"/>
                <a:gd name="T46" fmla="*/ 2147483647 w 136"/>
                <a:gd name="T47" fmla="*/ 2147483647 h 296"/>
                <a:gd name="T48" fmla="*/ 2147483647 w 136"/>
                <a:gd name="T49" fmla="*/ 2147483647 h 296"/>
                <a:gd name="T50" fmla="*/ 2147483647 w 136"/>
                <a:gd name="T51" fmla="*/ 2147483647 h 296"/>
                <a:gd name="T52" fmla="*/ 2147483647 w 136"/>
                <a:gd name="T53" fmla="*/ 2147483647 h 296"/>
                <a:gd name="T54" fmla="*/ 0 w 136"/>
                <a:gd name="T55" fmla="*/ 2147483647 h 296"/>
                <a:gd name="T56" fmla="*/ 2147483647 w 136"/>
                <a:gd name="T57" fmla="*/ 2147483647 h 296"/>
                <a:gd name="T58" fmla="*/ 2147483647 w 136"/>
                <a:gd name="T59" fmla="*/ 2147483647 h 296"/>
                <a:gd name="T60" fmla="*/ 2147483647 w 136"/>
                <a:gd name="T61" fmla="*/ 2147483647 h 296"/>
                <a:gd name="T62" fmla="*/ 2147483647 w 136"/>
                <a:gd name="T63" fmla="*/ 2147483647 h 296"/>
                <a:gd name="T64" fmla="*/ 2147483647 w 136"/>
                <a:gd name="T65" fmla="*/ 2147483647 h 296"/>
                <a:gd name="T66" fmla="*/ 2147483647 w 136"/>
                <a:gd name="T67" fmla="*/ 2147483647 h 296"/>
                <a:gd name="T68" fmla="*/ 2147483647 w 136"/>
                <a:gd name="T69" fmla="*/ 2147483647 h 296"/>
                <a:gd name="T70" fmla="*/ 2147483647 w 136"/>
                <a:gd name="T71" fmla="*/ 2147483647 h 296"/>
                <a:gd name="T72" fmla="*/ 2147483647 w 136"/>
                <a:gd name="T73" fmla="*/ 2147483647 h 296"/>
                <a:gd name="T74" fmla="*/ 2147483647 w 136"/>
                <a:gd name="T75" fmla="*/ 2147483647 h 296"/>
                <a:gd name="T76" fmla="*/ 2147483647 w 136"/>
                <a:gd name="T77" fmla="*/ 2147483647 h 296"/>
                <a:gd name="T78" fmla="*/ 2147483647 w 136"/>
                <a:gd name="T79" fmla="*/ 2147483647 h 296"/>
                <a:gd name="T80" fmla="*/ 2147483647 w 136"/>
                <a:gd name="T81" fmla="*/ 2147483647 h 296"/>
                <a:gd name="T82" fmla="*/ 2147483647 w 136"/>
                <a:gd name="T83" fmla="*/ 2147483647 h 296"/>
                <a:gd name="T84" fmla="*/ 2147483647 w 136"/>
                <a:gd name="T85" fmla="*/ 2147483647 h 296"/>
                <a:gd name="T86" fmla="*/ 2147483647 w 136"/>
                <a:gd name="T87" fmla="*/ 2147483647 h 296"/>
                <a:gd name="T88" fmla="*/ 2147483647 w 136"/>
                <a:gd name="T89" fmla="*/ 2147483647 h 296"/>
                <a:gd name="T90" fmla="*/ 2147483647 w 136"/>
                <a:gd name="T91" fmla="*/ 2147483647 h 296"/>
                <a:gd name="T92" fmla="*/ 2147483647 w 136"/>
                <a:gd name="T93" fmla="*/ 2147483647 h 296"/>
                <a:gd name="T94" fmla="*/ 2147483647 w 136"/>
                <a:gd name="T95" fmla="*/ 2147483647 h 296"/>
                <a:gd name="T96" fmla="*/ 2147483647 w 136"/>
                <a:gd name="T97" fmla="*/ 2147483647 h 296"/>
                <a:gd name="T98" fmla="*/ 2147483647 w 136"/>
                <a:gd name="T99" fmla="*/ 2147483647 h 296"/>
                <a:gd name="T100" fmla="*/ 2147483647 w 136"/>
                <a:gd name="T101" fmla="*/ 2147483647 h 296"/>
                <a:gd name="T102" fmla="*/ 2147483647 w 136"/>
                <a:gd name="T103" fmla="*/ 2147483647 h 296"/>
                <a:gd name="T104" fmla="*/ 2147483647 w 136"/>
                <a:gd name="T105" fmla="*/ 2147483647 h 2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96"/>
                <a:gd name="T161" fmla="*/ 136 w 136"/>
                <a:gd name="T162" fmla="*/ 296 h 2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96">
                  <a:moveTo>
                    <a:pt x="136" y="216"/>
                  </a:moveTo>
                  <a:lnTo>
                    <a:pt x="128" y="216"/>
                  </a:lnTo>
                  <a:lnTo>
                    <a:pt x="120" y="208"/>
                  </a:lnTo>
                  <a:lnTo>
                    <a:pt x="128" y="184"/>
                  </a:lnTo>
                  <a:lnTo>
                    <a:pt x="120" y="176"/>
                  </a:lnTo>
                  <a:lnTo>
                    <a:pt x="120" y="168"/>
                  </a:lnTo>
                  <a:lnTo>
                    <a:pt x="120" y="160"/>
                  </a:lnTo>
                  <a:lnTo>
                    <a:pt x="112" y="152"/>
                  </a:lnTo>
                  <a:lnTo>
                    <a:pt x="120" y="144"/>
                  </a:lnTo>
                  <a:lnTo>
                    <a:pt x="112" y="104"/>
                  </a:lnTo>
                  <a:lnTo>
                    <a:pt x="120" y="80"/>
                  </a:lnTo>
                  <a:lnTo>
                    <a:pt x="112" y="64"/>
                  </a:lnTo>
                  <a:lnTo>
                    <a:pt x="104" y="56"/>
                  </a:lnTo>
                  <a:lnTo>
                    <a:pt x="104" y="40"/>
                  </a:lnTo>
                  <a:lnTo>
                    <a:pt x="104" y="32"/>
                  </a:lnTo>
                  <a:lnTo>
                    <a:pt x="112" y="24"/>
                  </a:lnTo>
                  <a:lnTo>
                    <a:pt x="112" y="8"/>
                  </a:lnTo>
                  <a:lnTo>
                    <a:pt x="96" y="0"/>
                  </a:lnTo>
                  <a:lnTo>
                    <a:pt x="80" y="0"/>
                  </a:lnTo>
                  <a:lnTo>
                    <a:pt x="72" y="8"/>
                  </a:lnTo>
                  <a:lnTo>
                    <a:pt x="64" y="32"/>
                  </a:lnTo>
                  <a:lnTo>
                    <a:pt x="48" y="40"/>
                  </a:lnTo>
                  <a:lnTo>
                    <a:pt x="32" y="40"/>
                  </a:lnTo>
                  <a:lnTo>
                    <a:pt x="24" y="40"/>
                  </a:lnTo>
                  <a:lnTo>
                    <a:pt x="16" y="32"/>
                  </a:lnTo>
                  <a:lnTo>
                    <a:pt x="8" y="24"/>
                  </a:lnTo>
                  <a:lnTo>
                    <a:pt x="8" y="32"/>
                  </a:lnTo>
                  <a:lnTo>
                    <a:pt x="0" y="32"/>
                  </a:lnTo>
                  <a:lnTo>
                    <a:pt x="8" y="40"/>
                  </a:lnTo>
                  <a:lnTo>
                    <a:pt x="16" y="48"/>
                  </a:lnTo>
                  <a:lnTo>
                    <a:pt x="24" y="56"/>
                  </a:lnTo>
                  <a:lnTo>
                    <a:pt x="32" y="56"/>
                  </a:lnTo>
                  <a:lnTo>
                    <a:pt x="40" y="72"/>
                  </a:lnTo>
                  <a:lnTo>
                    <a:pt x="40" y="88"/>
                  </a:lnTo>
                  <a:lnTo>
                    <a:pt x="40" y="104"/>
                  </a:lnTo>
                  <a:lnTo>
                    <a:pt x="40" y="112"/>
                  </a:lnTo>
                  <a:lnTo>
                    <a:pt x="40" y="120"/>
                  </a:lnTo>
                  <a:lnTo>
                    <a:pt x="40" y="136"/>
                  </a:lnTo>
                  <a:lnTo>
                    <a:pt x="40" y="144"/>
                  </a:lnTo>
                  <a:lnTo>
                    <a:pt x="48" y="144"/>
                  </a:lnTo>
                  <a:lnTo>
                    <a:pt x="56" y="160"/>
                  </a:lnTo>
                  <a:lnTo>
                    <a:pt x="40" y="192"/>
                  </a:lnTo>
                  <a:lnTo>
                    <a:pt x="16" y="208"/>
                  </a:lnTo>
                  <a:lnTo>
                    <a:pt x="8" y="232"/>
                  </a:lnTo>
                  <a:lnTo>
                    <a:pt x="8" y="264"/>
                  </a:lnTo>
                  <a:lnTo>
                    <a:pt x="16" y="280"/>
                  </a:lnTo>
                  <a:lnTo>
                    <a:pt x="24" y="288"/>
                  </a:lnTo>
                  <a:lnTo>
                    <a:pt x="32" y="296"/>
                  </a:lnTo>
                  <a:lnTo>
                    <a:pt x="48" y="296"/>
                  </a:lnTo>
                  <a:lnTo>
                    <a:pt x="80" y="288"/>
                  </a:lnTo>
                  <a:lnTo>
                    <a:pt x="88" y="288"/>
                  </a:lnTo>
                  <a:lnTo>
                    <a:pt x="136" y="232"/>
                  </a:lnTo>
                  <a:lnTo>
                    <a:pt x="136" y="2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9" name="Freeform 687"/>
            <p:cNvSpPr>
              <a:spLocks/>
            </p:cNvSpPr>
            <p:nvPr/>
          </p:nvSpPr>
          <p:spPr bwMode="auto">
            <a:xfrm>
              <a:off x="5010098" y="2531056"/>
              <a:ext cx="9870" cy="10966"/>
            </a:xfrm>
            <a:custGeom>
              <a:avLst/>
              <a:gdLst>
                <a:gd name="T0" fmla="*/ 2147483647 w 8"/>
                <a:gd name="T1" fmla="*/ 2147483647 h 8"/>
                <a:gd name="T2" fmla="*/ 0 w 8"/>
                <a:gd name="T3" fmla="*/ 0 h 8"/>
                <a:gd name="T4" fmla="*/ 0 w 8"/>
                <a:gd name="T5" fmla="*/ 2147483647 h 8"/>
                <a:gd name="T6" fmla="*/ 2147483647 w 8"/>
                <a:gd name="T7" fmla="*/ 2147483647 h 8"/>
                <a:gd name="T8" fmla="*/ 0 60000 65536"/>
                <a:gd name="T9" fmla="*/ 0 60000 65536"/>
                <a:gd name="T10" fmla="*/ 0 60000 65536"/>
                <a:gd name="T11" fmla="*/ 0 60000 65536"/>
                <a:gd name="T12" fmla="*/ 0 w 8"/>
                <a:gd name="T13" fmla="*/ 0 h 8"/>
                <a:gd name="T14" fmla="*/ 8 w 8"/>
                <a:gd name="T15" fmla="*/ 8 h 8"/>
              </a:gdLst>
              <a:ahLst/>
              <a:cxnLst>
                <a:cxn ang="T8">
                  <a:pos x="T0" y="T1"/>
                </a:cxn>
                <a:cxn ang="T9">
                  <a:pos x="T2" y="T3"/>
                </a:cxn>
                <a:cxn ang="T10">
                  <a:pos x="T4" y="T5"/>
                </a:cxn>
                <a:cxn ang="T11">
                  <a:pos x="T6" y="T7"/>
                </a:cxn>
              </a:cxnLst>
              <a:rect l="T12" t="T13" r="T14" b="T15"/>
              <a:pathLst>
                <a:path w="8" h="8">
                  <a:moveTo>
                    <a:pt x="8" y="8"/>
                  </a:moveTo>
                  <a:lnTo>
                    <a:pt x="0" y="0"/>
                  </a:lnTo>
                  <a:lnTo>
                    <a:pt x="0" y="8"/>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0" name="Freeform 688"/>
            <p:cNvSpPr>
              <a:spLocks/>
            </p:cNvSpPr>
            <p:nvPr/>
          </p:nvSpPr>
          <p:spPr bwMode="auto">
            <a:xfrm>
              <a:off x="4934432" y="1446502"/>
              <a:ext cx="2597884" cy="1395993"/>
            </a:xfrm>
            <a:custGeom>
              <a:avLst/>
              <a:gdLst>
                <a:gd name="T0" fmla="*/ 2147483647 w 1936"/>
                <a:gd name="T1" fmla="*/ 2147483647 h 1040"/>
                <a:gd name="T2" fmla="*/ 2147483647 w 1936"/>
                <a:gd name="T3" fmla="*/ 2147483647 h 1040"/>
                <a:gd name="T4" fmla="*/ 2147483647 w 1936"/>
                <a:gd name="T5" fmla="*/ 2147483647 h 1040"/>
                <a:gd name="T6" fmla="*/ 2147483647 w 1936"/>
                <a:gd name="T7" fmla="*/ 2147483647 h 1040"/>
                <a:gd name="T8" fmla="*/ 2147483647 w 1936"/>
                <a:gd name="T9" fmla="*/ 2147483647 h 1040"/>
                <a:gd name="T10" fmla="*/ 2147483647 w 1936"/>
                <a:gd name="T11" fmla="*/ 2147483647 h 1040"/>
                <a:gd name="T12" fmla="*/ 2147483647 w 1936"/>
                <a:gd name="T13" fmla="*/ 2147483647 h 1040"/>
                <a:gd name="T14" fmla="*/ 2147483647 w 1936"/>
                <a:gd name="T15" fmla="*/ 2147483647 h 1040"/>
                <a:gd name="T16" fmla="*/ 2147483647 w 1936"/>
                <a:gd name="T17" fmla="*/ 2147483647 h 1040"/>
                <a:gd name="T18" fmla="*/ 2147483647 w 1936"/>
                <a:gd name="T19" fmla="*/ 2147483647 h 1040"/>
                <a:gd name="T20" fmla="*/ 2147483647 w 1936"/>
                <a:gd name="T21" fmla="*/ 2147483647 h 1040"/>
                <a:gd name="T22" fmla="*/ 2147483647 w 1936"/>
                <a:gd name="T23" fmla="*/ 2147483647 h 1040"/>
                <a:gd name="T24" fmla="*/ 2147483647 w 1936"/>
                <a:gd name="T25" fmla="*/ 2147483647 h 1040"/>
                <a:gd name="T26" fmla="*/ 2147483647 w 1936"/>
                <a:gd name="T27" fmla="*/ 2147483647 h 1040"/>
                <a:gd name="T28" fmla="*/ 2147483647 w 1936"/>
                <a:gd name="T29" fmla="*/ 2147483647 h 1040"/>
                <a:gd name="T30" fmla="*/ 2147483647 w 1936"/>
                <a:gd name="T31" fmla="*/ 2147483647 h 1040"/>
                <a:gd name="T32" fmla="*/ 2147483647 w 1936"/>
                <a:gd name="T33" fmla="*/ 2147483647 h 1040"/>
                <a:gd name="T34" fmla="*/ 2147483647 w 1936"/>
                <a:gd name="T35" fmla="*/ 2147483647 h 1040"/>
                <a:gd name="T36" fmla="*/ 2147483647 w 1936"/>
                <a:gd name="T37" fmla="*/ 2147483647 h 1040"/>
                <a:gd name="T38" fmla="*/ 2147483647 w 1936"/>
                <a:gd name="T39" fmla="*/ 2147483647 h 1040"/>
                <a:gd name="T40" fmla="*/ 2147483647 w 1936"/>
                <a:gd name="T41" fmla="*/ 2147483647 h 1040"/>
                <a:gd name="T42" fmla="*/ 2147483647 w 1936"/>
                <a:gd name="T43" fmla="*/ 2147483647 h 1040"/>
                <a:gd name="T44" fmla="*/ 2147483647 w 1936"/>
                <a:gd name="T45" fmla="*/ 2147483647 h 1040"/>
                <a:gd name="T46" fmla="*/ 2147483647 w 1936"/>
                <a:gd name="T47" fmla="*/ 2147483647 h 1040"/>
                <a:gd name="T48" fmla="*/ 2147483647 w 1936"/>
                <a:gd name="T49" fmla="*/ 2147483647 h 1040"/>
                <a:gd name="T50" fmla="*/ 2147483647 w 1936"/>
                <a:gd name="T51" fmla="*/ 2147483647 h 1040"/>
                <a:gd name="T52" fmla="*/ 2147483647 w 1936"/>
                <a:gd name="T53" fmla="*/ 2147483647 h 1040"/>
                <a:gd name="T54" fmla="*/ 2147483647 w 1936"/>
                <a:gd name="T55" fmla="*/ 2147483647 h 1040"/>
                <a:gd name="T56" fmla="*/ 2147483647 w 1936"/>
                <a:gd name="T57" fmla="*/ 2147483647 h 1040"/>
                <a:gd name="T58" fmla="*/ 2147483647 w 1936"/>
                <a:gd name="T59" fmla="*/ 2147483647 h 1040"/>
                <a:gd name="T60" fmla="*/ 2147483647 w 1936"/>
                <a:gd name="T61" fmla="*/ 2147483647 h 1040"/>
                <a:gd name="T62" fmla="*/ 2147483647 w 1936"/>
                <a:gd name="T63" fmla="*/ 2147483647 h 1040"/>
                <a:gd name="T64" fmla="*/ 2147483647 w 1936"/>
                <a:gd name="T65" fmla="*/ 2147483647 h 1040"/>
                <a:gd name="T66" fmla="*/ 2147483647 w 1936"/>
                <a:gd name="T67" fmla="*/ 2147483647 h 1040"/>
                <a:gd name="T68" fmla="*/ 2147483647 w 1936"/>
                <a:gd name="T69" fmla="*/ 2147483647 h 1040"/>
                <a:gd name="T70" fmla="*/ 2147483647 w 1936"/>
                <a:gd name="T71" fmla="*/ 2147483647 h 1040"/>
                <a:gd name="T72" fmla="*/ 2147483647 w 1936"/>
                <a:gd name="T73" fmla="*/ 2147483647 h 1040"/>
                <a:gd name="T74" fmla="*/ 2147483647 w 1936"/>
                <a:gd name="T75" fmla="*/ 2147483647 h 1040"/>
                <a:gd name="T76" fmla="*/ 2147483647 w 1936"/>
                <a:gd name="T77" fmla="*/ 2147483647 h 1040"/>
                <a:gd name="T78" fmla="*/ 2147483647 w 1936"/>
                <a:gd name="T79" fmla="*/ 2147483647 h 1040"/>
                <a:gd name="T80" fmla="*/ 2147483647 w 1936"/>
                <a:gd name="T81" fmla="*/ 2147483647 h 1040"/>
                <a:gd name="T82" fmla="*/ 2147483647 w 1936"/>
                <a:gd name="T83" fmla="*/ 2147483647 h 1040"/>
                <a:gd name="T84" fmla="*/ 2147483647 w 1936"/>
                <a:gd name="T85" fmla="*/ 2147483647 h 1040"/>
                <a:gd name="T86" fmla="*/ 2147483647 w 1936"/>
                <a:gd name="T87" fmla="*/ 2147483647 h 1040"/>
                <a:gd name="T88" fmla="*/ 2147483647 w 1936"/>
                <a:gd name="T89" fmla="*/ 2147483647 h 1040"/>
                <a:gd name="T90" fmla="*/ 2147483647 w 1936"/>
                <a:gd name="T91" fmla="*/ 2147483647 h 1040"/>
                <a:gd name="T92" fmla="*/ 2147483647 w 1936"/>
                <a:gd name="T93" fmla="*/ 2147483647 h 1040"/>
                <a:gd name="T94" fmla="*/ 2147483647 w 1936"/>
                <a:gd name="T95" fmla="*/ 2147483647 h 1040"/>
                <a:gd name="T96" fmla="*/ 2147483647 w 1936"/>
                <a:gd name="T97" fmla="*/ 2147483647 h 1040"/>
                <a:gd name="T98" fmla="*/ 2147483647 w 1936"/>
                <a:gd name="T99" fmla="*/ 2147483647 h 1040"/>
                <a:gd name="T100" fmla="*/ 2147483647 w 1936"/>
                <a:gd name="T101" fmla="*/ 2147483647 h 1040"/>
                <a:gd name="T102" fmla="*/ 2147483647 w 1936"/>
                <a:gd name="T103" fmla="*/ 2147483647 h 1040"/>
                <a:gd name="T104" fmla="*/ 2147483647 w 1936"/>
                <a:gd name="T105" fmla="*/ 2147483647 h 1040"/>
                <a:gd name="T106" fmla="*/ 2147483647 w 1936"/>
                <a:gd name="T107" fmla="*/ 2147483647 h 1040"/>
                <a:gd name="T108" fmla="*/ 2147483647 w 1936"/>
                <a:gd name="T109" fmla="*/ 2147483647 h 1040"/>
                <a:gd name="T110" fmla="*/ 2147483647 w 1936"/>
                <a:gd name="T111" fmla="*/ 2147483647 h 1040"/>
                <a:gd name="T112" fmla="*/ 2147483647 w 1936"/>
                <a:gd name="T113" fmla="*/ 2147483647 h 1040"/>
                <a:gd name="T114" fmla="*/ 2147483647 w 1936"/>
                <a:gd name="T115" fmla="*/ 2147483647 h 1040"/>
                <a:gd name="T116" fmla="*/ 2147483647 w 1936"/>
                <a:gd name="T117" fmla="*/ 2147483647 h 1040"/>
                <a:gd name="T118" fmla="*/ 2147483647 w 1936"/>
                <a:gd name="T119" fmla="*/ 2147483647 h 1040"/>
                <a:gd name="T120" fmla="*/ 2147483647 w 1936"/>
                <a:gd name="T121" fmla="*/ 2147483647 h 10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36"/>
                <a:gd name="T184" fmla="*/ 0 h 1040"/>
                <a:gd name="T185" fmla="*/ 1936 w 1936"/>
                <a:gd name="T186" fmla="*/ 1040 h 104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36" h="1040">
                  <a:moveTo>
                    <a:pt x="1928" y="504"/>
                  </a:moveTo>
                  <a:lnTo>
                    <a:pt x="1936" y="384"/>
                  </a:lnTo>
                  <a:lnTo>
                    <a:pt x="1920" y="376"/>
                  </a:lnTo>
                  <a:lnTo>
                    <a:pt x="1912" y="376"/>
                  </a:lnTo>
                  <a:lnTo>
                    <a:pt x="1896" y="360"/>
                  </a:lnTo>
                  <a:lnTo>
                    <a:pt x="1880" y="352"/>
                  </a:lnTo>
                  <a:lnTo>
                    <a:pt x="1856" y="352"/>
                  </a:lnTo>
                  <a:lnTo>
                    <a:pt x="1840" y="344"/>
                  </a:lnTo>
                  <a:lnTo>
                    <a:pt x="1824" y="344"/>
                  </a:lnTo>
                  <a:lnTo>
                    <a:pt x="1816" y="344"/>
                  </a:lnTo>
                  <a:lnTo>
                    <a:pt x="1824" y="376"/>
                  </a:lnTo>
                  <a:lnTo>
                    <a:pt x="1808" y="384"/>
                  </a:lnTo>
                  <a:lnTo>
                    <a:pt x="1792" y="376"/>
                  </a:lnTo>
                  <a:lnTo>
                    <a:pt x="1784" y="360"/>
                  </a:lnTo>
                  <a:lnTo>
                    <a:pt x="1784" y="352"/>
                  </a:lnTo>
                  <a:lnTo>
                    <a:pt x="1760" y="352"/>
                  </a:lnTo>
                  <a:lnTo>
                    <a:pt x="1752" y="360"/>
                  </a:lnTo>
                  <a:lnTo>
                    <a:pt x="1728" y="352"/>
                  </a:lnTo>
                  <a:lnTo>
                    <a:pt x="1704" y="352"/>
                  </a:lnTo>
                  <a:lnTo>
                    <a:pt x="1696" y="360"/>
                  </a:lnTo>
                  <a:lnTo>
                    <a:pt x="1680" y="344"/>
                  </a:lnTo>
                  <a:lnTo>
                    <a:pt x="1680" y="320"/>
                  </a:lnTo>
                  <a:lnTo>
                    <a:pt x="1656" y="304"/>
                  </a:lnTo>
                  <a:lnTo>
                    <a:pt x="1616" y="304"/>
                  </a:lnTo>
                  <a:lnTo>
                    <a:pt x="1576" y="304"/>
                  </a:lnTo>
                  <a:lnTo>
                    <a:pt x="1576" y="296"/>
                  </a:lnTo>
                  <a:lnTo>
                    <a:pt x="1568" y="288"/>
                  </a:lnTo>
                  <a:lnTo>
                    <a:pt x="1544" y="272"/>
                  </a:lnTo>
                  <a:lnTo>
                    <a:pt x="1544" y="256"/>
                  </a:lnTo>
                  <a:lnTo>
                    <a:pt x="1448" y="232"/>
                  </a:lnTo>
                  <a:lnTo>
                    <a:pt x="1448" y="240"/>
                  </a:lnTo>
                  <a:lnTo>
                    <a:pt x="1424" y="256"/>
                  </a:lnTo>
                  <a:lnTo>
                    <a:pt x="1432" y="280"/>
                  </a:lnTo>
                  <a:lnTo>
                    <a:pt x="1408" y="288"/>
                  </a:lnTo>
                  <a:lnTo>
                    <a:pt x="1392" y="288"/>
                  </a:lnTo>
                  <a:lnTo>
                    <a:pt x="1368" y="280"/>
                  </a:lnTo>
                  <a:lnTo>
                    <a:pt x="1360" y="288"/>
                  </a:lnTo>
                  <a:lnTo>
                    <a:pt x="1344" y="280"/>
                  </a:lnTo>
                  <a:lnTo>
                    <a:pt x="1328" y="272"/>
                  </a:lnTo>
                  <a:lnTo>
                    <a:pt x="1328" y="296"/>
                  </a:lnTo>
                  <a:lnTo>
                    <a:pt x="1312" y="312"/>
                  </a:lnTo>
                  <a:lnTo>
                    <a:pt x="1296" y="288"/>
                  </a:lnTo>
                  <a:lnTo>
                    <a:pt x="1280" y="264"/>
                  </a:lnTo>
                  <a:lnTo>
                    <a:pt x="1296" y="240"/>
                  </a:lnTo>
                  <a:lnTo>
                    <a:pt x="1296" y="224"/>
                  </a:lnTo>
                  <a:lnTo>
                    <a:pt x="1280" y="208"/>
                  </a:lnTo>
                  <a:lnTo>
                    <a:pt x="1264" y="200"/>
                  </a:lnTo>
                  <a:lnTo>
                    <a:pt x="1248" y="200"/>
                  </a:lnTo>
                  <a:lnTo>
                    <a:pt x="1240" y="192"/>
                  </a:lnTo>
                  <a:lnTo>
                    <a:pt x="1224" y="184"/>
                  </a:lnTo>
                  <a:lnTo>
                    <a:pt x="1216" y="200"/>
                  </a:lnTo>
                  <a:lnTo>
                    <a:pt x="1208" y="216"/>
                  </a:lnTo>
                  <a:lnTo>
                    <a:pt x="1168" y="216"/>
                  </a:lnTo>
                  <a:lnTo>
                    <a:pt x="1152" y="208"/>
                  </a:lnTo>
                  <a:lnTo>
                    <a:pt x="1144" y="192"/>
                  </a:lnTo>
                  <a:lnTo>
                    <a:pt x="1112" y="192"/>
                  </a:lnTo>
                  <a:lnTo>
                    <a:pt x="1088" y="208"/>
                  </a:lnTo>
                  <a:lnTo>
                    <a:pt x="1088" y="192"/>
                  </a:lnTo>
                  <a:lnTo>
                    <a:pt x="1072" y="176"/>
                  </a:lnTo>
                  <a:lnTo>
                    <a:pt x="1056" y="176"/>
                  </a:lnTo>
                  <a:lnTo>
                    <a:pt x="1040" y="192"/>
                  </a:lnTo>
                  <a:lnTo>
                    <a:pt x="1016" y="208"/>
                  </a:lnTo>
                  <a:lnTo>
                    <a:pt x="992" y="224"/>
                  </a:lnTo>
                  <a:lnTo>
                    <a:pt x="1008" y="200"/>
                  </a:lnTo>
                  <a:lnTo>
                    <a:pt x="1024" y="192"/>
                  </a:lnTo>
                  <a:lnTo>
                    <a:pt x="1048" y="152"/>
                  </a:lnTo>
                  <a:lnTo>
                    <a:pt x="1064" y="136"/>
                  </a:lnTo>
                  <a:lnTo>
                    <a:pt x="1080" y="112"/>
                  </a:lnTo>
                  <a:lnTo>
                    <a:pt x="1072" y="72"/>
                  </a:lnTo>
                  <a:lnTo>
                    <a:pt x="1040" y="48"/>
                  </a:lnTo>
                  <a:lnTo>
                    <a:pt x="1016" y="40"/>
                  </a:lnTo>
                  <a:lnTo>
                    <a:pt x="1016" y="32"/>
                  </a:lnTo>
                  <a:lnTo>
                    <a:pt x="1000" y="0"/>
                  </a:lnTo>
                  <a:lnTo>
                    <a:pt x="968" y="0"/>
                  </a:lnTo>
                  <a:lnTo>
                    <a:pt x="936" y="32"/>
                  </a:lnTo>
                  <a:lnTo>
                    <a:pt x="928" y="64"/>
                  </a:lnTo>
                  <a:lnTo>
                    <a:pt x="888" y="88"/>
                  </a:lnTo>
                  <a:lnTo>
                    <a:pt x="864" y="72"/>
                  </a:lnTo>
                  <a:lnTo>
                    <a:pt x="824" y="88"/>
                  </a:lnTo>
                  <a:lnTo>
                    <a:pt x="784" y="112"/>
                  </a:lnTo>
                  <a:lnTo>
                    <a:pt x="760" y="136"/>
                  </a:lnTo>
                  <a:lnTo>
                    <a:pt x="752" y="184"/>
                  </a:lnTo>
                  <a:lnTo>
                    <a:pt x="688" y="200"/>
                  </a:lnTo>
                  <a:lnTo>
                    <a:pt x="680" y="216"/>
                  </a:lnTo>
                  <a:lnTo>
                    <a:pt x="680" y="256"/>
                  </a:lnTo>
                  <a:lnTo>
                    <a:pt x="672" y="248"/>
                  </a:lnTo>
                  <a:lnTo>
                    <a:pt x="648" y="240"/>
                  </a:lnTo>
                  <a:lnTo>
                    <a:pt x="632" y="264"/>
                  </a:lnTo>
                  <a:lnTo>
                    <a:pt x="624" y="256"/>
                  </a:lnTo>
                  <a:lnTo>
                    <a:pt x="624" y="248"/>
                  </a:lnTo>
                  <a:lnTo>
                    <a:pt x="608" y="232"/>
                  </a:lnTo>
                  <a:lnTo>
                    <a:pt x="600" y="232"/>
                  </a:lnTo>
                  <a:lnTo>
                    <a:pt x="592" y="256"/>
                  </a:lnTo>
                  <a:lnTo>
                    <a:pt x="592" y="280"/>
                  </a:lnTo>
                  <a:lnTo>
                    <a:pt x="592" y="312"/>
                  </a:lnTo>
                  <a:lnTo>
                    <a:pt x="584" y="320"/>
                  </a:lnTo>
                  <a:lnTo>
                    <a:pt x="576" y="304"/>
                  </a:lnTo>
                  <a:lnTo>
                    <a:pt x="584" y="272"/>
                  </a:lnTo>
                  <a:lnTo>
                    <a:pt x="576" y="248"/>
                  </a:lnTo>
                  <a:lnTo>
                    <a:pt x="576" y="232"/>
                  </a:lnTo>
                  <a:lnTo>
                    <a:pt x="552" y="224"/>
                  </a:lnTo>
                  <a:lnTo>
                    <a:pt x="528" y="224"/>
                  </a:lnTo>
                  <a:lnTo>
                    <a:pt x="512" y="280"/>
                  </a:lnTo>
                  <a:lnTo>
                    <a:pt x="504" y="288"/>
                  </a:lnTo>
                  <a:lnTo>
                    <a:pt x="496" y="304"/>
                  </a:lnTo>
                  <a:lnTo>
                    <a:pt x="504" y="320"/>
                  </a:lnTo>
                  <a:lnTo>
                    <a:pt x="504" y="344"/>
                  </a:lnTo>
                  <a:lnTo>
                    <a:pt x="504" y="352"/>
                  </a:lnTo>
                  <a:lnTo>
                    <a:pt x="528" y="376"/>
                  </a:lnTo>
                  <a:lnTo>
                    <a:pt x="512" y="400"/>
                  </a:lnTo>
                  <a:lnTo>
                    <a:pt x="488" y="376"/>
                  </a:lnTo>
                  <a:lnTo>
                    <a:pt x="456" y="352"/>
                  </a:lnTo>
                  <a:lnTo>
                    <a:pt x="432" y="352"/>
                  </a:lnTo>
                  <a:lnTo>
                    <a:pt x="416" y="352"/>
                  </a:lnTo>
                  <a:lnTo>
                    <a:pt x="416" y="376"/>
                  </a:lnTo>
                  <a:lnTo>
                    <a:pt x="408" y="384"/>
                  </a:lnTo>
                  <a:lnTo>
                    <a:pt x="392" y="376"/>
                  </a:lnTo>
                  <a:lnTo>
                    <a:pt x="376" y="384"/>
                  </a:lnTo>
                  <a:lnTo>
                    <a:pt x="360" y="392"/>
                  </a:lnTo>
                  <a:lnTo>
                    <a:pt x="344" y="392"/>
                  </a:lnTo>
                  <a:lnTo>
                    <a:pt x="336" y="384"/>
                  </a:lnTo>
                  <a:lnTo>
                    <a:pt x="320" y="392"/>
                  </a:lnTo>
                  <a:lnTo>
                    <a:pt x="296" y="408"/>
                  </a:lnTo>
                  <a:lnTo>
                    <a:pt x="264" y="424"/>
                  </a:lnTo>
                  <a:lnTo>
                    <a:pt x="256" y="424"/>
                  </a:lnTo>
                  <a:lnTo>
                    <a:pt x="248" y="448"/>
                  </a:lnTo>
                  <a:lnTo>
                    <a:pt x="240" y="448"/>
                  </a:lnTo>
                  <a:lnTo>
                    <a:pt x="224" y="432"/>
                  </a:lnTo>
                  <a:lnTo>
                    <a:pt x="232" y="424"/>
                  </a:lnTo>
                  <a:lnTo>
                    <a:pt x="240" y="416"/>
                  </a:lnTo>
                  <a:lnTo>
                    <a:pt x="240" y="400"/>
                  </a:lnTo>
                  <a:lnTo>
                    <a:pt x="224" y="392"/>
                  </a:lnTo>
                  <a:lnTo>
                    <a:pt x="216" y="392"/>
                  </a:lnTo>
                  <a:lnTo>
                    <a:pt x="200" y="392"/>
                  </a:lnTo>
                  <a:lnTo>
                    <a:pt x="208" y="408"/>
                  </a:lnTo>
                  <a:lnTo>
                    <a:pt x="208" y="432"/>
                  </a:lnTo>
                  <a:lnTo>
                    <a:pt x="216" y="448"/>
                  </a:lnTo>
                  <a:lnTo>
                    <a:pt x="208" y="472"/>
                  </a:lnTo>
                  <a:lnTo>
                    <a:pt x="200" y="464"/>
                  </a:lnTo>
                  <a:lnTo>
                    <a:pt x="184" y="464"/>
                  </a:lnTo>
                  <a:lnTo>
                    <a:pt x="176" y="472"/>
                  </a:lnTo>
                  <a:lnTo>
                    <a:pt x="160" y="480"/>
                  </a:lnTo>
                  <a:lnTo>
                    <a:pt x="152" y="488"/>
                  </a:lnTo>
                  <a:lnTo>
                    <a:pt x="168" y="520"/>
                  </a:lnTo>
                  <a:lnTo>
                    <a:pt x="160" y="512"/>
                  </a:lnTo>
                  <a:lnTo>
                    <a:pt x="136" y="512"/>
                  </a:lnTo>
                  <a:lnTo>
                    <a:pt x="120" y="504"/>
                  </a:lnTo>
                  <a:lnTo>
                    <a:pt x="120" y="512"/>
                  </a:lnTo>
                  <a:lnTo>
                    <a:pt x="128" y="528"/>
                  </a:lnTo>
                  <a:lnTo>
                    <a:pt x="136" y="536"/>
                  </a:lnTo>
                  <a:lnTo>
                    <a:pt x="128" y="544"/>
                  </a:lnTo>
                  <a:lnTo>
                    <a:pt x="104" y="528"/>
                  </a:lnTo>
                  <a:lnTo>
                    <a:pt x="96" y="520"/>
                  </a:lnTo>
                  <a:lnTo>
                    <a:pt x="96" y="512"/>
                  </a:lnTo>
                  <a:lnTo>
                    <a:pt x="88" y="488"/>
                  </a:lnTo>
                  <a:lnTo>
                    <a:pt x="96" y="480"/>
                  </a:lnTo>
                  <a:lnTo>
                    <a:pt x="96" y="472"/>
                  </a:lnTo>
                  <a:lnTo>
                    <a:pt x="80" y="464"/>
                  </a:lnTo>
                  <a:lnTo>
                    <a:pt x="64" y="448"/>
                  </a:lnTo>
                  <a:lnTo>
                    <a:pt x="56" y="440"/>
                  </a:lnTo>
                  <a:lnTo>
                    <a:pt x="64" y="440"/>
                  </a:lnTo>
                  <a:lnTo>
                    <a:pt x="72" y="448"/>
                  </a:lnTo>
                  <a:lnTo>
                    <a:pt x="88" y="448"/>
                  </a:lnTo>
                  <a:lnTo>
                    <a:pt x="96" y="464"/>
                  </a:lnTo>
                  <a:lnTo>
                    <a:pt x="128" y="472"/>
                  </a:lnTo>
                  <a:lnTo>
                    <a:pt x="152" y="464"/>
                  </a:lnTo>
                  <a:lnTo>
                    <a:pt x="168" y="456"/>
                  </a:lnTo>
                  <a:lnTo>
                    <a:pt x="176" y="432"/>
                  </a:lnTo>
                  <a:lnTo>
                    <a:pt x="144" y="400"/>
                  </a:lnTo>
                  <a:lnTo>
                    <a:pt x="120" y="384"/>
                  </a:lnTo>
                  <a:lnTo>
                    <a:pt x="104" y="368"/>
                  </a:lnTo>
                  <a:lnTo>
                    <a:pt x="80" y="360"/>
                  </a:lnTo>
                  <a:lnTo>
                    <a:pt x="72" y="360"/>
                  </a:lnTo>
                  <a:lnTo>
                    <a:pt x="72" y="344"/>
                  </a:lnTo>
                  <a:lnTo>
                    <a:pt x="56" y="344"/>
                  </a:lnTo>
                  <a:lnTo>
                    <a:pt x="40" y="344"/>
                  </a:lnTo>
                  <a:lnTo>
                    <a:pt x="32" y="352"/>
                  </a:lnTo>
                  <a:lnTo>
                    <a:pt x="16" y="368"/>
                  </a:lnTo>
                  <a:lnTo>
                    <a:pt x="16" y="376"/>
                  </a:lnTo>
                  <a:lnTo>
                    <a:pt x="16" y="384"/>
                  </a:lnTo>
                  <a:lnTo>
                    <a:pt x="8" y="392"/>
                  </a:lnTo>
                  <a:lnTo>
                    <a:pt x="16" y="400"/>
                  </a:lnTo>
                  <a:lnTo>
                    <a:pt x="24" y="408"/>
                  </a:lnTo>
                  <a:lnTo>
                    <a:pt x="32" y="424"/>
                  </a:lnTo>
                  <a:lnTo>
                    <a:pt x="16" y="448"/>
                  </a:lnTo>
                  <a:lnTo>
                    <a:pt x="32" y="488"/>
                  </a:lnTo>
                  <a:lnTo>
                    <a:pt x="24" y="496"/>
                  </a:lnTo>
                  <a:lnTo>
                    <a:pt x="32" y="504"/>
                  </a:lnTo>
                  <a:lnTo>
                    <a:pt x="24" y="504"/>
                  </a:lnTo>
                  <a:lnTo>
                    <a:pt x="32" y="512"/>
                  </a:lnTo>
                  <a:lnTo>
                    <a:pt x="32" y="520"/>
                  </a:lnTo>
                  <a:lnTo>
                    <a:pt x="40" y="528"/>
                  </a:lnTo>
                  <a:lnTo>
                    <a:pt x="32" y="544"/>
                  </a:lnTo>
                  <a:lnTo>
                    <a:pt x="40" y="560"/>
                  </a:lnTo>
                  <a:lnTo>
                    <a:pt x="48" y="560"/>
                  </a:lnTo>
                  <a:lnTo>
                    <a:pt x="48" y="568"/>
                  </a:lnTo>
                  <a:lnTo>
                    <a:pt x="0" y="624"/>
                  </a:lnTo>
                  <a:lnTo>
                    <a:pt x="8" y="624"/>
                  </a:lnTo>
                  <a:lnTo>
                    <a:pt x="16" y="632"/>
                  </a:lnTo>
                  <a:lnTo>
                    <a:pt x="16" y="648"/>
                  </a:lnTo>
                  <a:lnTo>
                    <a:pt x="8" y="648"/>
                  </a:lnTo>
                  <a:lnTo>
                    <a:pt x="8" y="656"/>
                  </a:lnTo>
                  <a:lnTo>
                    <a:pt x="8" y="672"/>
                  </a:lnTo>
                  <a:lnTo>
                    <a:pt x="8" y="680"/>
                  </a:lnTo>
                  <a:lnTo>
                    <a:pt x="0" y="712"/>
                  </a:lnTo>
                  <a:lnTo>
                    <a:pt x="8" y="728"/>
                  </a:lnTo>
                  <a:lnTo>
                    <a:pt x="24" y="736"/>
                  </a:lnTo>
                  <a:lnTo>
                    <a:pt x="40" y="744"/>
                  </a:lnTo>
                  <a:lnTo>
                    <a:pt x="56" y="776"/>
                  </a:lnTo>
                  <a:lnTo>
                    <a:pt x="64" y="784"/>
                  </a:lnTo>
                  <a:lnTo>
                    <a:pt x="64" y="792"/>
                  </a:lnTo>
                  <a:lnTo>
                    <a:pt x="48" y="800"/>
                  </a:lnTo>
                  <a:lnTo>
                    <a:pt x="56" y="816"/>
                  </a:lnTo>
                  <a:lnTo>
                    <a:pt x="64" y="816"/>
                  </a:lnTo>
                  <a:lnTo>
                    <a:pt x="72" y="816"/>
                  </a:lnTo>
                  <a:lnTo>
                    <a:pt x="88" y="832"/>
                  </a:lnTo>
                  <a:lnTo>
                    <a:pt x="136" y="856"/>
                  </a:lnTo>
                  <a:lnTo>
                    <a:pt x="144" y="856"/>
                  </a:lnTo>
                  <a:lnTo>
                    <a:pt x="136" y="872"/>
                  </a:lnTo>
                  <a:lnTo>
                    <a:pt x="128" y="880"/>
                  </a:lnTo>
                  <a:lnTo>
                    <a:pt x="120" y="888"/>
                  </a:lnTo>
                  <a:lnTo>
                    <a:pt x="112" y="896"/>
                  </a:lnTo>
                  <a:lnTo>
                    <a:pt x="128" y="896"/>
                  </a:lnTo>
                  <a:lnTo>
                    <a:pt x="120" y="912"/>
                  </a:lnTo>
                  <a:lnTo>
                    <a:pt x="104" y="928"/>
                  </a:lnTo>
                  <a:lnTo>
                    <a:pt x="120" y="944"/>
                  </a:lnTo>
                  <a:lnTo>
                    <a:pt x="144" y="952"/>
                  </a:lnTo>
                  <a:lnTo>
                    <a:pt x="160" y="976"/>
                  </a:lnTo>
                  <a:lnTo>
                    <a:pt x="160" y="984"/>
                  </a:lnTo>
                  <a:lnTo>
                    <a:pt x="168" y="992"/>
                  </a:lnTo>
                  <a:lnTo>
                    <a:pt x="184" y="992"/>
                  </a:lnTo>
                  <a:lnTo>
                    <a:pt x="192" y="1000"/>
                  </a:lnTo>
                  <a:lnTo>
                    <a:pt x="200" y="1016"/>
                  </a:lnTo>
                  <a:lnTo>
                    <a:pt x="200" y="1024"/>
                  </a:lnTo>
                  <a:lnTo>
                    <a:pt x="208" y="1032"/>
                  </a:lnTo>
                  <a:lnTo>
                    <a:pt x="224" y="1032"/>
                  </a:lnTo>
                  <a:lnTo>
                    <a:pt x="240" y="1024"/>
                  </a:lnTo>
                  <a:lnTo>
                    <a:pt x="248" y="1032"/>
                  </a:lnTo>
                  <a:lnTo>
                    <a:pt x="248" y="1040"/>
                  </a:lnTo>
                  <a:lnTo>
                    <a:pt x="256" y="1024"/>
                  </a:lnTo>
                  <a:lnTo>
                    <a:pt x="272" y="1008"/>
                  </a:lnTo>
                  <a:lnTo>
                    <a:pt x="256" y="976"/>
                  </a:lnTo>
                  <a:lnTo>
                    <a:pt x="224" y="936"/>
                  </a:lnTo>
                  <a:lnTo>
                    <a:pt x="240" y="912"/>
                  </a:lnTo>
                  <a:lnTo>
                    <a:pt x="256" y="904"/>
                  </a:lnTo>
                  <a:lnTo>
                    <a:pt x="256" y="896"/>
                  </a:lnTo>
                  <a:lnTo>
                    <a:pt x="256" y="904"/>
                  </a:lnTo>
                  <a:lnTo>
                    <a:pt x="256" y="896"/>
                  </a:lnTo>
                  <a:lnTo>
                    <a:pt x="240" y="888"/>
                  </a:lnTo>
                  <a:lnTo>
                    <a:pt x="256" y="856"/>
                  </a:lnTo>
                  <a:lnTo>
                    <a:pt x="296" y="840"/>
                  </a:lnTo>
                  <a:lnTo>
                    <a:pt x="328" y="832"/>
                  </a:lnTo>
                  <a:lnTo>
                    <a:pt x="352" y="848"/>
                  </a:lnTo>
                  <a:lnTo>
                    <a:pt x="376" y="840"/>
                  </a:lnTo>
                  <a:lnTo>
                    <a:pt x="400" y="848"/>
                  </a:lnTo>
                  <a:lnTo>
                    <a:pt x="432" y="840"/>
                  </a:lnTo>
                  <a:lnTo>
                    <a:pt x="424" y="816"/>
                  </a:lnTo>
                  <a:lnTo>
                    <a:pt x="440" y="784"/>
                  </a:lnTo>
                  <a:lnTo>
                    <a:pt x="488" y="760"/>
                  </a:lnTo>
                  <a:lnTo>
                    <a:pt x="536" y="752"/>
                  </a:lnTo>
                  <a:lnTo>
                    <a:pt x="568" y="792"/>
                  </a:lnTo>
                  <a:lnTo>
                    <a:pt x="608" y="776"/>
                  </a:lnTo>
                  <a:lnTo>
                    <a:pt x="624" y="776"/>
                  </a:lnTo>
                  <a:lnTo>
                    <a:pt x="640" y="808"/>
                  </a:lnTo>
                  <a:lnTo>
                    <a:pt x="656" y="848"/>
                  </a:lnTo>
                  <a:lnTo>
                    <a:pt x="696" y="848"/>
                  </a:lnTo>
                  <a:lnTo>
                    <a:pt x="728" y="864"/>
                  </a:lnTo>
                  <a:lnTo>
                    <a:pt x="760" y="864"/>
                  </a:lnTo>
                  <a:lnTo>
                    <a:pt x="760" y="888"/>
                  </a:lnTo>
                  <a:lnTo>
                    <a:pt x="768" y="888"/>
                  </a:lnTo>
                  <a:lnTo>
                    <a:pt x="776" y="872"/>
                  </a:lnTo>
                  <a:lnTo>
                    <a:pt x="808" y="856"/>
                  </a:lnTo>
                  <a:lnTo>
                    <a:pt x="848" y="848"/>
                  </a:lnTo>
                  <a:lnTo>
                    <a:pt x="880" y="864"/>
                  </a:lnTo>
                  <a:lnTo>
                    <a:pt x="896" y="840"/>
                  </a:lnTo>
                  <a:lnTo>
                    <a:pt x="912" y="824"/>
                  </a:lnTo>
                  <a:lnTo>
                    <a:pt x="960" y="840"/>
                  </a:lnTo>
                  <a:lnTo>
                    <a:pt x="976" y="856"/>
                  </a:lnTo>
                  <a:lnTo>
                    <a:pt x="1016" y="856"/>
                  </a:lnTo>
                  <a:lnTo>
                    <a:pt x="1040" y="880"/>
                  </a:lnTo>
                  <a:lnTo>
                    <a:pt x="1104" y="864"/>
                  </a:lnTo>
                  <a:lnTo>
                    <a:pt x="1128" y="872"/>
                  </a:lnTo>
                  <a:lnTo>
                    <a:pt x="1136" y="864"/>
                  </a:lnTo>
                  <a:lnTo>
                    <a:pt x="1160" y="864"/>
                  </a:lnTo>
                  <a:lnTo>
                    <a:pt x="1184" y="816"/>
                  </a:lnTo>
                  <a:lnTo>
                    <a:pt x="1192" y="800"/>
                  </a:lnTo>
                  <a:lnTo>
                    <a:pt x="1232" y="800"/>
                  </a:lnTo>
                  <a:lnTo>
                    <a:pt x="1272" y="872"/>
                  </a:lnTo>
                  <a:lnTo>
                    <a:pt x="1304" y="880"/>
                  </a:lnTo>
                  <a:lnTo>
                    <a:pt x="1312" y="896"/>
                  </a:lnTo>
                  <a:lnTo>
                    <a:pt x="1360" y="888"/>
                  </a:lnTo>
                  <a:lnTo>
                    <a:pt x="1336" y="952"/>
                  </a:lnTo>
                  <a:lnTo>
                    <a:pt x="1320" y="952"/>
                  </a:lnTo>
                  <a:lnTo>
                    <a:pt x="1304" y="1000"/>
                  </a:lnTo>
                  <a:lnTo>
                    <a:pt x="1312" y="1000"/>
                  </a:lnTo>
                  <a:lnTo>
                    <a:pt x="1320" y="1000"/>
                  </a:lnTo>
                  <a:lnTo>
                    <a:pt x="1328" y="992"/>
                  </a:lnTo>
                  <a:lnTo>
                    <a:pt x="1344" y="1000"/>
                  </a:lnTo>
                  <a:lnTo>
                    <a:pt x="1368" y="976"/>
                  </a:lnTo>
                  <a:lnTo>
                    <a:pt x="1384" y="960"/>
                  </a:lnTo>
                  <a:lnTo>
                    <a:pt x="1416" y="920"/>
                  </a:lnTo>
                  <a:lnTo>
                    <a:pt x="1432" y="888"/>
                  </a:lnTo>
                  <a:lnTo>
                    <a:pt x="1432" y="856"/>
                  </a:lnTo>
                  <a:lnTo>
                    <a:pt x="1440" y="808"/>
                  </a:lnTo>
                  <a:lnTo>
                    <a:pt x="1440" y="792"/>
                  </a:lnTo>
                  <a:lnTo>
                    <a:pt x="1424" y="776"/>
                  </a:lnTo>
                  <a:lnTo>
                    <a:pt x="1400" y="792"/>
                  </a:lnTo>
                  <a:lnTo>
                    <a:pt x="1384" y="784"/>
                  </a:lnTo>
                  <a:lnTo>
                    <a:pt x="1376" y="768"/>
                  </a:lnTo>
                  <a:lnTo>
                    <a:pt x="1368" y="768"/>
                  </a:lnTo>
                  <a:lnTo>
                    <a:pt x="1376" y="760"/>
                  </a:lnTo>
                  <a:lnTo>
                    <a:pt x="1400" y="736"/>
                  </a:lnTo>
                  <a:lnTo>
                    <a:pt x="1416" y="720"/>
                  </a:lnTo>
                  <a:lnTo>
                    <a:pt x="1416" y="712"/>
                  </a:lnTo>
                  <a:lnTo>
                    <a:pt x="1472" y="656"/>
                  </a:lnTo>
                  <a:lnTo>
                    <a:pt x="1488" y="656"/>
                  </a:lnTo>
                  <a:lnTo>
                    <a:pt x="1528" y="656"/>
                  </a:lnTo>
                  <a:lnTo>
                    <a:pt x="1544" y="648"/>
                  </a:lnTo>
                  <a:lnTo>
                    <a:pt x="1568" y="656"/>
                  </a:lnTo>
                  <a:lnTo>
                    <a:pt x="1568" y="672"/>
                  </a:lnTo>
                  <a:lnTo>
                    <a:pt x="1608" y="664"/>
                  </a:lnTo>
                  <a:lnTo>
                    <a:pt x="1616" y="664"/>
                  </a:lnTo>
                  <a:lnTo>
                    <a:pt x="1608" y="656"/>
                  </a:lnTo>
                  <a:lnTo>
                    <a:pt x="1616" y="632"/>
                  </a:lnTo>
                  <a:lnTo>
                    <a:pt x="1624" y="608"/>
                  </a:lnTo>
                  <a:lnTo>
                    <a:pt x="1648" y="592"/>
                  </a:lnTo>
                  <a:lnTo>
                    <a:pt x="1680" y="600"/>
                  </a:lnTo>
                  <a:lnTo>
                    <a:pt x="1688" y="616"/>
                  </a:lnTo>
                  <a:lnTo>
                    <a:pt x="1704" y="600"/>
                  </a:lnTo>
                  <a:lnTo>
                    <a:pt x="1736" y="576"/>
                  </a:lnTo>
                  <a:lnTo>
                    <a:pt x="1736" y="608"/>
                  </a:lnTo>
                  <a:lnTo>
                    <a:pt x="1712" y="632"/>
                  </a:lnTo>
                  <a:lnTo>
                    <a:pt x="1696" y="640"/>
                  </a:lnTo>
                  <a:lnTo>
                    <a:pt x="1680" y="664"/>
                  </a:lnTo>
                  <a:lnTo>
                    <a:pt x="1664" y="680"/>
                  </a:lnTo>
                  <a:lnTo>
                    <a:pt x="1648" y="696"/>
                  </a:lnTo>
                  <a:lnTo>
                    <a:pt x="1640" y="696"/>
                  </a:lnTo>
                  <a:lnTo>
                    <a:pt x="1624" y="744"/>
                  </a:lnTo>
                  <a:lnTo>
                    <a:pt x="1640" y="840"/>
                  </a:lnTo>
                  <a:lnTo>
                    <a:pt x="1664" y="808"/>
                  </a:lnTo>
                  <a:lnTo>
                    <a:pt x="1672" y="800"/>
                  </a:lnTo>
                  <a:lnTo>
                    <a:pt x="1680" y="784"/>
                  </a:lnTo>
                  <a:lnTo>
                    <a:pt x="1688" y="768"/>
                  </a:lnTo>
                  <a:lnTo>
                    <a:pt x="1704" y="760"/>
                  </a:lnTo>
                  <a:lnTo>
                    <a:pt x="1704" y="744"/>
                  </a:lnTo>
                  <a:lnTo>
                    <a:pt x="1712" y="736"/>
                  </a:lnTo>
                  <a:lnTo>
                    <a:pt x="1720" y="704"/>
                  </a:lnTo>
                  <a:lnTo>
                    <a:pt x="1720" y="696"/>
                  </a:lnTo>
                  <a:lnTo>
                    <a:pt x="1704" y="696"/>
                  </a:lnTo>
                  <a:lnTo>
                    <a:pt x="1720" y="656"/>
                  </a:lnTo>
                  <a:lnTo>
                    <a:pt x="1728" y="648"/>
                  </a:lnTo>
                  <a:lnTo>
                    <a:pt x="1744" y="640"/>
                  </a:lnTo>
                  <a:lnTo>
                    <a:pt x="1752" y="640"/>
                  </a:lnTo>
                  <a:lnTo>
                    <a:pt x="1760" y="648"/>
                  </a:lnTo>
                  <a:lnTo>
                    <a:pt x="1784" y="624"/>
                  </a:lnTo>
                  <a:lnTo>
                    <a:pt x="1808" y="648"/>
                  </a:lnTo>
                  <a:lnTo>
                    <a:pt x="1816" y="624"/>
                  </a:lnTo>
                  <a:lnTo>
                    <a:pt x="1832" y="624"/>
                  </a:lnTo>
                  <a:lnTo>
                    <a:pt x="1856" y="592"/>
                  </a:lnTo>
                  <a:lnTo>
                    <a:pt x="1888" y="576"/>
                  </a:lnTo>
                  <a:lnTo>
                    <a:pt x="1904" y="576"/>
                  </a:lnTo>
                  <a:lnTo>
                    <a:pt x="1920" y="584"/>
                  </a:lnTo>
                  <a:lnTo>
                    <a:pt x="1920" y="576"/>
                  </a:lnTo>
                  <a:lnTo>
                    <a:pt x="1920" y="560"/>
                  </a:lnTo>
                  <a:lnTo>
                    <a:pt x="1912" y="536"/>
                  </a:lnTo>
                  <a:lnTo>
                    <a:pt x="1896" y="520"/>
                  </a:lnTo>
                  <a:lnTo>
                    <a:pt x="1912" y="512"/>
                  </a:lnTo>
                  <a:lnTo>
                    <a:pt x="1928" y="504"/>
                  </a:lnTo>
                  <a:close/>
                </a:path>
              </a:pathLst>
            </a:custGeom>
            <a:grpFill/>
            <a:ln w="6350"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141" name="Freeform 689"/>
            <p:cNvSpPr>
              <a:spLocks/>
            </p:cNvSpPr>
            <p:nvPr/>
          </p:nvSpPr>
          <p:spPr bwMode="auto">
            <a:xfrm>
              <a:off x="5331407" y="2896229"/>
              <a:ext cx="53734" cy="10966"/>
            </a:xfrm>
            <a:custGeom>
              <a:avLst/>
              <a:gdLst>
                <a:gd name="T0" fmla="*/ 2147483647 w 40"/>
                <a:gd name="T1" fmla="*/ 2147483647 h 8"/>
                <a:gd name="T2" fmla="*/ 2147483647 w 40"/>
                <a:gd name="T3" fmla="*/ 2147483647 h 8"/>
                <a:gd name="T4" fmla="*/ 2147483647 w 40"/>
                <a:gd name="T5" fmla="*/ 0 h 8"/>
                <a:gd name="T6" fmla="*/ 0 w 40"/>
                <a:gd name="T7" fmla="*/ 2147483647 h 8"/>
                <a:gd name="T8" fmla="*/ 2147483647 w 40"/>
                <a:gd name="T9" fmla="*/ 2147483647 h 8"/>
                <a:gd name="T10" fmla="*/ 0 60000 65536"/>
                <a:gd name="T11" fmla="*/ 0 60000 65536"/>
                <a:gd name="T12" fmla="*/ 0 60000 65536"/>
                <a:gd name="T13" fmla="*/ 0 60000 65536"/>
                <a:gd name="T14" fmla="*/ 0 60000 65536"/>
                <a:gd name="T15" fmla="*/ 0 w 40"/>
                <a:gd name="T16" fmla="*/ 0 h 8"/>
                <a:gd name="T17" fmla="*/ 40 w 40"/>
                <a:gd name="T18" fmla="*/ 8 h 8"/>
              </a:gdLst>
              <a:ahLst/>
              <a:cxnLst>
                <a:cxn ang="T10">
                  <a:pos x="T0" y="T1"/>
                </a:cxn>
                <a:cxn ang="T11">
                  <a:pos x="T2" y="T3"/>
                </a:cxn>
                <a:cxn ang="T12">
                  <a:pos x="T4" y="T5"/>
                </a:cxn>
                <a:cxn ang="T13">
                  <a:pos x="T6" y="T7"/>
                </a:cxn>
                <a:cxn ang="T14">
                  <a:pos x="T8" y="T9"/>
                </a:cxn>
              </a:cxnLst>
              <a:rect l="T15" t="T16" r="T17" b="T18"/>
              <a:pathLst>
                <a:path w="40" h="8">
                  <a:moveTo>
                    <a:pt x="8" y="8"/>
                  </a:moveTo>
                  <a:lnTo>
                    <a:pt x="24" y="8"/>
                  </a:lnTo>
                  <a:lnTo>
                    <a:pt x="40" y="0"/>
                  </a:lnTo>
                  <a:lnTo>
                    <a:pt x="0" y="8"/>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2" name="Freeform 690"/>
            <p:cNvSpPr>
              <a:spLocks/>
            </p:cNvSpPr>
            <p:nvPr/>
          </p:nvSpPr>
          <p:spPr bwMode="auto">
            <a:xfrm>
              <a:off x="5256837" y="2445520"/>
              <a:ext cx="697448" cy="493477"/>
            </a:xfrm>
            <a:custGeom>
              <a:avLst/>
              <a:gdLst>
                <a:gd name="T0" fmla="*/ 2147483647 w 520"/>
                <a:gd name="T1" fmla="*/ 2147483647 h 368"/>
                <a:gd name="T2" fmla="*/ 2147483647 w 520"/>
                <a:gd name="T3" fmla="*/ 2147483647 h 368"/>
                <a:gd name="T4" fmla="*/ 2147483647 w 520"/>
                <a:gd name="T5" fmla="*/ 2147483647 h 368"/>
                <a:gd name="T6" fmla="*/ 2147483647 w 520"/>
                <a:gd name="T7" fmla="*/ 2147483647 h 368"/>
                <a:gd name="T8" fmla="*/ 2147483647 w 520"/>
                <a:gd name="T9" fmla="*/ 2147483647 h 368"/>
                <a:gd name="T10" fmla="*/ 2147483647 w 520"/>
                <a:gd name="T11" fmla="*/ 2147483647 h 368"/>
                <a:gd name="T12" fmla="*/ 2147483647 w 520"/>
                <a:gd name="T13" fmla="*/ 2147483647 h 368"/>
                <a:gd name="T14" fmla="*/ 2147483647 w 520"/>
                <a:gd name="T15" fmla="*/ 2147483647 h 368"/>
                <a:gd name="T16" fmla="*/ 2147483647 w 520"/>
                <a:gd name="T17" fmla="*/ 2147483647 h 368"/>
                <a:gd name="T18" fmla="*/ 2147483647 w 520"/>
                <a:gd name="T19" fmla="*/ 2147483647 h 368"/>
                <a:gd name="T20" fmla="*/ 2147483647 w 520"/>
                <a:gd name="T21" fmla="*/ 2147483647 h 368"/>
                <a:gd name="T22" fmla="*/ 2147483647 w 520"/>
                <a:gd name="T23" fmla="*/ 2147483647 h 368"/>
                <a:gd name="T24" fmla="*/ 2147483647 w 520"/>
                <a:gd name="T25" fmla="*/ 2147483647 h 368"/>
                <a:gd name="T26" fmla="*/ 2147483647 w 520"/>
                <a:gd name="T27" fmla="*/ 2147483647 h 368"/>
                <a:gd name="T28" fmla="*/ 2147483647 w 520"/>
                <a:gd name="T29" fmla="*/ 2147483647 h 368"/>
                <a:gd name="T30" fmla="*/ 0 w 520"/>
                <a:gd name="T31" fmla="*/ 2147483647 h 368"/>
                <a:gd name="T32" fmla="*/ 2147483647 w 520"/>
                <a:gd name="T33" fmla="*/ 2147483647 h 368"/>
                <a:gd name="T34" fmla="*/ 2147483647 w 520"/>
                <a:gd name="T35" fmla="*/ 2147483647 h 368"/>
                <a:gd name="T36" fmla="*/ 2147483647 w 520"/>
                <a:gd name="T37" fmla="*/ 2147483647 h 368"/>
                <a:gd name="T38" fmla="*/ 2147483647 w 520"/>
                <a:gd name="T39" fmla="*/ 2147483647 h 368"/>
                <a:gd name="T40" fmla="*/ 2147483647 w 520"/>
                <a:gd name="T41" fmla="*/ 2147483647 h 368"/>
                <a:gd name="T42" fmla="*/ 2147483647 w 520"/>
                <a:gd name="T43" fmla="*/ 2147483647 h 368"/>
                <a:gd name="T44" fmla="*/ 2147483647 w 520"/>
                <a:gd name="T45" fmla="*/ 2147483647 h 368"/>
                <a:gd name="T46" fmla="*/ 2147483647 w 520"/>
                <a:gd name="T47" fmla="*/ 2147483647 h 368"/>
                <a:gd name="T48" fmla="*/ 2147483647 w 520"/>
                <a:gd name="T49" fmla="*/ 2147483647 h 368"/>
                <a:gd name="T50" fmla="*/ 2147483647 w 520"/>
                <a:gd name="T51" fmla="*/ 2147483647 h 368"/>
                <a:gd name="T52" fmla="*/ 2147483647 w 520"/>
                <a:gd name="T53" fmla="*/ 2147483647 h 368"/>
                <a:gd name="T54" fmla="*/ 2147483647 w 520"/>
                <a:gd name="T55" fmla="*/ 2147483647 h 368"/>
                <a:gd name="T56" fmla="*/ 2147483647 w 520"/>
                <a:gd name="T57" fmla="*/ 2147483647 h 368"/>
                <a:gd name="T58" fmla="*/ 2147483647 w 520"/>
                <a:gd name="T59" fmla="*/ 2147483647 h 368"/>
                <a:gd name="T60" fmla="*/ 2147483647 w 520"/>
                <a:gd name="T61" fmla="*/ 2147483647 h 368"/>
                <a:gd name="T62" fmla="*/ 2147483647 w 520"/>
                <a:gd name="T63" fmla="*/ 2147483647 h 368"/>
                <a:gd name="T64" fmla="*/ 2147483647 w 520"/>
                <a:gd name="T65" fmla="*/ 2147483647 h 368"/>
                <a:gd name="T66" fmla="*/ 2147483647 w 520"/>
                <a:gd name="T67" fmla="*/ 2147483647 h 368"/>
                <a:gd name="T68" fmla="*/ 2147483647 w 520"/>
                <a:gd name="T69" fmla="*/ 2147483647 h 3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0"/>
                <a:gd name="T106" fmla="*/ 0 h 368"/>
                <a:gd name="T107" fmla="*/ 520 w 520"/>
                <a:gd name="T108" fmla="*/ 368 h 3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0" h="368">
                  <a:moveTo>
                    <a:pt x="360" y="320"/>
                  </a:moveTo>
                  <a:lnTo>
                    <a:pt x="352" y="312"/>
                  </a:lnTo>
                  <a:lnTo>
                    <a:pt x="352" y="296"/>
                  </a:lnTo>
                  <a:lnTo>
                    <a:pt x="384" y="288"/>
                  </a:lnTo>
                  <a:lnTo>
                    <a:pt x="408" y="272"/>
                  </a:lnTo>
                  <a:lnTo>
                    <a:pt x="424" y="256"/>
                  </a:lnTo>
                  <a:lnTo>
                    <a:pt x="432" y="208"/>
                  </a:lnTo>
                  <a:lnTo>
                    <a:pt x="456" y="200"/>
                  </a:lnTo>
                  <a:lnTo>
                    <a:pt x="464" y="160"/>
                  </a:lnTo>
                  <a:lnTo>
                    <a:pt x="496" y="168"/>
                  </a:lnTo>
                  <a:lnTo>
                    <a:pt x="504" y="144"/>
                  </a:lnTo>
                  <a:lnTo>
                    <a:pt x="520" y="136"/>
                  </a:lnTo>
                  <a:lnTo>
                    <a:pt x="520" y="120"/>
                  </a:lnTo>
                  <a:lnTo>
                    <a:pt x="488" y="112"/>
                  </a:lnTo>
                  <a:lnTo>
                    <a:pt x="456" y="96"/>
                  </a:lnTo>
                  <a:lnTo>
                    <a:pt x="416" y="96"/>
                  </a:lnTo>
                  <a:lnTo>
                    <a:pt x="400" y="56"/>
                  </a:lnTo>
                  <a:lnTo>
                    <a:pt x="384" y="24"/>
                  </a:lnTo>
                  <a:lnTo>
                    <a:pt x="368" y="24"/>
                  </a:lnTo>
                  <a:lnTo>
                    <a:pt x="328" y="40"/>
                  </a:lnTo>
                  <a:lnTo>
                    <a:pt x="296" y="0"/>
                  </a:lnTo>
                  <a:lnTo>
                    <a:pt x="248" y="16"/>
                  </a:lnTo>
                  <a:lnTo>
                    <a:pt x="200" y="32"/>
                  </a:lnTo>
                  <a:lnTo>
                    <a:pt x="184" y="64"/>
                  </a:lnTo>
                  <a:lnTo>
                    <a:pt x="192" y="96"/>
                  </a:lnTo>
                  <a:lnTo>
                    <a:pt x="160" y="96"/>
                  </a:lnTo>
                  <a:lnTo>
                    <a:pt x="136" y="96"/>
                  </a:lnTo>
                  <a:lnTo>
                    <a:pt x="112" y="96"/>
                  </a:lnTo>
                  <a:lnTo>
                    <a:pt x="88" y="80"/>
                  </a:lnTo>
                  <a:lnTo>
                    <a:pt x="56" y="88"/>
                  </a:lnTo>
                  <a:lnTo>
                    <a:pt x="16" y="104"/>
                  </a:lnTo>
                  <a:lnTo>
                    <a:pt x="0" y="136"/>
                  </a:lnTo>
                  <a:lnTo>
                    <a:pt x="16" y="152"/>
                  </a:lnTo>
                  <a:lnTo>
                    <a:pt x="24" y="168"/>
                  </a:lnTo>
                  <a:lnTo>
                    <a:pt x="56" y="168"/>
                  </a:lnTo>
                  <a:lnTo>
                    <a:pt x="80" y="168"/>
                  </a:lnTo>
                  <a:lnTo>
                    <a:pt x="104" y="200"/>
                  </a:lnTo>
                  <a:lnTo>
                    <a:pt x="80" y="200"/>
                  </a:lnTo>
                  <a:lnTo>
                    <a:pt x="64" y="200"/>
                  </a:lnTo>
                  <a:lnTo>
                    <a:pt x="56" y="208"/>
                  </a:lnTo>
                  <a:lnTo>
                    <a:pt x="64" y="240"/>
                  </a:lnTo>
                  <a:lnTo>
                    <a:pt x="80" y="256"/>
                  </a:lnTo>
                  <a:lnTo>
                    <a:pt x="80" y="288"/>
                  </a:lnTo>
                  <a:lnTo>
                    <a:pt x="96" y="304"/>
                  </a:lnTo>
                  <a:lnTo>
                    <a:pt x="96" y="336"/>
                  </a:lnTo>
                  <a:lnTo>
                    <a:pt x="96" y="328"/>
                  </a:lnTo>
                  <a:lnTo>
                    <a:pt x="120" y="320"/>
                  </a:lnTo>
                  <a:lnTo>
                    <a:pt x="136" y="320"/>
                  </a:lnTo>
                  <a:lnTo>
                    <a:pt x="152" y="328"/>
                  </a:lnTo>
                  <a:lnTo>
                    <a:pt x="168" y="344"/>
                  </a:lnTo>
                  <a:lnTo>
                    <a:pt x="184" y="344"/>
                  </a:lnTo>
                  <a:lnTo>
                    <a:pt x="184" y="360"/>
                  </a:lnTo>
                  <a:lnTo>
                    <a:pt x="192" y="360"/>
                  </a:lnTo>
                  <a:lnTo>
                    <a:pt x="208" y="368"/>
                  </a:lnTo>
                  <a:lnTo>
                    <a:pt x="216" y="360"/>
                  </a:lnTo>
                  <a:lnTo>
                    <a:pt x="232" y="352"/>
                  </a:lnTo>
                  <a:lnTo>
                    <a:pt x="240" y="328"/>
                  </a:lnTo>
                  <a:lnTo>
                    <a:pt x="256" y="336"/>
                  </a:lnTo>
                  <a:lnTo>
                    <a:pt x="264" y="336"/>
                  </a:lnTo>
                  <a:lnTo>
                    <a:pt x="272" y="344"/>
                  </a:lnTo>
                  <a:lnTo>
                    <a:pt x="288" y="336"/>
                  </a:lnTo>
                  <a:lnTo>
                    <a:pt x="296" y="328"/>
                  </a:lnTo>
                  <a:lnTo>
                    <a:pt x="312" y="320"/>
                  </a:lnTo>
                  <a:lnTo>
                    <a:pt x="320" y="336"/>
                  </a:lnTo>
                  <a:lnTo>
                    <a:pt x="328" y="336"/>
                  </a:lnTo>
                  <a:lnTo>
                    <a:pt x="344" y="328"/>
                  </a:lnTo>
                  <a:lnTo>
                    <a:pt x="352" y="328"/>
                  </a:lnTo>
                  <a:lnTo>
                    <a:pt x="352" y="336"/>
                  </a:lnTo>
                  <a:lnTo>
                    <a:pt x="360" y="328"/>
                  </a:lnTo>
                  <a:lnTo>
                    <a:pt x="360" y="32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3" name="Freeform 691"/>
            <p:cNvSpPr>
              <a:spLocks/>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4" name="Freeform 692"/>
            <p:cNvSpPr>
              <a:spLocks/>
            </p:cNvSpPr>
            <p:nvPr/>
          </p:nvSpPr>
          <p:spPr bwMode="auto">
            <a:xfrm>
              <a:off x="4741428" y="2627558"/>
              <a:ext cx="10966" cy="1096"/>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5" name="Freeform 693"/>
            <p:cNvSpPr>
              <a:spLocks/>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6" name="Rectangle 694"/>
            <p:cNvSpPr>
              <a:spLocks noChangeArrowheads="1"/>
            </p:cNvSpPr>
            <p:nvPr/>
          </p:nvSpPr>
          <p:spPr bwMode="auto">
            <a:xfrm>
              <a:off x="4741428" y="2627558"/>
              <a:ext cx="10966"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47" name="Freeform 695"/>
            <p:cNvSpPr>
              <a:spLocks/>
            </p:cNvSpPr>
            <p:nvPr/>
          </p:nvSpPr>
          <p:spPr bwMode="auto">
            <a:xfrm>
              <a:off x="4622993" y="2627558"/>
              <a:ext cx="129401" cy="53734"/>
            </a:xfrm>
            <a:custGeom>
              <a:avLst/>
              <a:gdLst>
                <a:gd name="T0" fmla="*/ 2147483647 w 96"/>
                <a:gd name="T1" fmla="*/ 2147483647 h 40"/>
                <a:gd name="T2" fmla="*/ 2147483647 w 96"/>
                <a:gd name="T3" fmla="*/ 2147483647 h 40"/>
                <a:gd name="T4" fmla="*/ 2147483647 w 96"/>
                <a:gd name="T5" fmla="*/ 2147483647 h 40"/>
                <a:gd name="T6" fmla="*/ 2147483647 w 96"/>
                <a:gd name="T7" fmla="*/ 0 h 40"/>
                <a:gd name="T8" fmla="*/ 2147483647 w 96"/>
                <a:gd name="T9" fmla="*/ 0 h 40"/>
                <a:gd name="T10" fmla="*/ 2147483647 w 96"/>
                <a:gd name="T11" fmla="*/ 0 h 40"/>
                <a:gd name="T12" fmla="*/ 2147483647 w 96"/>
                <a:gd name="T13" fmla="*/ 0 h 40"/>
                <a:gd name="T14" fmla="*/ 2147483647 w 96"/>
                <a:gd name="T15" fmla="*/ 2147483647 h 40"/>
                <a:gd name="T16" fmla="*/ 2147483647 w 96"/>
                <a:gd name="T17" fmla="*/ 2147483647 h 40"/>
                <a:gd name="T18" fmla="*/ 2147483647 w 96"/>
                <a:gd name="T19" fmla="*/ 2147483647 h 40"/>
                <a:gd name="T20" fmla="*/ 2147483647 w 96"/>
                <a:gd name="T21" fmla="*/ 2147483647 h 40"/>
                <a:gd name="T22" fmla="*/ 2147483647 w 96"/>
                <a:gd name="T23" fmla="*/ 2147483647 h 40"/>
                <a:gd name="T24" fmla="*/ 2147483647 w 96"/>
                <a:gd name="T25" fmla="*/ 2147483647 h 40"/>
                <a:gd name="T26" fmla="*/ 2147483647 w 96"/>
                <a:gd name="T27" fmla="*/ 2147483647 h 40"/>
                <a:gd name="T28" fmla="*/ 2147483647 w 96"/>
                <a:gd name="T29" fmla="*/ 2147483647 h 40"/>
                <a:gd name="T30" fmla="*/ 0 w 96"/>
                <a:gd name="T31" fmla="*/ 2147483647 h 40"/>
                <a:gd name="T32" fmla="*/ 2147483647 w 96"/>
                <a:gd name="T33" fmla="*/ 2147483647 h 40"/>
                <a:gd name="T34" fmla="*/ 2147483647 w 96"/>
                <a:gd name="T35" fmla="*/ 2147483647 h 40"/>
                <a:gd name="T36" fmla="*/ 2147483647 w 96"/>
                <a:gd name="T37" fmla="*/ 2147483647 h 40"/>
                <a:gd name="T38" fmla="*/ 2147483647 w 96"/>
                <a:gd name="T39" fmla="*/ 2147483647 h 40"/>
                <a:gd name="T40" fmla="*/ 2147483647 w 96"/>
                <a:gd name="T41" fmla="*/ 2147483647 h 40"/>
                <a:gd name="T42" fmla="*/ 2147483647 w 96"/>
                <a:gd name="T43" fmla="*/ 2147483647 h 40"/>
                <a:gd name="T44" fmla="*/ 2147483647 w 96"/>
                <a:gd name="T45" fmla="*/ 2147483647 h 40"/>
                <a:gd name="T46" fmla="*/ 2147483647 w 96"/>
                <a:gd name="T47" fmla="*/ 2147483647 h 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6"/>
                <a:gd name="T73" fmla="*/ 0 h 40"/>
                <a:gd name="T74" fmla="*/ 96 w 96"/>
                <a:gd name="T75" fmla="*/ 40 h 4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6" h="40">
                  <a:moveTo>
                    <a:pt x="96" y="24"/>
                  </a:moveTo>
                  <a:lnTo>
                    <a:pt x="96" y="16"/>
                  </a:lnTo>
                  <a:lnTo>
                    <a:pt x="96" y="8"/>
                  </a:lnTo>
                  <a:lnTo>
                    <a:pt x="96" y="0"/>
                  </a:lnTo>
                  <a:lnTo>
                    <a:pt x="88" y="0"/>
                  </a:lnTo>
                  <a:lnTo>
                    <a:pt x="72" y="0"/>
                  </a:lnTo>
                  <a:lnTo>
                    <a:pt x="56" y="0"/>
                  </a:lnTo>
                  <a:lnTo>
                    <a:pt x="56" y="8"/>
                  </a:lnTo>
                  <a:lnTo>
                    <a:pt x="48" y="8"/>
                  </a:lnTo>
                  <a:lnTo>
                    <a:pt x="48" y="16"/>
                  </a:lnTo>
                  <a:lnTo>
                    <a:pt x="48" y="24"/>
                  </a:lnTo>
                  <a:lnTo>
                    <a:pt x="40" y="24"/>
                  </a:lnTo>
                  <a:lnTo>
                    <a:pt x="24" y="24"/>
                  </a:lnTo>
                  <a:lnTo>
                    <a:pt x="16" y="24"/>
                  </a:lnTo>
                  <a:lnTo>
                    <a:pt x="8" y="24"/>
                  </a:lnTo>
                  <a:lnTo>
                    <a:pt x="0" y="24"/>
                  </a:lnTo>
                  <a:lnTo>
                    <a:pt x="8" y="32"/>
                  </a:lnTo>
                  <a:lnTo>
                    <a:pt x="16" y="40"/>
                  </a:lnTo>
                  <a:lnTo>
                    <a:pt x="24" y="40"/>
                  </a:lnTo>
                  <a:lnTo>
                    <a:pt x="40" y="40"/>
                  </a:lnTo>
                  <a:lnTo>
                    <a:pt x="56" y="40"/>
                  </a:lnTo>
                  <a:lnTo>
                    <a:pt x="72" y="40"/>
                  </a:lnTo>
                  <a:lnTo>
                    <a:pt x="88" y="32"/>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8" name="Freeform 696"/>
            <p:cNvSpPr>
              <a:spLocks/>
            </p:cNvSpPr>
            <p:nvPr/>
          </p:nvSpPr>
          <p:spPr bwMode="auto">
            <a:xfrm>
              <a:off x="4386124" y="2562857"/>
              <a:ext cx="216033" cy="225903"/>
            </a:xfrm>
            <a:custGeom>
              <a:avLst/>
              <a:gdLst>
                <a:gd name="T0" fmla="*/ 2147483647 w 161"/>
                <a:gd name="T1" fmla="*/ 2147483647 h 168"/>
                <a:gd name="T2" fmla="*/ 2147483647 w 161"/>
                <a:gd name="T3" fmla="*/ 2147483647 h 168"/>
                <a:gd name="T4" fmla="*/ 2147483647 w 161"/>
                <a:gd name="T5" fmla="*/ 2147483647 h 168"/>
                <a:gd name="T6" fmla="*/ 2147483647 w 161"/>
                <a:gd name="T7" fmla="*/ 2147483647 h 168"/>
                <a:gd name="T8" fmla="*/ 2147483647 w 161"/>
                <a:gd name="T9" fmla="*/ 2147483647 h 168"/>
                <a:gd name="T10" fmla="*/ 2147483647 w 161"/>
                <a:gd name="T11" fmla="*/ 2147483647 h 168"/>
                <a:gd name="T12" fmla="*/ 2147483647 w 161"/>
                <a:gd name="T13" fmla="*/ 2147483647 h 168"/>
                <a:gd name="T14" fmla="*/ 2147483647 w 161"/>
                <a:gd name="T15" fmla="*/ 2147483647 h 168"/>
                <a:gd name="T16" fmla="*/ 2147483647 w 161"/>
                <a:gd name="T17" fmla="*/ 2147483647 h 168"/>
                <a:gd name="T18" fmla="*/ 2147483647 w 161"/>
                <a:gd name="T19" fmla="*/ 2147483647 h 168"/>
                <a:gd name="T20" fmla="*/ 2147483647 w 161"/>
                <a:gd name="T21" fmla="*/ 2147483647 h 168"/>
                <a:gd name="T22" fmla="*/ 2147483647 w 161"/>
                <a:gd name="T23" fmla="*/ 2147483647 h 168"/>
                <a:gd name="T24" fmla="*/ 2147483647 w 161"/>
                <a:gd name="T25" fmla="*/ 2147483647 h 168"/>
                <a:gd name="T26" fmla="*/ 2147483647 w 161"/>
                <a:gd name="T27" fmla="*/ 2147483647 h 168"/>
                <a:gd name="T28" fmla="*/ 2147483647 w 161"/>
                <a:gd name="T29" fmla="*/ 2147483647 h 168"/>
                <a:gd name="T30" fmla="*/ 2147483647 w 161"/>
                <a:gd name="T31" fmla="*/ 2147483647 h 168"/>
                <a:gd name="T32" fmla="*/ 2147483647 w 161"/>
                <a:gd name="T33" fmla="*/ 0 h 168"/>
                <a:gd name="T34" fmla="*/ 2147483647 w 161"/>
                <a:gd name="T35" fmla="*/ 2147483647 h 168"/>
                <a:gd name="T36" fmla="*/ 2147483647 w 161"/>
                <a:gd name="T37" fmla="*/ 2147483647 h 168"/>
                <a:gd name="T38" fmla="*/ 2147483647 w 161"/>
                <a:gd name="T39" fmla="*/ 2147483647 h 168"/>
                <a:gd name="T40" fmla="*/ 2147483647 w 161"/>
                <a:gd name="T41" fmla="*/ 2147483647 h 168"/>
                <a:gd name="T42" fmla="*/ 2147483647 w 161"/>
                <a:gd name="T43" fmla="*/ 2147483647 h 168"/>
                <a:gd name="T44" fmla="*/ 2147483647 w 161"/>
                <a:gd name="T45" fmla="*/ 2147483647 h 168"/>
                <a:gd name="T46" fmla="*/ 2147483647 w 161"/>
                <a:gd name="T47" fmla="*/ 2147483647 h 168"/>
                <a:gd name="T48" fmla="*/ 2147483647 w 161"/>
                <a:gd name="T49" fmla="*/ 2147483647 h 168"/>
                <a:gd name="T50" fmla="*/ 2147483647 w 161"/>
                <a:gd name="T51" fmla="*/ 2147483647 h 168"/>
                <a:gd name="T52" fmla="*/ 2147483647 w 161"/>
                <a:gd name="T53" fmla="*/ 2147483647 h 168"/>
                <a:gd name="T54" fmla="*/ 2147483647 w 161"/>
                <a:gd name="T55" fmla="*/ 2147483647 h 168"/>
                <a:gd name="T56" fmla="*/ 2147483647 w 161"/>
                <a:gd name="T57" fmla="*/ 2147483647 h 168"/>
                <a:gd name="T58" fmla="*/ 0 w 161"/>
                <a:gd name="T59" fmla="*/ 2147483647 h 168"/>
                <a:gd name="T60" fmla="*/ 0 w 161"/>
                <a:gd name="T61" fmla="*/ 2147483647 h 168"/>
                <a:gd name="T62" fmla="*/ 2147483647 w 161"/>
                <a:gd name="T63" fmla="*/ 2147483647 h 168"/>
                <a:gd name="T64" fmla="*/ 2147483647 w 161"/>
                <a:gd name="T65" fmla="*/ 2147483647 h 168"/>
                <a:gd name="T66" fmla="*/ 2147483647 w 161"/>
                <a:gd name="T67" fmla="*/ 2147483647 h 168"/>
                <a:gd name="T68" fmla="*/ 2147483647 w 161"/>
                <a:gd name="T69" fmla="*/ 2147483647 h 168"/>
                <a:gd name="T70" fmla="*/ 2147483647 w 161"/>
                <a:gd name="T71" fmla="*/ 2147483647 h 168"/>
                <a:gd name="T72" fmla="*/ 2147483647 w 161"/>
                <a:gd name="T73" fmla="*/ 2147483647 h 168"/>
                <a:gd name="T74" fmla="*/ 2147483647 w 161"/>
                <a:gd name="T75" fmla="*/ 2147483647 h 168"/>
                <a:gd name="T76" fmla="*/ 2147483647 w 161"/>
                <a:gd name="T77" fmla="*/ 2147483647 h 168"/>
                <a:gd name="T78" fmla="*/ 2147483647 w 161"/>
                <a:gd name="T79" fmla="*/ 2147483647 h 168"/>
                <a:gd name="T80" fmla="*/ 2147483647 w 161"/>
                <a:gd name="T81" fmla="*/ 2147483647 h 168"/>
                <a:gd name="T82" fmla="*/ 2147483647 w 161"/>
                <a:gd name="T83" fmla="*/ 2147483647 h 168"/>
                <a:gd name="T84" fmla="*/ 2147483647 w 161"/>
                <a:gd name="T85" fmla="*/ 2147483647 h 168"/>
                <a:gd name="T86" fmla="*/ 2147483647 w 161"/>
                <a:gd name="T87" fmla="*/ 2147483647 h 168"/>
                <a:gd name="T88" fmla="*/ 2147483647 w 161"/>
                <a:gd name="T89" fmla="*/ 2147483647 h 168"/>
                <a:gd name="T90" fmla="*/ 2147483647 w 161"/>
                <a:gd name="T91" fmla="*/ 2147483647 h 168"/>
                <a:gd name="T92" fmla="*/ 2147483647 w 161"/>
                <a:gd name="T93" fmla="*/ 2147483647 h 168"/>
                <a:gd name="T94" fmla="*/ 2147483647 w 161"/>
                <a:gd name="T95" fmla="*/ 2147483647 h 168"/>
                <a:gd name="T96" fmla="*/ 2147483647 w 161"/>
                <a:gd name="T97" fmla="*/ 2147483647 h 168"/>
                <a:gd name="T98" fmla="*/ 2147483647 w 161"/>
                <a:gd name="T99" fmla="*/ 2147483647 h 168"/>
                <a:gd name="T100" fmla="*/ 2147483647 w 161"/>
                <a:gd name="T101" fmla="*/ 2147483647 h 168"/>
                <a:gd name="T102" fmla="*/ 2147483647 w 161"/>
                <a:gd name="T103" fmla="*/ 2147483647 h 1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1"/>
                <a:gd name="T157" fmla="*/ 0 h 168"/>
                <a:gd name="T158" fmla="*/ 161 w 161"/>
                <a:gd name="T159" fmla="*/ 168 h 1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1" h="168">
                  <a:moveTo>
                    <a:pt x="145" y="120"/>
                  </a:moveTo>
                  <a:lnTo>
                    <a:pt x="153" y="112"/>
                  </a:lnTo>
                  <a:lnTo>
                    <a:pt x="153" y="104"/>
                  </a:lnTo>
                  <a:lnTo>
                    <a:pt x="145" y="96"/>
                  </a:lnTo>
                  <a:lnTo>
                    <a:pt x="137" y="96"/>
                  </a:lnTo>
                  <a:lnTo>
                    <a:pt x="137" y="88"/>
                  </a:lnTo>
                  <a:lnTo>
                    <a:pt x="153" y="72"/>
                  </a:lnTo>
                  <a:lnTo>
                    <a:pt x="153" y="56"/>
                  </a:lnTo>
                  <a:lnTo>
                    <a:pt x="161" y="48"/>
                  </a:lnTo>
                  <a:lnTo>
                    <a:pt x="153" y="40"/>
                  </a:lnTo>
                  <a:lnTo>
                    <a:pt x="145" y="40"/>
                  </a:lnTo>
                  <a:lnTo>
                    <a:pt x="128" y="32"/>
                  </a:lnTo>
                  <a:lnTo>
                    <a:pt x="120" y="24"/>
                  </a:lnTo>
                  <a:lnTo>
                    <a:pt x="112" y="24"/>
                  </a:lnTo>
                  <a:lnTo>
                    <a:pt x="104" y="16"/>
                  </a:lnTo>
                  <a:lnTo>
                    <a:pt x="96" y="8"/>
                  </a:lnTo>
                  <a:lnTo>
                    <a:pt x="96" y="0"/>
                  </a:lnTo>
                  <a:lnTo>
                    <a:pt x="88" y="8"/>
                  </a:lnTo>
                  <a:lnTo>
                    <a:pt x="80" y="24"/>
                  </a:lnTo>
                  <a:lnTo>
                    <a:pt x="72" y="24"/>
                  </a:lnTo>
                  <a:lnTo>
                    <a:pt x="64" y="40"/>
                  </a:lnTo>
                  <a:lnTo>
                    <a:pt x="48" y="40"/>
                  </a:lnTo>
                  <a:lnTo>
                    <a:pt x="48" y="32"/>
                  </a:lnTo>
                  <a:lnTo>
                    <a:pt x="40" y="32"/>
                  </a:lnTo>
                  <a:lnTo>
                    <a:pt x="40" y="40"/>
                  </a:lnTo>
                  <a:lnTo>
                    <a:pt x="40" y="48"/>
                  </a:lnTo>
                  <a:lnTo>
                    <a:pt x="32" y="48"/>
                  </a:lnTo>
                  <a:lnTo>
                    <a:pt x="24" y="48"/>
                  </a:lnTo>
                  <a:lnTo>
                    <a:pt x="16" y="48"/>
                  </a:lnTo>
                  <a:lnTo>
                    <a:pt x="0" y="56"/>
                  </a:lnTo>
                  <a:lnTo>
                    <a:pt x="0" y="64"/>
                  </a:lnTo>
                  <a:lnTo>
                    <a:pt x="16" y="72"/>
                  </a:lnTo>
                  <a:lnTo>
                    <a:pt x="32" y="72"/>
                  </a:lnTo>
                  <a:lnTo>
                    <a:pt x="32" y="80"/>
                  </a:lnTo>
                  <a:lnTo>
                    <a:pt x="40" y="88"/>
                  </a:lnTo>
                  <a:lnTo>
                    <a:pt x="40" y="104"/>
                  </a:lnTo>
                  <a:lnTo>
                    <a:pt x="48" y="104"/>
                  </a:lnTo>
                  <a:lnTo>
                    <a:pt x="48" y="120"/>
                  </a:lnTo>
                  <a:lnTo>
                    <a:pt x="40" y="152"/>
                  </a:lnTo>
                  <a:lnTo>
                    <a:pt x="48" y="160"/>
                  </a:lnTo>
                  <a:lnTo>
                    <a:pt x="56" y="160"/>
                  </a:lnTo>
                  <a:lnTo>
                    <a:pt x="72" y="160"/>
                  </a:lnTo>
                  <a:lnTo>
                    <a:pt x="80" y="160"/>
                  </a:lnTo>
                  <a:lnTo>
                    <a:pt x="88" y="168"/>
                  </a:lnTo>
                  <a:lnTo>
                    <a:pt x="96" y="168"/>
                  </a:lnTo>
                  <a:lnTo>
                    <a:pt x="104" y="152"/>
                  </a:lnTo>
                  <a:lnTo>
                    <a:pt x="112" y="152"/>
                  </a:lnTo>
                  <a:lnTo>
                    <a:pt x="128" y="152"/>
                  </a:lnTo>
                  <a:lnTo>
                    <a:pt x="153" y="136"/>
                  </a:lnTo>
                  <a:lnTo>
                    <a:pt x="161" y="136"/>
                  </a:lnTo>
                  <a:lnTo>
                    <a:pt x="153" y="128"/>
                  </a:lnTo>
                  <a:lnTo>
                    <a:pt x="145" y="12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9" name="Freeform 697"/>
            <p:cNvSpPr>
              <a:spLocks/>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2147483647 h 144"/>
                <a:gd name="T10" fmla="*/ 2147483647 w 152"/>
                <a:gd name="T11" fmla="*/ 2147483647 h 144"/>
                <a:gd name="T12" fmla="*/ 2147483647 w 152"/>
                <a:gd name="T13" fmla="*/ 2147483647 h 144"/>
                <a:gd name="T14" fmla="*/ 2147483647 w 152"/>
                <a:gd name="T15" fmla="*/ 2147483647 h 144"/>
                <a:gd name="T16" fmla="*/ 0 w 152"/>
                <a:gd name="T17" fmla="*/ 2147483647 h 144"/>
                <a:gd name="T18" fmla="*/ 2147483647 w 152"/>
                <a:gd name="T19" fmla="*/ 2147483647 h 144"/>
                <a:gd name="T20" fmla="*/ 2147483647 w 152"/>
                <a:gd name="T21" fmla="*/ 2147483647 h 144"/>
                <a:gd name="T22" fmla="*/ 2147483647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0 h 1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52"/>
                <a:gd name="T94" fmla="*/ 0 h 144"/>
                <a:gd name="T95" fmla="*/ 152 w 152"/>
                <a:gd name="T96" fmla="*/ 144 h 14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0" name="Freeform 698"/>
            <p:cNvSpPr>
              <a:spLocks/>
            </p:cNvSpPr>
            <p:nvPr/>
          </p:nvSpPr>
          <p:spPr bwMode="auto">
            <a:xfrm>
              <a:off x="4557196" y="2455389"/>
              <a:ext cx="162299" cy="203971"/>
            </a:xfrm>
            <a:custGeom>
              <a:avLst/>
              <a:gdLst>
                <a:gd name="T0" fmla="*/ 2147483647 w 121"/>
                <a:gd name="T1" fmla="*/ 2147483647 h 152"/>
                <a:gd name="T2" fmla="*/ 2147483647 w 121"/>
                <a:gd name="T3" fmla="*/ 2147483647 h 152"/>
                <a:gd name="T4" fmla="*/ 2147483647 w 121"/>
                <a:gd name="T5" fmla="*/ 2147483647 h 152"/>
                <a:gd name="T6" fmla="*/ 2147483647 w 121"/>
                <a:gd name="T7" fmla="*/ 2147483647 h 152"/>
                <a:gd name="T8" fmla="*/ 2147483647 w 121"/>
                <a:gd name="T9" fmla="*/ 2147483647 h 152"/>
                <a:gd name="T10" fmla="*/ 2147483647 w 121"/>
                <a:gd name="T11" fmla="*/ 2147483647 h 152"/>
                <a:gd name="T12" fmla="*/ 2147483647 w 121"/>
                <a:gd name="T13" fmla="*/ 2147483647 h 152"/>
                <a:gd name="T14" fmla="*/ 2147483647 w 121"/>
                <a:gd name="T15" fmla="*/ 2147483647 h 152"/>
                <a:gd name="T16" fmla="*/ 0 w 121"/>
                <a:gd name="T17" fmla="*/ 2147483647 h 152"/>
                <a:gd name="T18" fmla="*/ 2147483647 w 121"/>
                <a:gd name="T19" fmla="*/ 2147483647 h 152"/>
                <a:gd name="T20" fmla="*/ 2147483647 w 121"/>
                <a:gd name="T21" fmla="*/ 2147483647 h 152"/>
                <a:gd name="T22" fmla="*/ 2147483647 w 121"/>
                <a:gd name="T23" fmla="*/ 2147483647 h 152"/>
                <a:gd name="T24" fmla="*/ 2147483647 w 121"/>
                <a:gd name="T25" fmla="*/ 2147483647 h 152"/>
                <a:gd name="T26" fmla="*/ 2147483647 w 121"/>
                <a:gd name="T27" fmla="*/ 2147483647 h 152"/>
                <a:gd name="T28" fmla="*/ 2147483647 w 121"/>
                <a:gd name="T29" fmla="*/ 2147483647 h 152"/>
                <a:gd name="T30" fmla="*/ 2147483647 w 121"/>
                <a:gd name="T31" fmla="*/ 2147483647 h 152"/>
                <a:gd name="T32" fmla="*/ 2147483647 w 121"/>
                <a:gd name="T33" fmla="*/ 2147483647 h 152"/>
                <a:gd name="T34" fmla="*/ 2147483647 w 121"/>
                <a:gd name="T35" fmla="*/ 2147483647 h 152"/>
                <a:gd name="T36" fmla="*/ 2147483647 w 121"/>
                <a:gd name="T37" fmla="*/ 2147483647 h 152"/>
                <a:gd name="T38" fmla="*/ 2147483647 w 121"/>
                <a:gd name="T39" fmla="*/ 2147483647 h 152"/>
                <a:gd name="T40" fmla="*/ 2147483647 w 121"/>
                <a:gd name="T41" fmla="*/ 2147483647 h 152"/>
                <a:gd name="T42" fmla="*/ 2147483647 w 121"/>
                <a:gd name="T43" fmla="*/ 2147483647 h 152"/>
                <a:gd name="T44" fmla="*/ 2147483647 w 121"/>
                <a:gd name="T45" fmla="*/ 2147483647 h 152"/>
                <a:gd name="T46" fmla="*/ 2147483647 w 121"/>
                <a:gd name="T47" fmla="*/ 2147483647 h 152"/>
                <a:gd name="T48" fmla="*/ 2147483647 w 121"/>
                <a:gd name="T49" fmla="*/ 2147483647 h 152"/>
                <a:gd name="T50" fmla="*/ 2147483647 w 121"/>
                <a:gd name="T51" fmla="*/ 2147483647 h 152"/>
                <a:gd name="T52" fmla="*/ 2147483647 w 121"/>
                <a:gd name="T53" fmla="*/ 2147483647 h 152"/>
                <a:gd name="T54" fmla="*/ 2147483647 w 121"/>
                <a:gd name="T55" fmla="*/ 2147483647 h 152"/>
                <a:gd name="T56" fmla="*/ 2147483647 w 121"/>
                <a:gd name="T57" fmla="*/ 2147483647 h 152"/>
                <a:gd name="T58" fmla="*/ 2147483647 w 121"/>
                <a:gd name="T59" fmla="*/ 2147483647 h 152"/>
                <a:gd name="T60" fmla="*/ 2147483647 w 121"/>
                <a:gd name="T61" fmla="*/ 2147483647 h 152"/>
                <a:gd name="T62" fmla="*/ 2147483647 w 121"/>
                <a:gd name="T63" fmla="*/ 2147483647 h 152"/>
                <a:gd name="T64" fmla="*/ 2147483647 w 121"/>
                <a:gd name="T65" fmla="*/ 2147483647 h 152"/>
                <a:gd name="T66" fmla="*/ 2147483647 w 121"/>
                <a:gd name="T67" fmla="*/ 2147483647 h 152"/>
                <a:gd name="T68" fmla="*/ 2147483647 w 121"/>
                <a:gd name="T69" fmla="*/ 2147483647 h 152"/>
                <a:gd name="T70" fmla="*/ 2147483647 w 121"/>
                <a:gd name="T71" fmla="*/ 2147483647 h 152"/>
                <a:gd name="T72" fmla="*/ 2147483647 w 121"/>
                <a:gd name="T73" fmla="*/ 2147483647 h 152"/>
                <a:gd name="T74" fmla="*/ 2147483647 w 121"/>
                <a:gd name="T75" fmla="*/ 2147483647 h 152"/>
                <a:gd name="T76" fmla="*/ 2147483647 w 121"/>
                <a:gd name="T77" fmla="*/ 2147483647 h 152"/>
                <a:gd name="T78" fmla="*/ 2147483647 w 121"/>
                <a:gd name="T79" fmla="*/ 2147483647 h 152"/>
                <a:gd name="T80" fmla="*/ 2147483647 w 121"/>
                <a:gd name="T81" fmla="*/ 2147483647 h 152"/>
                <a:gd name="T82" fmla="*/ 2147483647 w 121"/>
                <a:gd name="T83" fmla="*/ 2147483647 h 152"/>
                <a:gd name="T84" fmla="*/ 2147483647 w 121"/>
                <a:gd name="T85" fmla="*/ 2147483647 h 152"/>
                <a:gd name="T86" fmla="*/ 2147483647 w 121"/>
                <a:gd name="T87" fmla="*/ 2147483647 h 152"/>
                <a:gd name="T88" fmla="*/ 2147483647 w 121"/>
                <a:gd name="T89" fmla="*/ 2147483647 h 152"/>
                <a:gd name="T90" fmla="*/ 2147483647 w 121"/>
                <a:gd name="T91" fmla="*/ 0 h 152"/>
                <a:gd name="T92" fmla="*/ 2147483647 w 121"/>
                <a:gd name="T93" fmla="*/ 2147483647 h 152"/>
                <a:gd name="T94" fmla="*/ 2147483647 w 121"/>
                <a:gd name="T95" fmla="*/ 2147483647 h 152"/>
                <a:gd name="T96" fmla="*/ 2147483647 w 121"/>
                <a:gd name="T97" fmla="*/ 2147483647 h 152"/>
                <a:gd name="T98" fmla="*/ 2147483647 w 121"/>
                <a:gd name="T99" fmla="*/ 2147483647 h 152"/>
                <a:gd name="T100" fmla="*/ 2147483647 w 121"/>
                <a:gd name="T101" fmla="*/ 2147483647 h 152"/>
                <a:gd name="T102" fmla="*/ 2147483647 w 121"/>
                <a:gd name="T103" fmla="*/ 2147483647 h 1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1"/>
                <a:gd name="T157" fmla="*/ 0 h 152"/>
                <a:gd name="T158" fmla="*/ 121 w 121"/>
                <a:gd name="T159" fmla="*/ 152 h 15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1" h="152">
                  <a:moveTo>
                    <a:pt x="25" y="40"/>
                  </a:moveTo>
                  <a:lnTo>
                    <a:pt x="17" y="48"/>
                  </a:lnTo>
                  <a:lnTo>
                    <a:pt x="17" y="64"/>
                  </a:lnTo>
                  <a:lnTo>
                    <a:pt x="9" y="72"/>
                  </a:lnTo>
                  <a:lnTo>
                    <a:pt x="9" y="80"/>
                  </a:lnTo>
                  <a:lnTo>
                    <a:pt x="9" y="88"/>
                  </a:lnTo>
                  <a:lnTo>
                    <a:pt x="9" y="96"/>
                  </a:lnTo>
                  <a:lnTo>
                    <a:pt x="9" y="104"/>
                  </a:lnTo>
                  <a:lnTo>
                    <a:pt x="0" y="112"/>
                  </a:lnTo>
                  <a:lnTo>
                    <a:pt x="17" y="120"/>
                  </a:lnTo>
                  <a:lnTo>
                    <a:pt x="25" y="120"/>
                  </a:lnTo>
                  <a:lnTo>
                    <a:pt x="33" y="128"/>
                  </a:lnTo>
                  <a:lnTo>
                    <a:pt x="25" y="136"/>
                  </a:lnTo>
                  <a:lnTo>
                    <a:pt x="25" y="152"/>
                  </a:lnTo>
                  <a:lnTo>
                    <a:pt x="33" y="152"/>
                  </a:lnTo>
                  <a:lnTo>
                    <a:pt x="41" y="152"/>
                  </a:lnTo>
                  <a:lnTo>
                    <a:pt x="49" y="152"/>
                  </a:lnTo>
                  <a:lnTo>
                    <a:pt x="57" y="152"/>
                  </a:lnTo>
                  <a:lnTo>
                    <a:pt x="65" y="152"/>
                  </a:lnTo>
                  <a:lnTo>
                    <a:pt x="73" y="152"/>
                  </a:lnTo>
                  <a:lnTo>
                    <a:pt x="89" y="152"/>
                  </a:lnTo>
                  <a:lnTo>
                    <a:pt x="97" y="152"/>
                  </a:lnTo>
                  <a:lnTo>
                    <a:pt x="97" y="144"/>
                  </a:lnTo>
                  <a:lnTo>
                    <a:pt x="97" y="136"/>
                  </a:lnTo>
                  <a:lnTo>
                    <a:pt x="105" y="136"/>
                  </a:lnTo>
                  <a:lnTo>
                    <a:pt x="105" y="128"/>
                  </a:lnTo>
                  <a:lnTo>
                    <a:pt x="97" y="112"/>
                  </a:lnTo>
                  <a:lnTo>
                    <a:pt x="89" y="104"/>
                  </a:lnTo>
                  <a:lnTo>
                    <a:pt x="81" y="104"/>
                  </a:lnTo>
                  <a:lnTo>
                    <a:pt x="89" y="96"/>
                  </a:lnTo>
                  <a:lnTo>
                    <a:pt x="97" y="96"/>
                  </a:lnTo>
                  <a:lnTo>
                    <a:pt x="105" y="88"/>
                  </a:lnTo>
                  <a:lnTo>
                    <a:pt x="113" y="88"/>
                  </a:lnTo>
                  <a:lnTo>
                    <a:pt x="121" y="88"/>
                  </a:lnTo>
                  <a:lnTo>
                    <a:pt x="121" y="72"/>
                  </a:lnTo>
                  <a:lnTo>
                    <a:pt x="113" y="56"/>
                  </a:lnTo>
                  <a:lnTo>
                    <a:pt x="113" y="48"/>
                  </a:lnTo>
                  <a:lnTo>
                    <a:pt x="113" y="40"/>
                  </a:lnTo>
                  <a:lnTo>
                    <a:pt x="113" y="32"/>
                  </a:lnTo>
                  <a:lnTo>
                    <a:pt x="113" y="24"/>
                  </a:lnTo>
                  <a:lnTo>
                    <a:pt x="97" y="16"/>
                  </a:lnTo>
                  <a:lnTo>
                    <a:pt x="81" y="24"/>
                  </a:lnTo>
                  <a:lnTo>
                    <a:pt x="73" y="16"/>
                  </a:lnTo>
                  <a:lnTo>
                    <a:pt x="73" y="8"/>
                  </a:lnTo>
                  <a:lnTo>
                    <a:pt x="57" y="8"/>
                  </a:lnTo>
                  <a:lnTo>
                    <a:pt x="49" y="0"/>
                  </a:lnTo>
                  <a:lnTo>
                    <a:pt x="49" y="8"/>
                  </a:lnTo>
                  <a:lnTo>
                    <a:pt x="41" y="24"/>
                  </a:lnTo>
                  <a:lnTo>
                    <a:pt x="41" y="32"/>
                  </a:lnTo>
                  <a:lnTo>
                    <a:pt x="33" y="32"/>
                  </a:lnTo>
                  <a:lnTo>
                    <a:pt x="25" y="32"/>
                  </a:lnTo>
                  <a:lnTo>
                    <a:pt x="25"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1" name="Freeform 699"/>
            <p:cNvSpPr>
              <a:spLocks/>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2147483647 h 56"/>
                <a:gd name="T24" fmla="*/ 2147483647 w 49"/>
                <a:gd name="T25" fmla="*/ 2147483647 h 56"/>
                <a:gd name="T26" fmla="*/ 2147483647 w 49"/>
                <a:gd name="T27" fmla="*/ 2147483647 h 56"/>
                <a:gd name="T28" fmla="*/ 2147483647 w 49"/>
                <a:gd name="T29" fmla="*/ 2147483647 h 56"/>
                <a:gd name="T30" fmla="*/ 0 w 49"/>
                <a:gd name="T31" fmla="*/ 2147483647 h 56"/>
                <a:gd name="T32" fmla="*/ 2147483647 w 49"/>
                <a:gd name="T33" fmla="*/ 2147483647 h 56"/>
                <a:gd name="T34" fmla="*/ 2147483647 w 49"/>
                <a:gd name="T35" fmla="*/ 2147483647 h 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
                <a:gd name="T55" fmla="*/ 0 h 56"/>
                <a:gd name="T56" fmla="*/ 49 w 49"/>
                <a:gd name="T57" fmla="*/ 56 h 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2" name="Freeform 700"/>
            <p:cNvSpPr>
              <a:spLocks/>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0 h 144"/>
                <a:gd name="T10" fmla="*/ 2147483647 w 152"/>
                <a:gd name="T11" fmla="*/ 2147483647 h 144"/>
                <a:gd name="T12" fmla="*/ 2147483647 w 152"/>
                <a:gd name="T13" fmla="*/ 2147483647 h 144"/>
                <a:gd name="T14" fmla="*/ 2147483647 w 152"/>
                <a:gd name="T15" fmla="*/ 2147483647 h 144"/>
                <a:gd name="T16" fmla="*/ 2147483647 w 152"/>
                <a:gd name="T17" fmla="*/ 2147483647 h 144"/>
                <a:gd name="T18" fmla="*/ 2147483647 w 152"/>
                <a:gd name="T19" fmla="*/ 2147483647 h 144"/>
                <a:gd name="T20" fmla="*/ 2147483647 w 152"/>
                <a:gd name="T21" fmla="*/ 2147483647 h 144"/>
                <a:gd name="T22" fmla="*/ 0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2147483647 h 144"/>
                <a:gd name="T62" fmla="*/ 2147483647 w 152"/>
                <a:gd name="T63" fmla="*/ 2147483647 h 144"/>
                <a:gd name="T64" fmla="*/ 2147483647 w 152"/>
                <a:gd name="T65" fmla="*/ 2147483647 h 144"/>
                <a:gd name="T66" fmla="*/ 2147483647 w 152"/>
                <a:gd name="T67" fmla="*/ 0 h 1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44"/>
                <a:gd name="T104" fmla="*/ 152 w 152"/>
                <a:gd name="T105" fmla="*/ 144 h 1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3" name="Freeform 701"/>
            <p:cNvSpPr>
              <a:spLocks/>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0 h 56"/>
                <a:gd name="T24" fmla="*/ 2147483647 w 49"/>
                <a:gd name="T25" fmla="*/ 2147483647 h 56"/>
                <a:gd name="T26" fmla="*/ 2147483647 w 49"/>
                <a:gd name="T27" fmla="*/ 2147483647 h 56"/>
                <a:gd name="T28" fmla="*/ 2147483647 w 49"/>
                <a:gd name="T29" fmla="*/ 2147483647 h 56"/>
                <a:gd name="T30" fmla="*/ 2147483647 w 49"/>
                <a:gd name="T31" fmla="*/ 2147483647 h 56"/>
                <a:gd name="T32" fmla="*/ 0 w 49"/>
                <a:gd name="T33" fmla="*/ 2147483647 h 56"/>
                <a:gd name="T34" fmla="*/ 2147483647 w 49"/>
                <a:gd name="T35" fmla="*/ 2147483647 h 56"/>
                <a:gd name="T36" fmla="*/ 2147483647 w 49"/>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56"/>
                <a:gd name="T59" fmla="*/ 49 w 49"/>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4" name="Freeform 702"/>
            <p:cNvSpPr>
              <a:spLocks/>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0 w 80"/>
                <a:gd name="T17" fmla="*/ 2147483647 h 80"/>
                <a:gd name="T18" fmla="*/ 2147483647 w 80"/>
                <a:gd name="T19" fmla="*/ 2147483647 h 80"/>
                <a:gd name="T20" fmla="*/ 2147483647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0"/>
                <a:gd name="T73" fmla="*/ 0 h 80"/>
                <a:gd name="T74" fmla="*/ 80 w 8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5" name="Freeform 703"/>
            <p:cNvSpPr>
              <a:spLocks/>
            </p:cNvSpPr>
            <p:nvPr/>
          </p:nvSpPr>
          <p:spPr bwMode="auto">
            <a:xfrm>
              <a:off x="4546230" y="1833608"/>
              <a:ext cx="441936" cy="525279"/>
            </a:xfrm>
            <a:custGeom>
              <a:avLst/>
              <a:gdLst>
                <a:gd name="T0" fmla="*/ 2147483647 w 329"/>
                <a:gd name="T1" fmla="*/ 2147483647 h 392"/>
                <a:gd name="T2" fmla="*/ 2147483647 w 329"/>
                <a:gd name="T3" fmla="*/ 2147483647 h 392"/>
                <a:gd name="T4" fmla="*/ 2147483647 w 329"/>
                <a:gd name="T5" fmla="*/ 2147483647 h 392"/>
                <a:gd name="T6" fmla="*/ 2147483647 w 329"/>
                <a:gd name="T7" fmla="*/ 2147483647 h 392"/>
                <a:gd name="T8" fmla="*/ 2147483647 w 329"/>
                <a:gd name="T9" fmla="*/ 2147483647 h 392"/>
                <a:gd name="T10" fmla="*/ 2147483647 w 329"/>
                <a:gd name="T11" fmla="*/ 2147483647 h 392"/>
                <a:gd name="T12" fmla="*/ 2147483647 w 329"/>
                <a:gd name="T13" fmla="*/ 2147483647 h 392"/>
                <a:gd name="T14" fmla="*/ 2147483647 w 329"/>
                <a:gd name="T15" fmla="*/ 2147483647 h 392"/>
                <a:gd name="T16" fmla="*/ 2147483647 w 329"/>
                <a:gd name="T17" fmla="*/ 2147483647 h 392"/>
                <a:gd name="T18" fmla="*/ 2147483647 w 329"/>
                <a:gd name="T19" fmla="*/ 2147483647 h 392"/>
                <a:gd name="T20" fmla="*/ 2147483647 w 329"/>
                <a:gd name="T21" fmla="*/ 2147483647 h 392"/>
                <a:gd name="T22" fmla="*/ 2147483647 w 329"/>
                <a:gd name="T23" fmla="*/ 2147483647 h 392"/>
                <a:gd name="T24" fmla="*/ 2147483647 w 329"/>
                <a:gd name="T25" fmla="*/ 2147483647 h 392"/>
                <a:gd name="T26" fmla="*/ 2147483647 w 329"/>
                <a:gd name="T27" fmla="*/ 2147483647 h 392"/>
                <a:gd name="T28" fmla="*/ 2147483647 w 329"/>
                <a:gd name="T29" fmla="*/ 2147483647 h 392"/>
                <a:gd name="T30" fmla="*/ 2147483647 w 329"/>
                <a:gd name="T31" fmla="*/ 2147483647 h 392"/>
                <a:gd name="T32" fmla="*/ 2147483647 w 329"/>
                <a:gd name="T33" fmla="*/ 2147483647 h 392"/>
                <a:gd name="T34" fmla="*/ 2147483647 w 329"/>
                <a:gd name="T35" fmla="*/ 2147483647 h 392"/>
                <a:gd name="T36" fmla="*/ 2147483647 w 329"/>
                <a:gd name="T37" fmla="*/ 2147483647 h 392"/>
                <a:gd name="T38" fmla="*/ 2147483647 w 329"/>
                <a:gd name="T39" fmla="*/ 2147483647 h 392"/>
                <a:gd name="T40" fmla="*/ 2147483647 w 329"/>
                <a:gd name="T41" fmla="*/ 2147483647 h 392"/>
                <a:gd name="T42" fmla="*/ 2147483647 w 329"/>
                <a:gd name="T43" fmla="*/ 2147483647 h 392"/>
                <a:gd name="T44" fmla="*/ 2147483647 w 329"/>
                <a:gd name="T45" fmla="*/ 2147483647 h 392"/>
                <a:gd name="T46" fmla="*/ 2147483647 w 329"/>
                <a:gd name="T47" fmla="*/ 2147483647 h 392"/>
                <a:gd name="T48" fmla="*/ 2147483647 w 329"/>
                <a:gd name="T49" fmla="*/ 2147483647 h 392"/>
                <a:gd name="T50" fmla="*/ 2147483647 w 329"/>
                <a:gd name="T51" fmla="*/ 2147483647 h 392"/>
                <a:gd name="T52" fmla="*/ 2147483647 w 329"/>
                <a:gd name="T53" fmla="*/ 2147483647 h 392"/>
                <a:gd name="T54" fmla="*/ 2147483647 w 329"/>
                <a:gd name="T55" fmla="*/ 2147483647 h 392"/>
                <a:gd name="T56" fmla="*/ 2147483647 w 329"/>
                <a:gd name="T57" fmla="*/ 2147483647 h 392"/>
                <a:gd name="T58" fmla="*/ 2147483647 w 329"/>
                <a:gd name="T59" fmla="*/ 2147483647 h 392"/>
                <a:gd name="T60" fmla="*/ 2147483647 w 329"/>
                <a:gd name="T61" fmla="*/ 2147483647 h 392"/>
                <a:gd name="T62" fmla="*/ 2147483647 w 329"/>
                <a:gd name="T63" fmla="*/ 2147483647 h 392"/>
                <a:gd name="T64" fmla="*/ 2147483647 w 329"/>
                <a:gd name="T65" fmla="*/ 2147483647 h 392"/>
                <a:gd name="T66" fmla="*/ 2147483647 w 329"/>
                <a:gd name="T67" fmla="*/ 2147483647 h 392"/>
                <a:gd name="T68" fmla="*/ 2147483647 w 329"/>
                <a:gd name="T69" fmla="*/ 2147483647 h 392"/>
                <a:gd name="T70" fmla="*/ 2147483647 w 329"/>
                <a:gd name="T71" fmla="*/ 2147483647 h 392"/>
                <a:gd name="T72" fmla="*/ 2147483647 w 329"/>
                <a:gd name="T73" fmla="*/ 2147483647 h 392"/>
                <a:gd name="T74" fmla="*/ 2147483647 w 329"/>
                <a:gd name="T75" fmla="*/ 2147483647 h 392"/>
                <a:gd name="T76" fmla="*/ 0 w 329"/>
                <a:gd name="T77" fmla="*/ 2147483647 h 392"/>
                <a:gd name="T78" fmla="*/ 2147483647 w 329"/>
                <a:gd name="T79" fmla="*/ 2147483647 h 392"/>
                <a:gd name="T80" fmla="*/ 2147483647 w 329"/>
                <a:gd name="T81" fmla="*/ 2147483647 h 392"/>
                <a:gd name="T82" fmla="*/ 2147483647 w 329"/>
                <a:gd name="T83" fmla="*/ 2147483647 h 392"/>
                <a:gd name="T84" fmla="*/ 2147483647 w 329"/>
                <a:gd name="T85" fmla="*/ 2147483647 h 392"/>
                <a:gd name="T86" fmla="*/ 2147483647 w 329"/>
                <a:gd name="T87" fmla="*/ 2147483647 h 3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9"/>
                <a:gd name="T133" fmla="*/ 0 h 392"/>
                <a:gd name="T134" fmla="*/ 329 w 329"/>
                <a:gd name="T135" fmla="*/ 392 h 39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9" h="392">
                  <a:moveTo>
                    <a:pt x="89" y="352"/>
                  </a:moveTo>
                  <a:lnTo>
                    <a:pt x="97" y="344"/>
                  </a:lnTo>
                  <a:lnTo>
                    <a:pt x="97" y="328"/>
                  </a:lnTo>
                  <a:lnTo>
                    <a:pt x="97" y="320"/>
                  </a:lnTo>
                  <a:lnTo>
                    <a:pt x="105" y="312"/>
                  </a:lnTo>
                  <a:lnTo>
                    <a:pt x="97" y="304"/>
                  </a:lnTo>
                  <a:lnTo>
                    <a:pt x="89" y="280"/>
                  </a:lnTo>
                  <a:lnTo>
                    <a:pt x="97" y="264"/>
                  </a:lnTo>
                  <a:lnTo>
                    <a:pt x="97" y="248"/>
                  </a:lnTo>
                  <a:lnTo>
                    <a:pt x="105" y="240"/>
                  </a:lnTo>
                  <a:lnTo>
                    <a:pt x="121" y="240"/>
                  </a:lnTo>
                  <a:lnTo>
                    <a:pt x="121" y="224"/>
                  </a:lnTo>
                  <a:lnTo>
                    <a:pt x="113" y="216"/>
                  </a:lnTo>
                  <a:lnTo>
                    <a:pt x="121" y="200"/>
                  </a:lnTo>
                  <a:lnTo>
                    <a:pt x="129" y="176"/>
                  </a:lnTo>
                  <a:lnTo>
                    <a:pt x="137" y="176"/>
                  </a:lnTo>
                  <a:lnTo>
                    <a:pt x="145" y="152"/>
                  </a:lnTo>
                  <a:lnTo>
                    <a:pt x="153" y="144"/>
                  </a:lnTo>
                  <a:lnTo>
                    <a:pt x="145" y="128"/>
                  </a:lnTo>
                  <a:lnTo>
                    <a:pt x="153" y="120"/>
                  </a:lnTo>
                  <a:lnTo>
                    <a:pt x="161" y="112"/>
                  </a:lnTo>
                  <a:lnTo>
                    <a:pt x="169" y="112"/>
                  </a:lnTo>
                  <a:lnTo>
                    <a:pt x="177" y="96"/>
                  </a:lnTo>
                  <a:lnTo>
                    <a:pt x="185" y="96"/>
                  </a:lnTo>
                  <a:lnTo>
                    <a:pt x="193" y="96"/>
                  </a:lnTo>
                  <a:lnTo>
                    <a:pt x="193" y="88"/>
                  </a:lnTo>
                  <a:lnTo>
                    <a:pt x="201" y="80"/>
                  </a:lnTo>
                  <a:lnTo>
                    <a:pt x="209" y="80"/>
                  </a:lnTo>
                  <a:lnTo>
                    <a:pt x="209" y="72"/>
                  </a:lnTo>
                  <a:lnTo>
                    <a:pt x="217" y="80"/>
                  </a:lnTo>
                  <a:lnTo>
                    <a:pt x="225" y="88"/>
                  </a:lnTo>
                  <a:lnTo>
                    <a:pt x="233" y="88"/>
                  </a:lnTo>
                  <a:lnTo>
                    <a:pt x="249" y="88"/>
                  </a:lnTo>
                  <a:lnTo>
                    <a:pt x="265" y="80"/>
                  </a:lnTo>
                  <a:lnTo>
                    <a:pt x="273" y="56"/>
                  </a:lnTo>
                  <a:lnTo>
                    <a:pt x="281" y="48"/>
                  </a:lnTo>
                  <a:lnTo>
                    <a:pt x="297" y="48"/>
                  </a:lnTo>
                  <a:lnTo>
                    <a:pt x="313" y="56"/>
                  </a:lnTo>
                  <a:lnTo>
                    <a:pt x="313" y="72"/>
                  </a:lnTo>
                  <a:lnTo>
                    <a:pt x="305" y="80"/>
                  </a:lnTo>
                  <a:lnTo>
                    <a:pt x="313" y="72"/>
                  </a:lnTo>
                  <a:lnTo>
                    <a:pt x="305" y="80"/>
                  </a:lnTo>
                  <a:lnTo>
                    <a:pt x="321" y="64"/>
                  </a:lnTo>
                  <a:lnTo>
                    <a:pt x="329" y="56"/>
                  </a:lnTo>
                  <a:lnTo>
                    <a:pt x="321" y="48"/>
                  </a:lnTo>
                  <a:lnTo>
                    <a:pt x="321" y="40"/>
                  </a:lnTo>
                  <a:lnTo>
                    <a:pt x="329" y="24"/>
                  </a:lnTo>
                  <a:lnTo>
                    <a:pt x="321" y="16"/>
                  </a:lnTo>
                  <a:lnTo>
                    <a:pt x="305" y="0"/>
                  </a:lnTo>
                  <a:lnTo>
                    <a:pt x="289" y="16"/>
                  </a:lnTo>
                  <a:lnTo>
                    <a:pt x="273" y="8"/>
                  </a:lnTo>
                  <a:lnTo>
                    <a:pt x="265" y="8"/>
                  </a:lnTo>
                  <a:lnTo>
                    <a:pt x="249" y="8"/>
                  </a:lnTo>
                  <a:lnTo>
                    <a:pt x="233" y="24"/>
                  </a:lnTo>
                  <a:lnTo>
                    <a:pt x="225" y="24"/>
                  </a:lnTo>
                  <a:lnTo>
                    <a:pt x="217" y="24"/>
                  </a:lnTo>
                  <a:lnTo>
                    <a:pt x="209" y="32"/>
                  </a:lnTo>
                  <a:lnTo>
                    <a:pt x="201" y="32"/>
                  </a:lnTo>
                  <a:lnTo>
                    <a:pt x="193" y="56"/>
                  </a:lnTo>
                  <a:lnTo>
                    <a:pt x="169" y="56"/>
                  </a:lnTo>
                  <a:lnTo>
                    <a:pt x="161" y="80"/>
                  </a:lnTo>
                  <a:lnTo>
                    <a:pt x="161" y="88"/>
                  </a:lnTo>
                  <a:lnTo>
                    <a:pt x="145" y="88"/>
                  </a:lnTo>
                  <a:lnTo>
                    <a:pt x="129" y="112"/>
                  </a:lnTo>
                  <a:lnTo>
                    <a:pt x="129" y="128"/>
                  </a:lnTo>
                  <a:lnTo>
                    <a:pt x="113" y="152"/>
                  </a:lnTo>
                  <a:lnTo>
                    <a:pt x="105" y="168"/>
                  </a:lnTo>
                  <a:lnTo>
                    <a:pt x="97" y="184"/>
                  </a:lnTo>
                  <a:lnTo>
                    <a:pt x="89" y="200"/>
                  </a:lnTo>
                  <a:lnTo>
                    <a:pt x="65" y="240"/>
                  </a:lnTo>
                  <a:lnTo>
                    <a:pt x="49" y="256"/>
                  </a:lnTo>
                  <a:lnTo>
                    <a:pt x="33" y="264"/>
                  </a:lnTo>
                  <a:lnTo>
                    <a:pt x="25" y="280"/>
                  </a:lnTo>
                  <a:lnTo>
                    <a:pt x="17" y="288"/>
                  </a:lnTo>
                  <a:lnTo>
                    <a:pt x="8" y="296"/>
                  </a:lnTo>
                  <a:lnTo>
                    <a:pt x="8" y="304"/>
                  </a:lnTo>
                  <a:lnTo>
                    <a:pt x="0" y="320"/>
                  </a:lnTo>
                  <a:lnTo>
                    <a:pt x="0" y="336"/>
                  </a:lnTo>
                  <a:lnTo>
                    <a:pt x="8" y="352"/>
                  </a:lnTo>
                  <a:lnTo>
                    <a:pt x="8" y="368"/>
                  </a:lnTo>
                  <a:lnTo>
                    <a:pt x="8" y="384"/>
                  </a:lnTo>
                  <a:lnTo>
                    <a:pt x="25" y="392"/>
                  </a:lnTo>
                  <a:lnTo>
                    <a:pt x="41" y="392"/>
                  </a:lnTo>
                  <a:lnTo>
                    <a:pt x="65" y="376"/>
                  </a:lnTo>
                  <a:lnTo>
                    <a:pt x="73" y="368"/>
                  </a:lnTo>
                  <a:lnTo>
                    <a:pt x="81" y="368"/>
                  </a:lnTo>
                  <a:lnTo>
                    <a:pt x="81" y="376"/>
                  </a:lnTo>
                  <a:lnTo>
                    <a:pt x="81" y="368"/>
                  </a:lnTo>
                  <a:lnTo>
                    <a:pt x="89" y="3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6" name="Freeform 704"/>
            <p:cNvSpPr>
              <a:spLocks/>
            </p:cNvSpPr>
            <p:nvPr/>
          </p:nvSpPr>
          <p:spPr bwMode="auto">
            <a:xfrm>
              <a:off x="4654795" y="1941076"/>
              <a:ext cx="214937" cy="504443"/>
            </a:xfrm>
            <a:custGeom>
              <a:avLst/>
              <a:gdLst>
                <a:gd name="T0" fmla="*/ 2147483647 w 160"/>
                <a:gd name="T1" fmla="*/ 2147483647 h 376"/>
                <a:gd name="T2" fmla="*/ 2147483647 w 160"/>
                <a:gd name="T3" fmla="*/ 2147483647 h 376"/>
                <a:gd name="T4" fmla="*/ 2147483647 w 160"/>
                <a:gd name="T5" fmla="*/ 2147483647 h 376"/>
                <a:gd name="T6" fmla="*/ 2147483647 w 160"/>
                <a:gd name="T7" fmla="*/ 2147483647 h 376"/>
                <a:gd name="T8" fmla="*/ 2147483647 w 160"/>
                <a:gd name="T9" fmla="*/ 0 h 376"/>
                <a:gd name="T10" fmla="*/ 2147483647 w 160"/>
                <a:gd name="T11" fmla="*/ 2147483647 h 376"/>
                <a:gd name="T12" fmla="*/ 2147483647 w 160"/>
                <a:gd name="T13" fmla="*/ 2147483647 h 376"/>
                <a:gd name="T14" fmla="*/ 2147483647 w 160"/>
                <a:gd name="T15" fmla="*/ 2147483647 h 376"/>
                <a:gd name="T16" fmla="*/ 2147483647 w 160"/>
                <a:gd name="T17" fmla="*/ 2147483647 h 376"/>
                <a:gd name="T18" fmla="*/ 2147483647 w 160"/>
                <a:gd name="T19" fmla="*/ 2147483647 h 376"/>
                <a:gd name="T20" fmla="*/ 2147483647 w 160"/>
                <a:gd name="T21" fmla="*/ 2147483647 h 376"/>
                <a:gd name="T22" fmla="*/ 2147483647 w 160"/>
                <a:gd name="T23" fmla="*/ 2147483647 h 376"/>
                <a:gd name="T24" fmla="*/ 2147483647 w 160"/>
                <a:gd name="T25" fmla="*/ 2147483647 h 376"/>
                <a:gd name="T26" fmla="*/ 2147483647 w 160"/>
                <a:gd name="T27" fmla="*/ 2147483647 h 376"/>
                <a:gd name="T28" fmla="*/ 2147483647 w 160"/>
                <a:gd name="T29" fmla="*/ 2147483647 h 376"/>
                <a:gd name="T30" fmla="*/ 2147483647 w 160"/>
                <a:gd name="T31" fmla="*/ 2147483647 h 376"/>
                <a:gd name="T32" fmla="*/ 2147483647 w 160"/>
                <a:gd name="T33" fmla="*/ 2147483647 h 376"/>
                <a:gd name="T34" fmla="*/ 2147483647 w 160"/>
                <a:gd name="T35" fmla="*/ 2147483647 h 376"/>
                <a:gd name="T36" fmla="*/ 0 w 160"/>
                <a:gd name="T37" fmla="*/ 2147483647 h 376"/>
                <a:gd name="T38" fmla="*/ 2147483647 w 160"/>
                <a:gd name="T39" fmla="*/ 2147483647 h 376"/>
                <a:gd name="T40" fmla="*/ 2147483647 w 160"/>
                <a:gd name="T41" fmla="*/ 2147483647 h 376"/>
                <a:gd name="T42" fmla="*/ 2147483647 w 160"/>
                <a:gd name="T43" fmla="*/ 2147483647 h 376"/>
                <a:gd name="T44" fmla="*/ 2147483647 w 160"/>
                <a:gd name="T45" fmla="*/ 2147483647 h 376"/>
                <a:gd name="T46" fmla="*/ 2147483647 w 160"/>
                <a:gd name="T47" fmla="*/ 2147483647 h 376"/>
                <a:gd name="T48" fmla="*/ 2147483647 w 160"/>
                <a:gd name="T49" fmla="*/ 2147483647 h 376"/>
                <a:gd name="T50" fmla="*/ 2147483647 w 160"/>
                <a:gd name="T51" fmla="*/ 2147483647 h 376"/>
                <a:gd name="T52" fmla="*/ 2147483647 w 160"/>
                <a:gd name="T53" fmla="*/ 2147483647 h 376"/>
                <a:gd name="T54" fmla="*/ 2147483647 w 160"/>
                <a:gd name="T55" fmla="*/ 2147483647 h 376"/>
                <a:gd name="T56" fmla="*/ 2147483647 w 160"/>
                <a:gd name="T57" fmla="*/ 2147483647 h 376"/>
                <a:gd name="T58" fmla="*/ 2147483647 w 160"/>
                <a:gd name="T59" fmla="*/ 2147483647 h 376"/>
                <a:gd name="T60" fmla="*/ 2147483647 w 160"/>
                <a:gd name="T61" fmla="*/ 2147483647 h 376"/>
                <a:gd name="T62" fmla="*/ 2147483647 w 160"/>
                <a:gd name="T63" fmla="*/ 2147483647 h 376"/>
                <a:gd name="T64" fmla="*/ 2147483647 w 160"/>
                <a:gd name="T65" fmla="*/ 2147483647 h 376"/>
                <a:gd name="T66" fmla="*/ 2147483647 w 160"/>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0"/>
                <a:gd name="T103" fmla="*/ 0 h 376"/>
                <a:gd name="T104" fmla="*/ 160 w 160"/>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0" h="376">
                  <a:moveTo>
                    <a:pt x="160" y="88"/>
                  </a:moveTo>
                  <a:lnTo>
                    <a:pt x="160" y="80"/>
                  </a:lnTo>
                  <a:lnTo>
                    <a:pt x="160" y="72"/>
                  </a:lnTo>
                  <a:lnTo>
                    <a:pt x="160" y="56"/>
                  </a:lnTo>
                  <a:lnTo>
                    <a:pt x="160" y="40"/>
                  </a:lnTo>
                  <a:lnTo>
                    <a:pt x="152" y="24"/>
                  </a:lnTo>
                  <a:lnTo>
                    <a:pt x="144" y="24"/>
                  </a:lnTo>
                  <a:lnTo>
                    <a:pt x="136" y="16"/>
                  </a:lnTo>
                  <a:lnTo>
                    <a:pt x="128" y="8"/>
                  </a:lnTo>
                  <a:lnTo>
                    <a:pt x="120" y="0"/>
                  </a:lnTo>
                  <a:lnTo>
                    <a:pt x="112" y="8"/>
                  </a:lnTo>
                  <a:lnTo>
                    <a:pt x="112" y="16"/>
                  </a:lnTo>
                  <a:lnTo>
                    <a:pt x="104" y="16"/>
                  </a:lnTo>
                  <a:lnTo>
                    <a:pt x="96" y="16"/>
                  </a:lnTo>
                  <a:lnTo>
                    <a:pt x="88" y="32"/>
                  </a:lnTo>
                  <a:lnTo>
                    <a:pt x="80" y="32"/>
                  </a:lnTo>
                  <a:lnTo>
                    <a:pt x="72" y="40"/>
                  </a:lnTo>
                  <a:lnTo>
                    <a:pt x="64" y="48"/>
                  </a:lnTo>
                  <a:lnTo>
                    <a:pt x="72" y="64"/>
                  </a:lnTo>
                  <a:lnTo>
                    <a:pt x="64" y="72"/>
                  </a:lnTo>
                  <a:lnTo>
                    <a:pt x="56" y="96"/>
                  </a:lnTo>
                  <a:lnTo>
                    <a:pt x="48" y="96"/>
                  </a:lnTo>
                  <a:lnTo>
                    <a:pt x="40" y="120"/>
                  </a:lnTo>
                  <a:lnTo>
                    <a:pt x="32" y="136"/>
                  </a:lnTo>
                  <a:lnTo>
                    <a:pt x="40" y="144"/>
                  </a:lnTo>
                  <a:lnTo>
                    <a:pt x="40" y="160"/>
                  </a:lnTo>
                  <a:lnTo>
                    <a:pt x="24" y="160"/>
                  </a:lnTo>
                  <a:lnTo>
                    <a:pt x="16" y="168"/>
                  </a:lnTo>
                  <a:lnTo>
                    <a:pt x="16" y="184"/>
                  </a:lnTo>
                  <a:lnTo>
                    <a:pt x="8" y="200"/>
                  </a:lnTo>
                  <a:lnTo>
                    <a:pt x="16" y="224"/>
                  </a:lnTo>
                  <a:lnTo>
                    <a:pt x="24" y="232"/>
                  </a:lnTo>
                  <a:lnTo>
                    <a:pt x="16" y="240"/>
                  </a:lnTo>
                  <a:lnTo>
                    <a:pt x="16" y="248"/>
                  </a:lnTo>
                  <a:lnTo>
                    <a:pt x="16" y="264"/>
                  </a:lnTo>
                  <a:lnTo>
                    <a:pt x="8" y="272"/>
                  </a:lnTo>
                  <a:lnTo>
                    <a:pt x="0" y="288"/>
                  </a:lnTo>
                  <a:lnTo>
                    <a:pt x="0" y="296"/>
                  </a:lnTo>
                  <a:lnTo>
                    <a:pt x="8" y="312"/>
                  </a:lnTo>
                  <a:lnTo>
                    <a:pt x="8" y="328"/>
                  </a:lnTo>
                  <a:lnTo>
                    <a:pt x="16" y="352"/>
                  </a:lnTo>
                  <a:lnTo>
                    <a:pt x="16" y="360"/>
                  </a:lnTo>
                  <a:lnTo>
                    <a:pt x="24" y="368"/>
                  </a:lnTo>
                  <a:lnTo>
                    <a:pt x="24" y="376"/>
                  </a:lnTo>
                  <a:lnTo>
                    <a:pt x="40" y="376"/>
                  </a:lnTo>
                  <a:lnTo>
                    <a:pt x="40" y="368"/>
                  </a:lnTo>
                  <a:lnTo>
                    <a:pt x="48" y="360"/>
                  </a:lnTo>
                  <a:lnTo>
                    <a:pt x="64" y="360"/>
                  </a:lnTo>
                  <a:lnTo>
                    <a:pt x="72" y="344"/>
                  </a:lnTo>
                  <a:lnTo>
                    <a:pt x="72" y="312"/>
                  </a:lnTo>
                  <a:lnTo>
                    <a:pt x="72" y="296"/>
                  </a:lnTo>
                  <a:lnTo>
                    <a:pt x="80" y="296"/>
                  </a:lnTo>
                  <a:lnTo>
                    <a:pt x="96" y="288"/>
                  </a:lnTo>
                  <a:lnTo>
                    <a:pt x="96" y="272"/>
                  </a:lnTo>
                  <a:lnTo>
                    <a:pt x="88" y="256"/>
                  </a:lnTo>
                  <a:lnTo>
                    <a:pt x="80" y="248"/>
                  </a:lnTo>
                  <a:lnTo>
                    <a:pt x="80" y="224"/>
                  </a:lnTo>
                  <a:lnTo>
                    <a:pt x="80" y="200"/>
                  </a:lnTo>
                  <a:lnTo>
                    <a:pt x="96" y="184"/>
                  </a:lnTo>
                  <a:lnTo>
                    <a:pt x="104" y="176"/>
                  </a:lnTo>
                  <a:lnTo>
                    <a:pt x="128" y="160"/>
                  </a:lnTo>
                  <a:lnTo>
                    <a:pt x="136" y="144"/>
                  </a:lnTo>
                  <a:lnTo>
                    <a:pt x="128" y="136"/>
                  </a:lnTo>
                  <a:lnTo>
                    <a:pt x="136" y="120"/>
                  </a:lnTo>
                  <a:lnTo>
                    <a:pt x="152" y="104"/>
                  </a:lnTo>
                  <a:lnTo>
                    <a:pt x="160" y="112"/>
                  </a:lnTo>
                  <a:lnTo>
                    <a:pt x="160" y="104"/>
                  </a:lnTo>
                  <a:lnTo>
                    <a:pt x="16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7" name="Freeform 705"/>
            <p:cNvSpPr>
              <a:spLocks/>
            </p:cNvSpPr>
            <p:nvPr/>
          </p:nvSpPr>
          <p:spPr bwMode="auto">
            <a:xfrm>
              <a:off x="4837930" y="2531056"/>
              <a:ext cx="311439" cy="203971"/>
            </a:xfrm>
            <a:custGeom>
              <a:avLst/>
              <a:gdLst>
                <a:gd name="T0" fmla="*/ 2147483647 w 232"/>
                <a:gd name="T1" fmla="*/ 2147483647 h 152"/>
                <a:gd name="T2" fmla="*/ 2147483647 w 232"/>
                <a:gd name="T3" fmla="*/ 2147483647 h 152"/>
                <a:gd name="T4" fmla="*/ 2147483647 w 232"/>
                <a:gd name="T5" fmla="*/ 2147483647 h 152"/>
                <a:gd name="T6" fmla="*/ 2147483647 w 232"/>
                <a:gd name="T7" fmla="*/ 2147483647 h 152"/>
                <a:gd name="T8" fmla="*/ 2147483647 w 232"/>
                <a:gd name="T9" fmla="*/ 2147483647 h 152"/>
                <a:gd name="T10" fmla="*/ 2147483647 w 232"/>
                <a:gd name="T11" fmla="*/ 2147483647 h 152"/>
                <a:gd name="T12" fmla="*/ 2147483647 w 232"/>
                <a:gd name="T13" fmla="*/ 2147483647 h 152"/>
                <a:gd name="T14" fmla="*/ 2147483647 w 232"/>
                <a:gd name="T15" fmla="*/ 2147483647 h 152"/>
                <a:gd name="T16" fmla="*/ 2147483647 w 232"/>
                <a:gd name="T17" fmla="*/ 2147483647 h 152"/>
                <a:gd name="T18" fmla="*/ 2147483647 w 232"/>
                <a:gd name="T19" fmla="*/ 2147483647 h 152"/>
                <a:gd name="T20" fmla="*/ 2147483647 w 232"/>
                <a:gd name="T21" fmla="*/ 2147483647 h 152"/>
                <a:gd name="T22" fmla="*/ 2147483647 w 232"/>
                <a:gd name="T23" fmla="*/ 0 h 152"/>
                <a:gd name="T24" fmla="*/ 2147483647 w 232"/>
                <a:gd name="T25" fmla="*/ 0 h 152"/>
                <a:gd name="T26" fmla="*/ 2147483647 w 232"/>
                <a:gd name="T27" fmla="*/ 2147483647 h 152"/>
                <a:gd name="T28" fmla="*/ 2147483647 w 232"/>
                <a:gd name="T29" fmla="*/ 2147483647 h 152"/>
                <a:gd name="T30" fmla="*/ 2147483647 w 232"/>
                <a:gd name="T31" fmla="*/ 2147483647 h 152"/>
                <a:gd name="T32" fmla="*/ 2147483647 w 232"/>
                <a:gd name="T33" fmla="*/ 2147483647 h 152"/>
                <a:gd name="T34" fmla="*/ 2147483647 w 232"/>
                <a:gd name="T35" fmla="*/ 2147483647 h 152"/>
                <a:gd name="T36" fmla="*/ 2147483647 w 232"/>
                <a:gd name="T37" fmla="*/ 2147483647 h 152"/>
                <a:gd name="T38" fmla="*/ 2147483647 w 232"/>
                <a:gd name="T39" fmla="*/ 2147483647 h 152"/>
                <a:gd name="T40" fmla="*/ 2147483647 w 232"/>
                <a:gd name="T41" fmla="*/ 2147483647 h 152"/>
                <a:gd name="T42" fmla="*/ 2147483647 w 232"/>
                <a:gd name="T43" fmla="*/ 2147483647 h 152"/>
                <a:gd name="T44" fmla="*/ 0 w 232"/>
                <a:gd name="T45" fmla="*/ 2147483647 h 152"/>
                <a:gd name="T46" fmla="*/ 0 w 232"/>
                <a:gd name="T47" fmla="*/ 2147483647 h 152"/>
                <a:gd name="T48" fmla="*/ 2147483647 w 232"/>
                <a:gd name="T49" fmla="*/ 2147483647 h 152"/>
                <a:gd name="T50" fmla="*/ 2147483647 w 232"/>
                <a:gd name="T51" fmla="*/ 2147483647 h 152"/>
                <a:gd name="T52" fmla="*/ 2147483647 w 232"/>
                <a:gd name="T53" fmla="*/ 2147483647 h 152"/>
                <a:gd name="T54" fmla="*/ 2147483647 w 232"/>
                <a:gd name="T55" fmla="*/ 2147483647 h 152"/>
                <a:gd name="T56" fmla="*/ 2147483647 w 232"/>
                <a:gd name="T57" fmla="*/ 2147483647 h 152"/>
                <a:gd name="T58" fmla="*/ 2147483647 w 232"/>
                <a:gd name="T59" fmla="*/ 2147483647 h 152"/>
                <a:gd name="T60" fmla="*/ 2147483647 w 232"/>
                <a:gd name="T61" fmla="*/ 2147483647 h 152"/>
                <a:gd name="T62" fmla="*/ 2147483647 w 232"/>
                <a:gd name="T63" fmla="*/ 2147483647 h 152"/>
                <a:gd name="T64" fmla="*/ 2147483647 w 232"/>
                <a:gd name="T65" fmla="*/ 2147483647 h 152"/>
                <a:gd name="T66" fmla="*/ 2147483647 w 232"/>
                <a:gd name="T67" fmla="*/ 2147483647 h 152"/>
                <a:gd name="T68" fmla="*/ 2147483647 w 232"/>
                <a:gd name="T69" fmla="*/ 2147483647 h 152"/>
                <a:gd name="T70" fmla="*/ 2147483647 w 232"/>
                <a:gd name="T71" fmla="*/ 2147483647 h 152"/>
                <a:gd name="T72" fmla="*/ 2147483647 w 232"/>
                <a:gd name="T73" fmla="*/ 2147483647 h 152"/>
                <a:gd name="T74" fmla="*/ 2147483647 w 232"/>
                <a:gd name="T75" fmla="*/ 2147483647 h 152"/>
                <a:gd name="T76" fmla="*/ 2147483647 w 232"/>
                <a:gd name="T77" fmla="*/ 2147483647 h 152"/>
                <a:gd name="T78" fmla="*/ 2147483647 w 232"/>
                <a:gd name="T79" fmla="*/ 2147483647 h 152"/>
                <a:gd name="T80" fmla="*/ 2147483647 w 232"/>
                <a:gd name="T81" fmla="*/ 2147483647 h 152"/>
                <a:gd name="T82" fmla="*/ 2147483647 w 232"/>
                <a:gd name="T83" fmla="*/ 2147483647 h 152"/>
                <a:gd name="T84" fmla="*/ 2147483647 w 232"/>
                <a:gd name="T85" fmla="*/ 2147483647 h 152"/>
                <a:gd name="T86" fmla="*/ 2147483647 w 232"/>
                <a:gd name="T87" fmla="*/ 2147483647 h 152"/>
                <a:gd name="T88" fmla="*/ 2147483647 w 232"/>
                <a:gd name="T89" fmla="*/ 2147483647 h 1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2"/>
                <a:gd name="T136" fmla="*/ 0 h 152"/>
                <a:gd name="T137" fmla="*/ 232 w 232"/>
                <a:gd name="T138" fmla="*/ 152 h 1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2" h="152">
                  <a:moveTo>
                    <a:pt x="216" y="88"/>
                  </a:moveTo>
                  <a:lnTo>
                    <a:pt x="224" y="88"/>
                  </a:lnTo>
                  <a:lnTo>
                    <a:pt x="232" y="64"/>
                  </a:lnTo>
                  <a:lnTo>
                    <a:pt x="232" y="56"/>
                  </a:lnTo>
                  <a:lnTo>
                    <a:pt x="208" y="48"/>
                  </a:lnTo>
                  <a:lnTo>
                    <a:pt x="192" y="40"/>
                  </a:lnTo>
                  <a:lnTo>
                    <a:pt x="184" y="40"/>
                  </a:lnTo>
                  <a:lnTo>
                    <a:pt x="168" y="32"/>
                  </a:lnTo>
                  <a:lnTo>
                    <a:pt x="160" y="16"/>
                  </a:lnTo>
                  <a:lnTo>
                    <a:pt x="136" y="8"/>
                  </a:lnTo>
                  <a:lnTo>
                    <a:pt x="128" y="8"/>
                  </a:lnTo>
                  <a:lnTo>
                    <a:pt x="128" y="0"/>
                  </a:lnTo>
                  <a:lnTo>
                    <a:pt x="120" y="0"/>
                  </a:lnTo>
                  <a:lnTo>
                    <a:pt x="112" y="24"/>
                  </a:lnTo>
                  <a:lnTo>
                    <a:pt x="96" y="24"/>
                  </a:lnTo>
                  <a:lnTo>
                    <a:pt x="72" y="24"/>
                  </a:lnTo>
                  <a:lnTo>
                    <a:pt x="48" y="16"/>
                  </a:lnTo>
                  <a:lnTo>
                    <a:pt x="32" y="16"/>
                  </a:lnTo>
                  <a:lnTo>
                    <a:pt x="24" y="16"/>
                  </a:lnTo>
                  <a:lnTo>
                    <a:pt x="24" y="32"/>
                  </a:lnTo>
                  <a:lnTo>
                    <a:pt x="16" y="40"/>
                  </a:lnTo>
                  <a:lnTo>
                    <a:pt x="8" y="64"/>
                  </a:lnTo>
                  <a:lnTo>
                    <a:pt x="0" y="64"/>
                  </a:lnTo>
                  <a:lnTo>
                    <a:pt x="0" y="72"/>
                  </a:lnTo>
                  <a:lnTo>
                    <a:pt x="8" y="80"/>
                  </a:lnTo>
                  <a:lnTo>
                    <a:pt x="16" y="88"/>
                  </a:lnTo>
                  <a:lnTo>
                    <a:pt x="48" y="80"/>
                  </a:lnTo>
                  <a:lnTo>
                    <a:pt x="72" y="80"/>
                  </a:lnTo>
                  <a:lnTo>
                    <a:pt x="96" y="96"/>
                  </a:lnTo>
                  <a:lnTo>
                    <a:pt x="104" y="112"/>
                  </a:lnTo>
                  <a:lnTo>
                    <a:pt x="88" y="120"/>
                  </a:lnTo>
                  <a:lnTo>
                    <a:pt x="88" y="136"/>
                  </a:lnTo>
                  <a:lnTo>
                    <a:pt x="96" y="136"/>
                  </a:lnTo>
                  <a:lnTo>
                    <a:pt x="104" y="128"/>
                  </a:lnTo>
                  <a:lnTo>
                    <a:pt x="120" y="120"/>
                  </a:lnTo>
                  <a:lnTo>
                    <a:pt x="136" y="120"/>
                  </a:lnTo>
                  <a:lnTo>
                    <a:pt x="144" y="128"/>
                  </a:lnTo>
                  <a:lnTo>
                    <a:pt x="136" y="136"/>
                  </a:lnTo>
                  <a:lnTo>
                    <a:pt x="152" y="152"/>
                  </a:lnTo>
                  <a:lnTo>
                    <a:pt x="184" y="136"/>
                  </a:lnTo>
                  <a:lnTo>
                    <a:pt x="168" y="128"/>
                  </a:lnTo>
                  <a:lnTo>
                    <a:pt x="176" y="112"/>
                  </a:lnTo>
                  <a:lnTo>
                    <a:pt x="200" y="112"/>
                  </a:lnTo>
                  <a:lnTo>
                    <a:pt x="208" y="104"/>
                  </a:lnTo>
                  <a:lnTo>
                    <a:pt x="216"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8" name="Freeform 706"/>
            <p:cNvSpPr>
              <a:spLocks/>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0 60000 65536"/>
                <a:gd name="T9" fmla="*/ 0 60000 65536"/>
                <a:gd name="T10" fmla="*/ 0 60000 65536"/>
                <a:gd name="T11" fmla="*/ 0 60000 65536"/>
                <a:gd name="T12" fmla="*/ 0 w 24"/>
                <a:gd name="T13" fmla="*/ 0 h 16"/>
                <a:gd name="T14" fmla="*/ 24 w 24"/>
                <a:gd name="T15" fmla="*/ 16 h 16"/>
              </a:gdLst>
              <a:ahLst/>
              <a:cxnLst>
                <a:cxn ang="T8">
                  <a:pos x="T0" y="T1"/>
                </a:cxn>
                <a:cxn ang="T9">
                  <a:pos x="T2" y="T3"/>
                </a:cxn>
                <a:cxn ang="T10">
                  <a:pos x="T4" y="T5"/>
                </a:cxn>
                <a:cxn ang="T11">
                  <a:pos x="T6" y="T7"/>
                </a:cxn>
              </a:cxnLst>
              <a:rect l="T12" t="T13" r="T14" b="T15"/>
              <a:pathLst>
                <a:path w="24" h="16">
                  <a:moveTo>
                    <a:pt x="24" y="16"/>
                  </a:moveTo>
                  <a:lnTo>
                    <a:pt x="8" y="0"/>
                  </a:lnTo>
                  <a:lnTo>
                    <a:pt x="0" y="8"/>
                  </a:lnTo>
                  <a:lnTo>
                    <a:pt x="2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9" name="Freeform 707"/>
            <p:cNvSpPr>
              <a:spLocks/>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2147483647 w 80"/>
                <a:gd name="T17" fmla="*/ 2147483647 h 80"/>
                <a:gd name="T18" fmla="*/ 2147483647 w 80"/>
                <a:gd name="T19" fmla="*/ 2147483647 h 80"/>
                <a:gd name="T20" fmla="*/ 0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2147483647 w 80"/>
                <a:gd name="T49" fmla="*/ 2147483647 h 80"/>
                <a:gd name="T50" fmla="*/ 2147483647 w 80"/>
                <a:gd name="T51" fmla="*/ 2147483647 h 80"/>
                <a:gd name="T52" fmla="*/ 2147483647 w 80"/>
                <a:gd name="T53" fmla="*/ 2147483647 h 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0"/>
                <a:gd name="T82" fmla="*/ 0 h 80"/>
                <a:gd name="T83" fmla="*/ 80 w 80"/>
                <a:gd name="T84" fmla="*/ 80 h 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0" name="Freeform 708"/>
            <p:cNvSpPr>
              <a:spLocks/>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2147483647 w 24"/>
                <a:gd name="T9" fmla="*/ 2147483647 h 16"/>
                <a:gd name="T10" fmla="*/ 0 60000 65536"/>
                <a:gd name="T11" fmla="*/ 0 60000 65536"/>
                <a:gd name="T12" fmla="*/ 0 60000 65536"/>
                <a:gd name="T13" fmla="*/ 0 60000 65536"/>
                <a:gd name="T14" fmla="*/ 0 60000 65536"/>
                <a:gd name="T15" fmla="*/ 0 w 24"/>
                <a:gd name="T16" fmla="*/ 0 h 16"/>
                <a:gd name="T17" fmla="*/ 24 w 24"/>
                <a:gd name="T18" fmla="*/ 16 h 16"/>
              </a:gdLst>
              <a:ahLst/>
              <a:cxnLst>
                <a:cxn ang="T10">
                  <a:pos x="T0" y="T1"/>
                </a:cxn>
                <a:cxn ang="T11">
                  <a:pos x="T2" y="T3"/>
                </a:cxn>
                <a:cxn ang="T12">
                  <a:pos x="T4" y="T5"/>
                </a:cxn>
                <a:cxn ang="T13">
                  <a:pos x="T6" y="T7"/>
                </a:cxn>
                <a:cxn ang="T14">
                  <a:pos x="T8" y="T9"/>
                </a:cxn>
              </a:cxnLst>
              <a:rect l="T15" t="T16" r="T17" b="T18"/>
              <a:pathLst>
                <a:path w="24" h="16">
                  <a:moveTo>
                    <a:pt x="24" y="16"/>
                  </a:moveTo>
                  <a:lnTo>
                    <a:pt x="8" y="0"/>
                  </a:lnTo>
                  <a:lnTo>
                    <a:pt x="0" y="8"/>
                  </a:lnTo>
                  <a:lnTo>
                    <a:pt x="2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1" name="Freeform 709"/>
            <p:cNvSpPr>
              <a:spLocks/>
            </p:cNvSpPr>
            <p:nvPr/>
          </p:nvSpPr>
          <p:spPr bwMode="auto">
            <a:xfrm>
              <a:off x="4806128" y="2638524"/>
              <a:ext cx="171072" cy="117338"/>
            </a:xfrm>
            <a:custGeom>
              <a:avLst/>
              <a:gdLst>
                <a:gd name="T0" fmla="*/ 2147483647 w 128"/>
                <a:gd name="T1" fmla="*/ 2147483647 h 88"/>
                <a:gd name="T2" fmla="*/ 2147483647 w 128"/>
                <a:gd name="T3" fmla="*/ 2147483647 h 88"/>
                <a:gd name="T4" fmla="*/ 2147483647 w 128"/>
                <a:gd name="T5" fmla="*/ 2147483647 h 88"/>
                <a:gd name="T6" fmla="*/ 2147483647 w 128"/>
                <a:gd name="T7" fmla="*/ 0 h 88"/>
                <a:gd name="T8" fmla="*/ 2147483647 w 128"/>
                <a:gd name="T9" fmla="*/ 0 h 88"/>
                <a:gd name="T10" fmla="*/ 2147483647 w 128"/>
                <a:gd name="T11" fmla="*/ 2147483647 h 88"/>
                <a:gd name="T12" fmla="*/ 2147483647 w 128"/>
                <a:gd name="T13" fmla="*/ 0 h 88"/>
                <a:gd name="T14" fmla="*/ 2147483647 w 128"/>
                <a:gd name="T15" fmla="*/ 2147483647 h 88"/>
                <a:gd name="T16" fmla="*/ 2147483647 w 128"/>
                <a:gd name="T17" fmla="*/ 2147483647 h 88"/>
                <a:gd name="T18" fmla="*/ 0 w 128"/>
                <a:gd name="T19" fmla="*/ 2147483647 h 88"/>
                <a:gd name="T20" fmla="*/ 2147483647 w 128"/>
                <a:gd name="T21" fmla="*/ 2147483647 h 88"/>
                <a:gd name="T22" fmla="*/ 2147483647 w 128"/>
                <a:gd name="T23" fmla="*/ 2147483647 h 88"/>
                <a:gd name="T24" fmla="*/ 2147483647 w 128"/>
                <a:gd name="T25" fmla="*/ 2147483647 h 88"/>
                <a:gd name="T26" fmla="*/ 2147483647 w 128"/>
                <a:gd name="T27" fmla="*/ 2147483647 h 88"/>
                <a:gd name="T28" fmla="*/ 2147483647 w 128"/>
                <a:gd name="T29" fmla="*/ 2147483647 h 88"/>
                <a:gd name="T30" fmla="*/ 2147483647 w 128"/>
                <a:gd name="T31" fmla="*/ 2147483647 h 88"/>
                <a:gd name="T32" fmla="*/ 2147483647 w 128"/>
                <a:gd name="T33" fmla="*/ 2147483647 h 88"/>
                <a:gd name="T34" fmla="*/ 2147483647 w 128"/>
                <a:gd name="T35" fmla="*/ 2147483647 h 88"/>
                <a:gd name="T36" fmla="*/ 2147483647 w 128"/>
                <a:gd name="T37" fmla="*/ 2147483647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8"/>
                <a:gd name="T58" fmla="*/ 0 h 88"/>
                <a:gd name="T59" fmla="*/ 128 w 128"/>
                <a:gd name="T60" fmla="*/ 88 h 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8" h="88">
                  <a:moveTo>
                    <a:pt x="112" y="40"/>
                  </a:moveTo>
                  <a:lnTo>
                    <a:pt x="128" y="32"/>
                  </a:lnTo>
                  <a:lnTo>
                    <a:pt x="120" y="16"/>
                  </a:lnTo>
                  <a:lnTo>
                    <a:pt x="96" y="0"/>
                  </a:lnTo>
                  <a:lnTo>
                    <a:pt x="72" y="0"/>
                  </a:lnTo>
                  <a:lnTo>
                    <a:pt x="40" y="8"/>
                  </a:lnTo>
                  <a:lnTo>
                    <a:pt x="32" y="0"/>
                  </a:lnTo>
                  <a:lnTo>
                    <a:pt x="24" y="24"/>
                  </a:lnTo>
                  <a:lnTo>
                    <a:pt x="16" y="40"/>
                  </a:lnTo>
                  <a:lnTo>
                    <a:pt x="0" y="40"/>
                  </a:lnTo>
                  <a:lnTo>
                    <a:pt x="32" y="80"/>
                  </a:lnTo>
                  <a:lnTo>
                    <a:pt x="40" y="80"/>
                  </a:lnTo>
                  <a:lnTo>
                    <a:pt x="64" y="80"/>
                  </a:lnTo>
                  <a:lnTo>
                    <a:pt x="88" y="80"/>
                  </a:lnTo>
                  <a:lnTo>
                    <a:pt x="112" y="88"/>
                  </a:lnTo>
                  <a:lnTo>
                    <a:pt x="112" y="64"/>
                  </a:lnTo>
                  <a:lnTo>
                    <a:pt x="120" y="56"/>
                  </a:lnTo>
                  <a:lnTo>
                    <a:pt x="112" y="56"/>
                  </a:lnTo>
                  <a:lnTo>
                    <a:pt x="11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2" name="Freeform 710"/>
            <p:cNvSpPr>
              <a:spLocks/>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3" name="Freeform 711"/>
            <p:cNvSpPr>
              <a:spLocks/>
            </p:cNvSpPr>
            <p:nvPr/>
          </p:nvSpPr>
          <p:spPr bwMode="auto">
            <a:xfrm>
              <a:off x="4665761" y="2573824"/>
              <a:ext cx="118435" cy="64701"/>
            </a:xfrm>
            <a:custGeom>
              <a:avLst/>
              <a:gdLst>
                <a:gd name="T0" fmla="*/ 2147483647 w 88"/>
                <a:gd name="T1" fmla="*/ 2147483647 h 48"/>
                <a:gd name="T2" fmla="*/ 2147483647 w 88"/>
                <a:gd name="T3" fmla="*/ 2147483647 h 48"/>
                <a:gd name="T4" fmla="*/ 2147483647 w 88"/>
                <a:gd name="T5" fmla="*/ 2147483647 h 48"/>
                <a:gd name="T6" fmla="*/ 2147483647 w 88"/>
                <a:gd name="T7" fmla="*/ 2147483647 h 48"/>
                <a:gd name="T8" fmla="*/ 2147483647 w 88"/>
                <a:gd name="T9" fmla="*/ 2147483647 h 48"/>
                <a:gd name="T10" fmla="*/ 2147483647 w 88"/>
                <a:gd name="T11" fmla="*/ 2147483647 h 48"/>
                <a:gd name="T12" fmla="*/ 2147483647 w 88"/>
                <a:gd name="T13" fmla="*/ 2147483647 h 48"/>
                <a:gd name="T14" fmla="*/ 2147483647 w 88"/>
                <a:gd name="T15" fmla="*/ 2147483647 h 48"/>
                <a:gd name="T16" fmla="*/ 2147483647 w 88"/>
                <a:gd name="T17" fmla="*/ 2147483647 h 48"/>
                <a:gd name="T18" fmla="*/ 2147483647 w 88"/>
                <a:gd name="T19" fmla="*/ 0 h 48"/>
                <a:gd name="T20" fmla="*/ 2147483647 w 88"/>
                <a:gd name="T21" fmla="*/ 0 h 48"/>
                <a:gd name="T22" fmla="*/ 2147483647 w 88"/>
                <a:gd name="T23" fmla="*/ 0 h 48"/>
                <a:gd name="T24" fmla="*/ 2147483647 w 88"/>
                <a:gd name="T25" fmla="*/ 2147483647 h 48"/>
                <a:gd name="T26" fmla="*/ 2147483647 w 88"/>
                <a:gd name="T27" fmla="*/ 2147483647 h 48"/>
                <a:gd name="T28" fmla="*/ 0 w 88"/>
                <a:gd name="T29" fmla="*/ 2147483647 h 48"/>
                <a:gd name="T30" fmla="*/ 2147483647 w 88"/>
                <a:gd name="T31" fmla="*/ 2147483647 h 48"/>
                <a:gd name="T32" fmla="*/ 2147483647 w 88"/>
                <a:gd name="T33" fmla="*/ 2147483647 h 48"/>
                <a:gd name="T34" fmla="*/ 2147483647 w 88"/>
                <a:gd name="T35" fmla="*/ 2147483647 h 48"/>
                <a:gd name="T36" fmla="*/ 2147483647 w 88"/>
                <a:gd name="T37" fmla="*/ 2147483647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48"/>
                <a:gd name="T59" fmla="*/ 88 w 88"/>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48">
                  <a:moveTo>
                    <a:pt x="40" y="40"/>
                  </a:moveTo>
                  <a:lnTo>
                    <a:pt x="56" y="40"/>
                  </a:lnTo>
                  <a:lnTo>
                    <a:pt x="64" y="40"/>
                  </a:lnTo>
                  <a:lnTo>
                    <a:pt x="64" y="48"/>
                  </a:lnTo>
                  <a:lnTo>
                    <a:pt x="80" y="40"/>
                  </a:lnTo>
                  <a:lnTo>
                    <a:pt x="80" y="32"/>
                  </a:lnTo>
                  <a:lnTo>
                    <a:pt x="88" y="24"/>
                  </a:lnTo>
                  <a:lnTo>
                    <a:pt x="72" y="16"/>
                  </a:lnTo>
                  <a:lnTo>
                    <a:pt x="56" y="8"/>
                  </a:lnTo>
                  <a:lnTo>
                    <a:pt x="40" y="0"/>
                  </a:lnTo>
                  <a:lnTo>
                    <a:pt x="32" y="0"/>
                  </a:lnTo>
                  <a:lnTo>
                    <a:pt x="24" y="0"/>
                  </a:lnTo>
                  <a:lnTo>
                    <a:pt x="16" y="8"/>
                  </a:lnTo>
                  <a:lnTo>
                    <a:pt x="8" y="8"/>
                  </a:lnTo>
                  <a:lnTo>
                    <a:pt x="0" y="16"/>
                  </a:lnTo>
                  <a:lnTo>
                    <a:pt x="8" y="16"/>
                  </a:lnTo>
                  <a:lnTo>
                    <a:pt x="16" y="24"/>
                  </a:lnTo>
                  <a:lnTo>
                    <a:pt x="24" y="40"/>
                  </a:lnTo>
                  <a:lnTo>
                    <a:pt x="4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4" name="Freeform 712"/>
            <p:cNvSpPr>
              <a:spLocks/>
            </p:cNvSpPr>
            <p:nvPr/>
          </p:nvSpPr>
          <p:spPr bwMode="auto">
            <a:xfrm>
              <a:off x="4741428" y="2638524"/>
              <a:ext cx="107468" cy="64700"/>
            </a:xfrm>
            <a:custGeom>
              <a:avLst/>
              <a:gdLst>
                <a:gd name="T0" fmla="*/ 2147483647 w 80"/>
                <a:gd name="T1" fmla="*/ 0 h 48"/>
                <a:gd name="T2" fmla="*/ 2147483647 w 80"/>
                <a:gd name="T3" fmla="*/ 0 h 48"/>
                <a:gd name="T4" fmla="*/ 2147483647 w 80"/>
                <a:gd name="T5" fmla="*/ 2147483647 h 48"/>
                <a:gd name="T6" fmla="*/ 2147483647 w 80"/>
                <a:gd name="T7" fmla="*/ 2147483647 h 48"/>
                <a:gd name="T8" fmla="*/ 2147483647 w 80"/>
                <a:gd name="T9" fmla="*/ 2147483647 h 48"/>
                <a:gd name="T10" fmla="*/ 2147483647 w 80"/>
                <a:gd name="T11" fmla="*/ 2147483647 h 48"/>
                <a:gd name="T12" fmla="*/ 2147483647 w 80"/>
                <a:gd name="T13" fmla="*/ 2147483647 h 48"/>
                <a:gd name="T14" fmla="*/ 0 w 80"/>
                <a:gd name="T15" fmla="*/ 2147483647 h 48"/>
                <a:gd name="T16" fmla="*/ 0 w 80"/>
                <a:gd name="T17" fmla="*/ 2147483647 h 48"/>
                <a:gd name="T18" fmla="*/ 2147483647 w 80"/>
                <a:gd name="T19" fmla="*/ 2147483647 h 48"/>
                <a:gd name="T20" fmla="*/ 2147483647 w 80"/>
                <a:gd name="T21" fmla="*/ 2147483647 h 48"/>
                <a:gd name="T22" fmla="*/ 2147483647 w 80"/>
                <a:gd name="T23" fmla="*/ 2147483647 h 48"/>
                <a:gd name="T24" fmla="*/ 2147483647 w 80"/>
                <a:gd name="T25" fmla="*/ 2147483647 h 48"/>
                <a:gd name="T26" fmla="*/ 2147483647 w 80"/>
                <a:gd name="T27" fmla="*/ 2147483647 h 48"/>
                <a:gd name="T28" fmla="*/ 2147483647 w 80"/>
                <a:gd name="T29" fmla="*/ 0 h 48"/>
                <a:gd name="T30" fmla="*/ 2147483647 w 80"/>
                <a:gd name="T31" fmla="*/ 0 h 48"/>
                <a:gd name="T32" fmla="*/ 2147483647 w 80"/>
                <a:gd name="T33" fmla="*/ 0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48"/>
                <a:gd name="T53" fmla="*/ 80 w 80"/>
                <a:gd name="T54" fmla="*/ 48 h 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48">
                  <a:moveTo>
                    <a:pt x="56" y="0"/>
                  </a:moveTo>
                  <a:lnTo>
                    <a:pt x="48" y="0"/>
                  </a:lnTo>
                  <a:lnTo>
                    <a:pt x="32" y="8"/>
                  </a:lnTo>
                  <a:lnTo>
                    <a:pt x="24" y="8"/>
                  </a:lnTo>
                  <a:lnTo>
                    <a:pt x="16" y="8"/>
                  </a:lnTo>
                  <a:lnTo>
                    <a:pt x="8" y="8"/>
                  </a:lnTo>
                  <a:lnTo>
                    <a:pt x="8" y="16"/>
                  </a:lnTo>
                  <a:lnTo>
                    <a:pt x="0" y="24"/>
                  </a:lnTo>
                  <a:lnTo>
                    <a:pt x="0" y="32"/>
                  </a:lnTo>
                  <a:lnTo>
                    <a:pt x="16" y="40"/>
                  </a:lnTo>
                  <a:lnTo>
                    <a:pt x="32" y="48"/>
                  </a:lnTo>
                  <a:lnTo>
                    <a:pt x="48" y="40"/>
                  </a:lnTo>
                  <a:lnTo>
                    <a:pt x="64" y="40"/>
                  </a:lnTo>
                  <a:lnTo>
                    <a:pt x="72" y="24"/>
                  </a:lnTo>
                  <a:lnTo>
                    <a:pt x="80" y="0"/>
                  </a:lnTo>
                  <a:lnTo>
                    <a:pt x="72" y="0"/>
                  </a:lnTo>
                  <a:lnTo>
                    <a:pt x="5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5" name="Freeform 713"/>
            <p:cNvSpPr>
              <a:spLocks/>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2147483647 h 32"/>
                <a:gd name="T6" fmla="*/ 2147483647 w 72"/>
                <a:gd name="T7" fmla="*/ 2147483647 h 32"/>
                <a:gd name="T8" fmla="*/ 0 w 72"/>
                <a:gd name="T9" fmla="*/ 2147483647 h 32"/>
                <a:gd name="T10" fmla="*/ 0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32"/>
                <a:gd name="T53" fmla="*/ 72 w 7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6" name="Freeform 714"/>
            <p:cNvSpPr>
              <a:spLocks/>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7" name="Freeform 715"/>
            <p:cNvSpPr>
              <a:spLocks/>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0 h 32"/>
                <a:gd name="T6" fmla="*/ 2147483647 w 72"/>
                <a:gd name="T7" fmla="*/ 2147483647 h 32"/>
                <a:gd name="T8" fmla="*/ 2147483647 w 72"/>
                <a:gd name="T9" fmla="*/ 2147483647 h 32"/>
                <a:gd name="T10" fmla="*/ 0 w 72"/>
                <a:gd name="T11" fmla="*/ 2147483647 h 32"/>
                <a:gd name="T12" fmla="*/ 0 w 72"/>
                <a:gd name="T13" fmla="*/ 2147483647 h 32"/>
                <a:gd name="T14" fmla="*/ 0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2147483647 w 72"/>
                <a:gd name="T35" fmla="*/ 2147483647 h 32"/>
                <a:gd name="T36" fmla="*/ 2147483647 w 72"/>
                <a:gd name="T37" fmla="*/ 2147483647 h 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
                <a:gd name="T58" fmla="*/ 0 h 32"/>
                <a:gd name="T59" fmla="*/ 72 w 72"/>
                <a:gd name="T60" fmla="*/ 32 h 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8" name="Freeform 716"/>
            <p:cNvSpPr>
              <a:spLocks/>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0 h 72"/>
                <a:gd name="T44" fmla="*/ 2147483647 w 88"/>
                <a:gd name="T45" fmla="*/ 0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8"/>
                <a:gd name="T70" fmla="*/ 0 h 72"/>
                <a:gd name="T71" fmla="*/ 88 w 88"/>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9" name="Freeform 717"/>
            <p:cNvSpPr>
              <a:spLocks/>
            </p:cNvSpPr>
            <p:nvPr/>
          </p:nvSpPr>
          <p:spPr bwMode="auto">
            <a:xfrm>
              <a:off x="4773229" y="2692258"/>
              <a:ext cx="85536" cy="150237"/>
            </a:xfrm>
            <a:custGeom>
              <a:avLst/>
              <a:gdLst>
                <a:gd name="T0" fmla="*/ 2147483647 w 64"/>
                <a:gd name="T1" fmla="*/ 2147483647 h 112"/>
                <a:gd name="T2" fmla="*/ 2147483647 w 64"/>
                <a:gd name="T3" fmla="*/ 2147483647 h 112"/>
                <a:gd name="T4" fmla="*/ 2147483647 w 64"/>
                <a:gd name="T5" fmla="*/ 2147483647 h 112"/>
                <a:gd name="T6" fmla="*/ 2147483647 w 64"/>
                <a:gd name="T7" fmla="*/ 2147483647 h 112"/>
                <a:gd name="T8" fmla="*/ 2147483647 w 64"/>
                <a:gd name="T9" fmla="*/ 2147483647 h 112"/>
                <a:gd name="T10" fmla="*/ 2147483647 w 64"/>
                <a:gd name="T11" fmla="*/ 2147483647 h 112"/>
                <a:gd name="T12" fmla="*/ 2147483647 w 64"/>
                <a:gd name="T13" fmla="*/ 2147483647 h 112"/>
                <a:gd name="T14" fmla="*/ 2147483647 w 64"/>
                <a:gd name="T15" fmla="*/ 2147483647 h 112"/>
                <a:gd name="T16" fmla="*/ 2147483647 w 64"/>
                <a:gd name="T17" fmla="*/ 2147483647 h 112"/>
                <a:gd name="T18" fmla="*/ 2147483647 w 64"/>
                <a:gd name="T19" fmla="*/ 2147483647 h 112"/>
                <a:gd name="T20" fmla="*/ 2147483647 w 64"/>
                <a:gd name="T21" fmla="*/ 0 h 112"/>
                <a:gd name="T22" fmla="*/ 2147483647 w 64"/>
                <a:gd name="T23" fmla="*/ 2147483647 h 112"/>
                <a:gd name="T24" fmla="*/ 2147483647 w 64"/>
                <a:gd name="T25" fmla="*/ 2147483647 h 112"/>
                <a:gd name="T26" fmla="*/ 2147483647 w 64"/>
                <a:gd name="T27" fmla="*/ 2147483647 h 112"/>
                <a:gd name="T28" fmla="*/ 2147483647 w 64"/>
                <a:gd name="T29" fmla="*/ 2147483647 h 112"/>
                <a:gd name="T30" fmla="*/ 2147483647 w 64"/>
                <a:gd name="T31" fmla="*/ 2147483647 h 112"/>
                <a:gd name="T32" fmla="*/ 0 w 64"/>
                <a:gd name="T33" fmla="*/ 2147483647 h 112"/>
                <a:gd name="T34" fmla="*/ 2147483647 w 64"/>
                <a:gd name="T35" fmla="*/ 2147483647 h 112"/>
                <a:gd name="T36" fmla="*/ 2147483647 w 64"/>
                <a:gd name="T37" fmla="*/ 2147483647 h 112"/>
                <a:gd name="T38" fmla="*/ 2147483647 w 64"/>
                <a:gd name="T39" fmla="*/ 2147483647 h 112"/>
                <a:gd name="T40" fmla="*/ 2147483647 w 64"/>
                <a:gd name="T41" fmla="*/ 2147483647 h 112"/>
                <a:gd name="T42" fmla="*/ 2147483647 w 64"/>
                <a:gd name="T43" fmla="*/ 2147483647 h 1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
                <a:gd name="T67" fmla="*/ 0 h 112"/>
                <a:gd name="T68" fmla="*/ 64 w 64"/>
                <a:gd name="T69" fmla="*/ 112 h 1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 h="112">
                  <a:moveTo>
                    <a:pt x="40" y="96"/>
                  </a:moveTo>
                  <a:lnTo>
                    <a:pt x="56" y="88"/>
                  </a:lnTo>
                  <a:lnTo>
                    <a:pt x="64" y="88"/>
                  </a:lnTo>
                  <a:lnTo>
                    <a:pt x="64" y="80"/>
                  </a:lnTo>
                  <a:lnTo>
                    <a:pt x="56" y="72"/>
                  </a:lnTo>
                  <a:lnTo>
                    <a:pt x="64" y="56"/>
                  </a:lnTo>
                  <a:lnTo>
                    <a:pt x="56" y="48"/>
                  </a:lnTo>
                  <a:lnTo>
                    <a:pt x="56" y="40"/>
                  </a:lnTo>
                  <a:lnTo>
                    <a:pt x="56" y="32"/>
                  </a:lnTo>
                  <a:lnTo>
                    <a:pt x="32" y="16"/>
                  </a:lnTo>
                  <a:lnTo>
                    <a:pt x="24" y="0"/>
                  </a:lnTo>
                  <a:lnTo>
                    <a:pt x="8" y="8"/>
                  </a:lnTo>
                  <a:lnTo>
                    <a:pt x="16" y="16"/>
                  </a:lnTo>
                  <a:lnTo>
                    <a:pt x="16" y="24"/>
                  </a:lnTo>
                  <a:lnTo>
                    <a:pt x="16" y="40"/>
                  </a:lnTo>
                  <a:lnTo>
                    <a:pt x="8" y="56"/>
                  </a:lnTo>
                  <a:lnTo>
                    <a:pt x="0" y="72"/>
                  </a:lnTo>
                  <a:lnTo>
                    <a:pt x="16" y="88"/>
                  </a:lnTo>
                  <a:lnTo>
                    <a:pt x="16" y="96"/>
                  </a:lnTo>
                  <a:lnTo>
                    <a:pt x="24" y="112"/>
                  </a:lnTo>
                  <a:lnTo>
                    <a:pt x="32" y="104"/>
                  </a:lnTo>
                  <a:lnTo>
                    <a:pt x="40"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0" name="Freeform 718"/>
            <p:cNvSpPr>
              <a:spLocks/>
            </p:cNvSpPr>
            <p:nvPr/>
          </p:nvSpPr>
          <p:spPr bwMode="auto">
            <a:xfrm>
              <a:off x="4698659" y="2670326"/>
              <a:ext cx="96502" cy="118435"/>
            </a:xfrm>
            <a:custGeom>
              <a:avLst/>
              <a:gdLst>
                <a:gd name="T0" fmla="*/ 2147483647 w 72"/>
                <a:gd name="T1" fmla="*/ 2147483647 h 88"/>
                <a:gd name="T2" fmla="*/ 2147483647 w 72"/>
                <a:gd name="T3" fmla="*/ 2147483647 h 88"/>
                <a:gd name="T4" fmla="*/ 2147483647 w 72"/>
                <a:gd name="T5" fmla="*/ 2147483647 h 88"/>
                <a:gd name="T6" fmla="*/ 2147483647 w 72"/>
                <a:gd name="T7" fmla="*/ 2147483647 h 88"/>
                <a:gd name="T8" fmla="*/ 2147483647 w 72"/>
                <a:gd name="T9" fmla="*/ 2147483647 h 88"/>
                <a:gd name="T10" fmla="*/ 2147483647 w 72"/>
                <a:gd name="T11" fmla="*/ 2147483647 h 88"/>
                <a:gd name="T12" fmla="*/ 2147483647 w 72"/>
                <a:gd name="T13" fmla="*/ 0 h 88"/>
                <a:gd name="T14" fmla="*/ 2147483647 w 72"/>
                <a:gd name="T15" fmla="*/ 2147483647 h 88"/>
                <a:gd name="T16" fmla="*/ 0 w 72"/>
                <a:gd name="T17" fmla="*/ 2147483647 h 88"/>
                <a:gd name="T18" fmla="*/ 0 w 72"/>
                <a:gd name="T19" fmla="*/ 2147483647 h 88"/>
                <a:gd name="T20" fmla="*/ 0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88"/>
                <a:gd name="T53" fmla="*/ 72 w 72"/>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88">
                  <a:moveTo>
                    <a:pt x="72" y="56"/>
                  </a:moveTo>
                  <a:lnTo>
                    <a:pt x="72" y="40"/>
                  </a:lnTo>
                  <a:lnTo>
                    <a:pt x="72" y="32"/>
                  </a:lnTo>
                  <a:lnTo>
                    <a:pt x="64" y="24"/>
                  </a:lnTo>
                  <a:lnTo>
                    <a:pt x="48" y="16"/>
                  </a:lnTo>
                  <a:lnTo>
                    <a:pt x="32" y="8"/>
                  </a:lnTo>
                  <a:lnTo>
                    <a:pt x="32" y="0"/>
                  </a:lnTo>
                  <a:lnTo>
                    <a:pt x="16" y="8"/>
                  </a:lnTo>
                  <a:lnTo>
                    <a:pt x="0" y="8"/>
                  </a:lnTo>
                  <a:lnTo>
                    <a:pt x="0" y="24"/>
                  </a:lnTo>
                  <a:lnTo>
                    <a:pt x="0" y="32"/>
                  </a:lnTo>
                  <a:lnTo>
                    <a:pt x="8" y="32"/>
                  </a:lnTo>
                  <a:lnTo>
                    <a:pt x="24" y="48"/>
                  </a:lnTo>
                  <a:lnTo>
                    <a:pt x="32" y="72"/>
                  </a:lnTo>
                  <a:lnTo>
                    <a:pt x="56" y="88"/>
                  </a:lnTo>
                  <a:lnTo>
                    <a:pt x="64" y="72"/>
                  </a:lnTo>
                  <a:lnTo>
                    <a:pt x="72"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1" name="Freeform 719"/>
            <p:cNvSpPr>
              <a:spLocks/>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2" name="Freeform 720"/>
            <p:cNvSpPr>
              <a:spLocks/>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2147483647 h 72"/>
                <a:gd name="T44" fmla="*/ 2147483647 w 88"/>
                <a:gd name="T45" fmla="*/ 2147483647 h 72"/>
                <a:gd name="T46" fmla="*/ 2147483647 w 88"/>
                <a:gd name="T47" fmla="*/ 2147483647 h 72"/>
                <a:gd name="T48" fmla="*/ 2147483647 w 88"/>
                <a:gd name="T49" fmla="*/ 0 h 72"/>
                <a:gd name="T50" fmla="*/ 2147483647 w 88"/>
                <a:gd name="T51" fmla="*/ 0 h 7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8"/>
                <a:gd name="T79" fmla="*/ 0 h 72"/>
                <a:gd name="T80" fmla="*/ 88 w 88"/>
                <a:gd name="T81" fmla="*/ 72 h 7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3" name="Freeform 721"/>
            <p:cNvSpPr>
              <a:spLocks/>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4" name="Freeform 722"/>
            <p:cNvSpPr>
              <a:spLocks/>
            </p:cNvSpPr>
            <p:nvPr/>
          </p:nvSpPr>
          <p:spPr bwMode="auto">
            <a:xfrm>
              <a:off x="4708529" y="2466355"/>
              <a:ext cx="161202" cy="150237"/>
            </a:xfrm>
            <a:custGeom>
              <a:avLst/>
              <a:gdLst>
                <a:gd name="T0" fmla="*/ 0 w 120"/>
                <a:gd name="T1" fmla="*/ 2147483647 h 112"/>
                <a:gd name="T2" fmla="*/ 0 w 120"/>
                <a:gd name="T3" fmla="*/ 2147483647 h 112"/>
                <a:gd name="T4" fmla="*/ 0 w 120"/>
                <a:gd name="T5" fmla="*/ 2147483647 h 112"/>
                <a:gd name="T6" fmla="*/ 2147483647 w 120"/>
                <a:gd name="T7" fmla="*/ 2147483647 h 112"/>
                <a:gd name="T8" fmla="*/ 2147483647 w 120"/>
                <a:gd name="T9" fmla="*/ 2147483647 h 112"/>
                <a:gd name="T10" fmla="*/ 2147483647 w 120"/>
                <a:gd name="T11" fmla="*/ 2147483647 h 112"/>
                <a:gd name="T12" fmla="*/ 2147483647 w 120"/>
                <a:gd name="T13" fmla="*/ 2147483647 h 112"/>
                <a:gd name="T14" fmla="*/ 2147483647 w 120"/>
                <a:gd name="T15" fmla="*/ 2147483647 h 112"/>
                <a:gd name="T16" fmla="*/ 2147483647 w 120"/>
                <a:gd name="T17" fmla="*/ 2147483647 h 112"/>
                <a:gd name="T18" fmla="*/ 2147483647 w 120"/>
                <a:gd name="T19" fmla="*/ 2147483647 h 112"/>
                <a:gd name="T20" fmla="*/ 2147483647 w 120"/>
                <a:gd name="T21" fmla="*/ 2147483647 h 112"/>
                <a:gd name="T22" fmla="*/ 2147483647 w 120"/>
                <a:gd name="T23" fmla="*/ 2147483647 h 112"/>
                <a:gd name="T24" fmla="*/ 2147483647 w 120"/>
                <a:gd name="T25" fmla="*/ 2147483647 h 112"/>
                <a:gd name="T26" fmla="*/ 2147483647 w 120"/>
                <a:gd name="T27" fmla="*/ 2147483647 h 112"/>
                <a:gd name="T28" fmla="*/ 2147483647 w 120"/>
                <a:gd name="T29" fmla="*/ 2147483647 h 112"/>
                <a:gd name="T30" fmla="*/ 2147483647 w 120"/>
                <a:gd name="T31" fmla="*/ 2147483647 h 112"/>
                <a:gd name="T32" fmla="*/ 2147483647 w 120"/>
                <a:gd name="T33" fmla="*/ 2147483647 h 112"/>
                <a:gd name="T34" fmla="*/ 2147483647 w 120"/>
                <a:gd name="T35" fmla="*/ 2147483647 h 112"/>
                <a:gd name="T36" fmla="*/ 2147483647 w 120"/>
                <a:gd name="T37" fmla="*/ 2147483647 h 112"/>
                <a:gd name="T38" fmla="*/ 2147483647 w 120"/>
                <a:gd name="T39" fmla="*/ 2147483647 h 112"/>
                <a:gd name="T40" fmla="*/ 2147483647 w 120"/>
                <a:gd name="T41" fmla="*/ 2147483647 h 112"/>
                <a:gd name="T42" fmla="*/ 2147483647 w 120"/>
                <a:gd name="T43" fmla="*/ 2147483647 h 112"/>
                <a:gd name="T44" fmla="*/ 2147483647 w 120"/>
                <a:gd name="T45" fmla="*/ 0 h 112"/>
                <a:gd name="T46" fmla="*/ 2147483647 w 120"/>
                <a:gd name="T47" fmla="*/ 0 h 112"/>
                <a:gd name="T48" fmla="*/ 2147483647 w 120"/>
                <a:gd name="T49" fmla="*/ 0 h 112"/>
                <a:gd name="T50" fmla="*/ 2147483647 w 120"/>
                <a:gd name="T51" fmla="*/ 2147483647 h 112"/>
                <a:gd name="T52" fmla="*/ 0 w 120"/>
                <a:gd name="T53" fmla="*/ 2147483647 h 112"/>
                <a:gd name="T54" fmla="*/ 0 w 120"/>
                <a:gd name="T55" fmla="*/ 2147483647 h 112"/>
                <a:gd name="T56" fmla="*/ 0 w 120"/>
                <a:gd name="T57" fmla="*/ 2147483647 h 1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
                <a:gd name="T88" fmla="*/ 0 h 112"/>
                <a:gd name="T89" fmla="*/ 120 w 120"/>
                <a:gd name="T90" fmla="*/ 112 h 11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 h="112">
                  <a:moveTo>
                    <a:pt x="0" y="32"/>
                  </a:moveTo>
                  <a:lnTo>
                    <a:pt x="0" y="40"/>
                  </a:lnTo>
                  <a:lnTo>
                    <a:pt x="0" y="48"/>
                  </a:lnTo>
                  <a:lnTo>
                    <a:pt x="8" y="64"/>
                  </a:lnTo>
                  <a:lnTo>
                    <a:pt x="8" y="80"/>
                  </a:lnTo>
                  <a:lnTo>
                    <a:pt x="24" y="88"/>
                  </a:lnTo>
                  <a:lnTo>
                    <a:pt x="40" y="96"/>
                  </a:lnTo>
                  <a:lnTo>
                    <a:pt x="56" y="104"/>
                  </a:lnTo>
                  <a:lnTo>
                    <a:pt x="72" y="112"/>
                  </a:lnTo>
                  <a:lnTo>
                    <a:pt x="88" y="112"/>
                  </a:lnTo>
                  <a:lnTo>
                    <a:pt x="96" y="112"/>
                  </a:lnTo>
                  <a:lnTo>
                    <a:pt x="104" y="112"/>
                  </a:lnTo>
                  <a:lnTo>
                    <a:pt x="112" y="88"/>
                  </a:lnTo>
                  <a:lnTo>
                    <a:pt x="120" y="80"/>
                  </a:lnTo>
                  <a:lnTo>
                    <a:pt x="120" y="64"/>
                  </a:lnTo>
                  <a:lnTo>
                    <a:pt x="120" y="56"/>
                  </a:lnTo>
                  <a:lnTo>
                    <a:pt x="112" y="48"/>
                  </a:lnTo>
                  <a:lnTo>
                    <a:pt x="120" y="40"/>
                  </a:lnTo>
                  <a:lnTo>
                    <a:pt x="120" y="24"/>
                  </a:lnTo>
                  <a:lnTo>
                    <a:pt x="112" y="8"/>
                  </a:lnTo>
                  <a:lnTo>
                    <a:pt x="104" y="8"/>
                  </a:lnTo>
                  <a:lnTo>
                    <a:pt x="80" y="8"/>
                  </a:lnTo>
                  <a:lnTo>
                    <a:pt x="72" y="0"/>
                  </a:lnTo>
                  <a:lnTo>
                    <a:pt x="56" y="0"/>
                  </a:lnTo>
                  <a:lnTo>
                    <a:pt x="48" y="0"/>
                  </a:lnTo>
                  <a:lnTo>
                    <a:pt x="16" y="8"/>
                  </a:lnTo>
                  <a:lnTo>
                    <a:pt x="0" y="16"/>
                  </a:lnTo>
                  <a:lnTo>
                    <a:pt x="0" y="24"/>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5" name="Freeform 723"/>
            <p:cNvSpPr>
              <a:spLocks/>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0 w 56"/>
                <a:gd name="T11" fmla="*/ 2147483647 h 32"/>
                <a:gd name="T12" fmla="*/ 0 w 56"/>
                <a:gd name="T13" fmla="*/ 2147483647 h 32"/>
                <a:gd name="T14" fmla="*/ 2147483647 w 56"/>
                <a:gd name="T15" fmla="*/ 2147483647 h 32"/>
                <a:gd name="T16" fmla="*/ 2147483647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
                <a:gd name="T40" fmla="*/ 0 h 32"/>
                <a:gd name="T41" fmla="*/ 56 w 56"/>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6" name="Freeform 724"/>
            <p:cNvSpPr>
              <a:spLocks/>
            </p:cNvSpPr>
            <p:nvPr/>
          </p:nvSpPr>
          <p:spPr bwMode="auto">
            <a:xfrm>
              <a:off x="4602157" y="2380819"/>
              <a:ext cx="52638" cy="85536"/>
            </a:xfrm>
            <a:custGeom>
              <a:avLst/>
              <a:gdLst>
                <a:gd name="T0" fmla="*/ 2147483647 w 40"/>
                <a:gd name="T1" fmla="*/ 2147483647 h 64"/>
                <a:gd name="T2" fmla="*/ 2147483647 w 40"/>
                <a:gd name="T3" fmla="*/ 2147483647 h 64"/>
                <a:gd name="T4" fmla="*/ 2147483647 w 40"/>
                <a:gd name="T5" fmla="*/ 2147483647 h 64"/>
                <a:gd name="T6" fmla="*/ 2147483647 w 40"/>
                <a:gd name="T7" fmla="*/ 2147483647 h 64"/>
                <a:gd name="T8" fmla="*/ 2147483647 w 40"/>
                <a:gd name="T9" fmla="*/ 2147483647 h 64"/>
                <a:gd name="T10" fmla="*/ 2147483647 w 40"/>
                <a:gd name="T11" fmla="*/ 2147483647 h 64"/>
                <a:gd name="T12" fmla="*/ 2147483647 w 40"/>
                <a:gd name="T13" fmla="*/ 2147483647 h 64"/>
                <a:gd name="T14" fmla="*/ 2147483647 w 40"/>
                <a:gd name="T15" fmla="*/ 0 h 64"/>
                <a:gd name="T16" fmla="*/ 2147483647 w 40"/>
                <a:gd name="T17" fmla="*/ 2147483647 h 64"/>
                <a:gd name="T18" fmla="*/ 2147483647 w 40"/>
                <a:gd name="T19" fmla="*/ 2147483647 h 64"/>
                <a:gd name="T20" fmla="*/ 0 w 40"/>
                <a:gd name="T21" fmla="*/ 2147483647 h 64"/>
                <a:gd name="T22" fmla="*/ 0 w 40"/>
                <a:gd name="T23" fmla="*/ 2147483647 h 64"/>
                <a:gd name="T24" fmla="*/ 2147483647 w 40"/>
                <a:gd name="T25" fmla="*/ 2147483647 h 64"/>
                <a:gd name="T26" fmla="*/ 2147483647 w 40"/>
                <a:gd name="T27" fmla="*/ 2147483647 h 64"/>
                <a:gd name="T28" fmla="*/ 2147483647 w 40"/>
                <a:gd name="T29" fmla="*/ 2147483647 h 64"/>
                <a:gd name="T30" fmla="*/ 2147483647 w 40"/>
                <a:gd name="T31" fmla="*/ 2147483647 h 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
                <a:gd name="T49" fmla="*/ 0 h 64"/>
                <a:gd name="T50" fmla="*/ 40 w 40"/>
                <a:gd name="T51" fmla="*/ 64 h 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 h="64">
                  <a:moveTo>
                    <a:pt x="24" y="64"/>
                  </a:moveTo>
                  <a:lnTo>
                    <a:pt x="24" y="48"/>
                  </a:lnTo>
                  <a:lnTo>
                    <a:pt x="24" y="32"/>
                  </a:lnTo>
                  <a:lnTo>
                    <a:pt x="32" y="32"/>
                  </a:lnTo>
                  <a:lnTo>
                    <a:pt x="40" y="24"/>
                  </a:lnTo>
                  <a:lnTo>
                    <a:pt x="32" y="24"/>
                  </a:lnTo>
                  <a:lnTo>
                    <a:pt x="32" y="16"/>
                  </a:lnTo>
                  <a:lnTo>
                    <a:pt x="32" y="0"/>
                  </a:lnTo>
                  <a:lnTo>
                    <a:pt x="16" y="8"/>
                  </a:lnTo>
                  <a:lnTo>
                    <a:pt x="8" y="8"/>
                  </a:lnTo>
                  <a:lnTo>
                    <a:pt x="0" y="24"/>
                  </a:lnTo>
                  <a:lnTo>
                    <a:pt x="0" y="40"/>
                  </a:lnTo>
                  <a:lnTo>
                    <a:pt x="8" y="48"/>
                  </a:lnTo>
                  <a:lnTo>
                    <a:pt x="16" y="64"/>
                  </a:lnTo>
                  <a:lnTo>
                    <a:pt x="16" y="56"/>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7" name="Freeform 725"/>
            <p:cNvSpPr>
              <a:spLocks/>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0 h 40"/>
                <a:gd name="T24" fmla="*/ 0 w 41"/>
                <a:gd name="T25" fmla="*/ 2147483647 h 40"/>
                <a:gd name="T26" fmla="*/ 0 w 41"/>
                <a:gd name="T27" fmla="*/ 2147483647 h 40"/>
                <a:gd name="T28" fmla="*/ 2147483647 w 41"/>
                <a:gd name="T29" fmla="*/ 2147483647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40"/>
                <a:gd name="T47" fmla="*/ 41 w 41"/>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8" name="Freeform 726"/>
            <p:cNvSpPr>
              <a:spLocks/>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2147483647 w 56"/>
                <a:gd name="T11" fmla="*/ 0 h 32"/>
                <a:gd name="T12" fmla="*/ 2147483647 w 56"/>
                <a:gd name="T13" fmla="*/ 0 h 32"/>
                <a:gd name="T14" fmla="*/ 0 w 56"/>
                <a:gd name="T15" fmla="*/ 2147483647 h 32"/>
                <a:gd name="T16" fmla="*/ 0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2147483647 w 56"/>
                <a:gd name="T27" fmla="*/ 2147483647 h 32"/>
                <a:gd name="T28" fmla="*/ 2147483647 w 56"/>
                <a:gd name="T29" fmla="*/ 2147483647 h 32"/>
                <a:gd name="T30" fmla="*/ 2147483647 w 56"/>
                <a:gd name="T31" fmla="*/ 2147483647 h 32"/>
                <a:gd name="T32" fmla="*/ 2147483647 w 56"/>
                <a:gd name="T33" fmla="*/ 2147483647 h 32"/>
                <a:gd name="T34" fmla="*/ 2147483647 w 56"/>
                <a:gd name="T35" fmla="*/ 2147483647 h 32"/>
                <a:gd name="T36" fmla="*/ 2147483647 w 56"/>
                <a:gd name="T37" fmla="*/ 2147483647 h 32"/>
                <a:gd name="T38" fmla="*/ 2147483647 w 56"/>
                <a:gd name="T39" fmla="*/ 2147483647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
                <a:gd name="T61" fmla="*/ 0 h 32"/>
                <a:gd name="T62" fmla="*/ 56 w 56"/>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9" name="Freeform 727"/>
            <p:cNvSpPr>
              <a:spLocks/>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2147483647 h 40"/>
                <a:gd name="T24" fmla="*/ 2147483647 w 41"/>
                <a:gd name="T25" fmla="*/ 2147483647 h 40"/>
                <a:gd name="T26" fmla="*/ 2147483647 w 41"/>
                <a:gd name="T27" fmla="*/ 0 h 40"/>
                <a:gd name="T28" fmla="*/ 0 w 41"/>
                <a:gd name="T29" fmla="*/ 2147483647 h 40"/>
                <a:gd name="T30" fmla="*/ 0 w 41"/>
                <a:gd name="T31" fmla="*/ 2147483647 h 40"/>
                <a:gd name="T32" fmla="*/ 0 w 41"/>
                <a:gd name="T33" fmla="*/ 2147483647 h 40"/>
                <a:gd name="T34" fmla="*/ 2147483647 w 41"/>
                <a:gd name="T35" fmla="*/ 2147483647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
                <a:gd name="T55" fmla="*/ 0 h 40"/>
                <a:gd name="T56" fmla="*/ 41 w 41"/>
                <a:gd name="T57" fmla="*/ 40 h 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0" name="Freeform 728"/>
            <p:cNvSpPr>
              <a:spLocks/>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0 h 152"/>
                <a:gd name="T28" fmla="*/ 2147483647 w 201"/>
                <a:gd name="T29" fmla="*/ 2147483647 h 152"/>
                <a:gd name="T30" fmla="*/ 2147483647 w 201"/>
                <a:gd name="T31" fmla="*/ 2147483647 h 152"/>
                <a:gd name="T32" fmla="*/ 2147483647 w 201"/>
                <a:gd name="T33" fmla="*/ 2147483647 h 152"/>
                <a:gd name="T34" fmla="*/ 2147483647 w 201"/>
                <a:gd name="T35" fmla="*/ 2147483647 h 152"/>
                <a:gd name="T36" fmla="*/ 2147483647 w 201"/>
                <a:gd name="T37" fmla="*/ 2147483647 h 152"/>
                <a:gd name="T38" fmla="*/ 0 w 201"/>
                <a:gd name="T39" fmla="*/ 2147483647 h 152"/>
                <a:gd name="T40" fmla="*/ 2147483647 w 201"/>
                <a:gd name="T41" fmla="*/ 2147483647 h 152"/>
                <a:gd name="T42" fmla="*/ 2147483647 w 201"/>
                <a:gd name="T43" fmla="*/ 2147483647 h 152"/>
                <a:gd name="T44" fmla="*/ 2147483647 w 201"/>
                <a:gd name="T45" fmla="*/ 2147483647 h 152"/>
                <a:gd name="T46" fmla="*/ 2147483647 w 201"/>
                <a:gd name="T47" fmla="*/ 2147483647 h 1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1"/>
                <a:gd name="T73" fmla="*/ 0 h 152"/>
                <a:gd name="T74" fmla="*/ 201 w 201"/>
                <a:gd name="T75" fmla="*/ 152 h 1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1" name="Freeform 729"/>
            <p:cNvSpPr>
              <a:spLocks/>
            </p:cNvSpPr>
            <p:nvPr/>
          </p:nvSpPr>
          <p:spPr bwMode="auto">
            <a:xfrm>
              <a:off x="4256723" y="3142968"/>
              <a:ext cx="279637" cy="257704"/>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0 h 192"/>
                <a:gd name="T24" fmla="*/ 2147483647 w 208"/>
                <a:gd name="T25" fmla="*/ 0 h 192"/>
                <a:gd name="T26" fmla="*/ 2147483647 w 208"/>
                <a:gd name="T27" fmla="*/ 2147483647 h 192"/>
                <a:gd name="T28" fmla="*/ 2147483647 w 208"/>
                <a:gd name="T29" fmla="*/ 2147483647 h 192"/>
                <a:gd name="T30" fmla="*/ 2147483647 w 208"/>
                <a:gd name="T31" fmla="*/ 2147483647 h 192"/>
                <a:gd name="T32" fmla="*/ 2147483647 w 208"/>
                <a:gd name="T33" fmla="*/ 2147483647 h 192"/>
                <a:gd name="T34" fmla="*/ 2147483647 w 208"/>
                <a:gd name="T35" fmla="*/ 2147483647 h 192"/>
                <a:gd name="T36" fmla="*/ 0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2147483647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8"/>
                <a:gd name="T100" fmla="*/ 0 h 192"/>
                <a:gd name="T101" fmla="*/ 208 w 208"/>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8" h="192">
                  <a:moveTo>
                    <a:pt x="96" y="176"/>
                  </a:moveTo>
                  <a:lnTo>
                    <a:pt x="112" y="160"/>
                  </a:lnTo>
                  <a:lnTo>
                    <a:pt x="128" y="144"/>
                  </a:lnTo>
                  <a:lnTo>
                    <a:pt x="152" y="128"/>
                  </a:lnTo>
                  <a:lnTo>
                    <a:pt x="160" y="128"/>
                  </a:lnTo>
                  <a:lnTo>
                    <a:pt x="176" y="128"/>
                  </a:lnTo>
                  <a:lnTo>
                    <a:pt x="200" y="128"/>
                  </a:lnTo>
                  <a:lnTo>
                    <a:pt x="208" y="112"/>
                  </a:lnTo>
                  <a:lnTo>
                    <a:pt x="208" y="80"/>
                  </a:lnTo>
                  <a:lnTo>
                    <a:pt x="200" y="80"/>
                  </a:lnTo>
                  <a:lnTo>
                    <a:pt x="192" y="72"/>
                  </a:lnTo>
                  <a:lnTo>
                    <a:pt x="88" y="0"/>
                  </a:lnTo>
                  <a:lnTo>
                    <a:pt x="72" y="0"/>
                  </a:lnTo>
                  <a:lnTo>
                    <a:pt x="88" y="112"/>
                  </a:lnTo>
                  <a:lnTo>
                    <a:pt x="96" y="120"/>
                  </a:lnTo>
                  <a:lnTo>
                    <a:pt x="80" y="128"/>
                  </a:lnTo>
                  <a:lnTo>
                    <a:pt x="24" y="128"/>
                  </a:lnTo>
                  <a:lnTo>
                    <a:pt x="16" y="120"/>
                  </a:lnTo>
                  <a:lnTo>
                    <a:pt x="0" y="136"/>
                  </a:lnTo>
                  <a:lnTo>
                    <a:pt x="8" y="152"/>
                  </a:lnTo>
                  <a:lnTo>
                    <a:pt x="16" y="168"/>
                  </a:lnTo>
                  <a:lnTo>
                    <a:pt x="8" y="168"/>
                  </a:lnTo>
                  <a:lnTo>
                    <a:pt x="24" y="168"/>
                  </a:lnTo>
                  <a:lnTo>
                    <a:pt x="40" y="168"/>
                  </a:lnTo>
                  <a:lnTo>
                    <a:pt x="48" y="176"/>
                  </a:lnTo>
                  <a:lnTo>
                    <a:pt x="56" y="192"/>
                  </a:lnTo>
                  <a:lnTo>
                    <a:pt x="64" y="192"/>
                  </a:lnTo>
                  <a:lnTo>
                    <a:pt x="72" y="192"/>
                  </a:lnTo>
                  <a:lnTo>
                    <a:pt x="80" y="192"/>
                  </a:lnTo>
                  <a:lnTo>
                    <a:pt x="88" y="192"/>
                  </a:lnTo>
                  <a:lnTo>
                    <a:pt x="96" y="192"/>
                  </a:lnTo>
                  <a:lnTo>
                    <a:pt x="96" y="184"/>
                  </a:lnTo>
                  <a:lnTo>
                    <a:pt x="96" y="17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2" name="Freeform 730"/>
            <p:cNvSpPr>
              <a:spLocks/>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0 w 120"/>
                <a:gd name="T25" fmla="*/ 2147483647 h 168"/>
                <a:gd name="T26" fmla="*/ 0 w 120"/>
                <a:gd name="T27" fmla="*/ 2147483647 h 168"/>
                <a:gd name="T28" fmla="*/ 2147483647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0 h 168"/>
                <a:gd name="T40" fmla="*/ 2147483647 w 120"/>
                <a:gd name="T41" fmla="*/ 2147483647 h 1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0"/>
                <a:gd name="T64" fmla="*/ 0 h 168"/>
                <a:gd name="T65" fmla="*/ 120 w 120"/>
                <a:gd name="T66" fmla="*/ 168 h 1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3" name="Freeform 731"/>
            <p:cNvSpPr>
              <a:spLocks/>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2147483647 h 152"/>
                <a:gd name="T28" fmla="*/ 2147483647 w 201"/>
                <a:gd name="T29" fmla="*/ 2147483647 h 152"/>
                <a:gd name="T30" fmla="*/ 2147483647 w 201"/>
                <a:gd name="T31" fmla="*/ 0 h 152"/>
                <a:gd name="T32" fmla="*/ 2147483647 w 201"/>
                <a:gd name="T33" fmla="*/ 2147483647 h 152"/>
                <a:gd name="T34" fmla="*/ 2147483647 w 201"/>
                <a:gd name="T35" fmla="*/ 2147483647 h 152"/>
                <a:gd name="T36" fmla="*/ 2147483647 w 201"/>
                <a:gd name="T37" fmla="*/ 2147483647 h 152"/>
                <a:gd name="T38" fmla="*/ 2147483647 w 201"/>
                <a:gd name="T39" fmla="*/ 2147483647 h 152"/>
                <a:gd name="T40" fmla="*/ 2147483647 w 201"/>
                <a:gd name="T41" fmla="*/ 2147483647 h 152"/>
                <a:gd name="T42" fmla="*/ 2147483647 w 201"/>
                <a:gd name="T43" fmla="*/ 2147483647 h 152"/>
                <a:gd name="T44" fmla="*/ 0 w 201"/>
                <a:gd name="T45" fmla="*/ 2147483647 h 152"/>
                <a:gd name="T46" fmla="*/ 2147483647 w 201"/>
                <a:gd name="T47" fmla="*/ 2147483647 h 152"/>
                <a:gd name="T48" fmla="*/ 2147483647 w 201"/>
                <a:gd name="T49" fmla="*/ 2147483647 h 152"/>
                <a:gd name="T50" fmla="*/ 2147483647 w 201"/>
                <a:gd name="T51" fmla="*/ 2147483647 h 152"/>
                <a:gd name="T52" fmla="*/ 2147483647 w 201"/>
                <a:gd name="T53" fmla="*/ 2147483647 h 152"/>
                <a:gd name="T54" fmla="*/ 2147483647 w 201"/>
                <a:gd name="T55" fmla="*/ 2147483647 h 152"/>
                <a:gd name="T56" fmla="*/ 2147483647 w 201"/>
                <a:gd name="T57" fmla="*/ 2147483647 h 152"/>
                <a:gd name="T58" fmla="*/ 2147483647 w 201"/>
                <a:gd name="T59" fmla="*/ 2147483647 h 152"/>
                <a:gd name="T60" fmla="*/ 2147483647 w 201"/>
                <a:gd name="T61" fmla="*/ 2147483647 h 152"/>
                <a:gd name="T62" fmla="*/ 2147483647 w 201"/>
                <a:gd name="T63" fmla="*/ 2147483647 h 152"/>
                <a:gd name="T64" fmla="*/ 2147483647 w 201"/>
                <a:gd name="T65" fmla="*/ 2147483647 h 152"/>
                <a:gd name="T66" fmla="*/ 2147483647 w 201"/>
                <a:gd name="T67" fmla="*/ 2147483647 h 152"/>
                <a:gd name="T68" fmla="*/ 2147483647 w 201"/>
                <a:gd name="T69" fmla="*/ 2147483647 h 152"/>
                <a:gd name="T70" fmla="*/ 2147483647 w 201"/>
                <a:gd name="T71" fmla="*/ 2147483647 h 152"/>
                <a:gd name="T72" fmla="*/ 2147483647 w 201"/>
                <a:gd name="T73" fmla="*/ 2147483647 h 152"/>
                <a:gd name="T74" fmla="*/ 2147483647 w 201"/>
                <a:gd name="T75" fmla="*/ 2147483647 h 152"/>
                <a:gd name="T76" fmla="*/ 2147483647 w 201"/>
                <a:gd name="T77" fmla="*/ 2147483647 h 152"/>
                <a:gd name="T78" fmla="*/ 2147483647 w 201"/>
                <a:gd name="T79" fmla="*/ 2147483647 h 152"/>
                <a:gd name="T80" fmla="*/ 2147483647 w 201"/>
                <a:gd name="T81" fmla="*/ 2147483647 h 152"/>
                <a:gd name="T82" fmla="*/ 2147483647 w 201"/>
                <a:gd name="T83" fmla="*/ 2147483647 h 152"/>
                <a:gd name="T84" fmla="*/ 2147483647 w 201"/>
                <a:gd name="T85" fmla="*/ 0 h 152"/>
                <a:gd name="T86" fmla="*/ 2147483647 w 201"/>
                <a:gd name="T87" fmla="*/ 2147483647 h 152"/>
                <a:gd name="T88" fmla="*/ 2147483647 w 201"/>
                <a:gd name="T89" fmla="*/ 2147483647 h 152"/>
                <a:gd name="T90" fmla="*/ 2147483647 w 201"/>
                <a:gd name="T91" fmla="*/ 2147483647 h 152"/>
                <a:gd name="T92" fmla="*/ 2147483647 w 201"/>
                <a:gd name="T93" fmla="*/ 2147483647 h 152"/>
                <a:gd name="T94" fmla="*/ 2147483647 w 201"/>
                <a:gd name="T95" fmla="*/ 2147483647 h 152"/>
                <a:gd name="T96" fmla="*/ 2147483647 w 201"/>
                <a:gd name="T97" fmla="*/ 2147483647 h 152"/>
                <a:gd name="T98" fmla="*/ 0 w 201"/>
                <a:gd name="T99" fmla="*/ 2147483647 h 152"/>
                <a:gd name="T100" fmla="*/ 2147483647 w 201"/>
                <a:gd name="T101" fmla="*/ 2147483647 h 152"/>
                <a:gd name="T102" fmla="*/ 2147483647 w 201"/>
                <a:gd name="T103" fmla="*/ 2147483647 h 152"/>
                <a:gd name="T104" fmla="*/ 2147483647 w 201"/>
                <a:gd name="T105" fmla="*/ 2147483647 h 152"/>
                <a:gd name="T106" fmla="*/ 2147483647 w 201"/>
                <a:gd name="T107" fmla="*/ 2147483647 h 152"/>
                <a:gd name="T108" fmla="*/ 2147483647 w 201"/>
                <a:gd name="T109" fmla="*/ 2147483647 h 1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01"/>
                <a:gd name="T166" fmla="*/ 0 h 152"/>
                <a:gd name="T167" fmla="*/ 201 w 201"/>
                <a:gd name="T168" fmla="*/ 152 h 1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4" name="Freeform 732"/>
            <p:cNvSpPr>
              <a:spLocks/>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2147483647 w 120"/>
                <a:gd name="T25" fmla="*/ 2147483647 h 168"/>
                <a:gd name="T26" fmla="*/ 0 w 120"/>
                <a:gd name="T27" fmla="*/ 2147483647 h 168"/>
                <a:gd name="T28" fmla="*/ 0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2147483647 h 168"/>
                <a:gd name="T40" fmla="*/ 2147483647 w 120"/>
                <a:gd name="T41" fmla="*/ 0 h 168"/>
                <a:gd name="T42" fmla="*/ 2147483647 w 120"/>
                <a:gd name="T43" fmla="*/ 2147483647 h 1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68"/>
                <a:gd name="T68" fmla="*/ 120 w 120"/>
                <a:gd name="T69" fmla="*/ 168 h 1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5" name="Freeform 733"/>
            <p:cNvSpPr>
              <a:spLocks/>
            </p:cNvSpPr>
            <p:nvPr/>
          </p:nvSpPr>
          <p:spPr bwMode="auto">
            <a:xfrm>
              <a:off x="4708529" y="3367774"/>
              <a:ext cx="21932" cy="86633"/>
            </a:xfrm>
            <a:custGeom>
              <a:avLst/>
              <a:gdLst>
                <a:gd name="T0" fmla="*/ 2147483647 w 16"/>
                <a:gd name="T1" fmla="*/ 0 h 64"/>
                <a:gd name="T2" fmla="*/ 2147483647 w 16"/>
                <a:gd name="T3" fmla="*/ 2147483647 h 64"/>
                <a:gd name="T4" fmla="*/ 0 w 16"/>
                <a:gd name="T5" fmla="*/ 2147483647 h 64"/>
                <a:gd name="T6" fmla="*/ 0 w 16"/>
                <a:gd name="T7" fmla="*/ 2147483647 h 64"/>
                <a:gd name="T8" fmla="*/ 2147483647 w 16"/>
                <a:gd name="T9" fmla="*/ 2147483647 h 64"/>
                <a:gd name="T10" fmla="*/ 2147483647 w 16"/>
                <a:gd name="T11" fmla="*/ 2147483647 h 64"/>
                <a:gd name="T12" fmla="*/ 2147483647 w 16"/>
                <a:gd name="T13" fmla="*/ 0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16" y="24"/>
                  </a:lnTo>
                  <a:lnTo>
                    <a:pt x="0" y="32"/>
                  </a:lnTo>
                  <a:lnTo>
                    <a:pt x="0" y="40"/>
                  </a:lnTo>
                  <a:lnTo>
                    <a:pt x="8" y="64"/>
                  </a:lnTo>
                  <a:lnTo>
                    <a:pt x="16" y="64"/>
                  </a:lnTo>
                  <a:lnTo>
                    <a:pt x="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6" name="Freeform 734"/>
            <p:cNvSpPr>
              <a:spLocks/>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7" name="Freeform 735"/>
            <p:cNvSpPr>
              <a:spLocks/>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8" name="Freeform 736"/>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0 h 208"/>
                <a:gd name="T24" fmla="*/ 2147483647 w 128"/>
                <a:gd name="T25" fmla="*/ 2147483647 h 208"/>
                <a:gd name="T26" fmla="*/ 2147483647 w 128"/>
                <a:gd name="T27" fmla="*/ 2147483647 h 208"/>
                <a:gd name="T28" fmla="*/ 2147483647 w 128"/>
                <a:gd name="T29" fmla="*/ 2147483647 h 208"/>
                <a:gd name="T30" fmla="*/ 2147483647 w 128"/>
                <a:gd name="T31" fmla="*/ 2147483647 h 208"/>
                <a:gd name="T32" fmla="*/ 0 w 128"/>
                <a:gd name="T33" fmla="*/ 2147483647 h 208"/>
                <a:gd name="T34" fmla="*/ 2147483647 w 128"/>
                <a:gd name="T35" fmla="*/ 2147483647 h 208"/>
                <a:gd name="T36" fmla="*/ 0 w 128"/>
                <a:gd name="T37" fmla="*/ 2147483647 h 208"/>
                <a:gd name="T38" fmla="*/ 2147483647 w 128"/>
                <a:gd name="T39" fmla="*/ 2147483647 h 208"/>
                <a:gd name="T40" fmla="*/ 2147483647 w 128"/>
                <a:gd name="T41" fmla="*/ 2147483647 h 208"/>
                <a:gd name="T42" fmla="*/ 2147483647 w 128"/>
                <a:gd name="T43" fmla="*/ 2147483647 h 208"/>
                <a:gd name="T44" fmla="*/ 2147483647 w 128"/>
                <a:gd name="T45" fmla="*/ 2147483647 h 20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208"/>
                <a:gd name="T71" fmla="*/ 128 w 128"/>
                <a:gd name="T72" fmla="*/ 208 h 20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lnTo>
                    <a:pt x="24" y="20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9" name="Freeform 737"/>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0" name="Freeform 738"/>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1" name="Freeform 739"/>
            <p:cNvSpPr>
              <a:spLocks/>
            </p:cNvSpPr>
            <p:nvPr/>
          </p:nvSpPr>
          <p:spPr bwMode="auto">
            <a:xfrm>
              <a:off x="4752394" y="3958850"/>
              <a:ext cx="267574" cy="246738"/>
            </a:xfrm>
            <a:custGeom>
              <a:avLst/>
              <a:gdLst>
                <a:gd name="T0" fmla="*/ 2147483647 w 200"/>
                <a:gd name="T1" fmla="*/ 2147483647 h 184"/>
                <a:gd name="T2" fmla="*/ 2147483647 w 200"/>
                <a:gd name="T3" fmla="*/ 2147483647 h 184"/>
                <a:gd name="T4" fmla="*/ 2147483647 w 200"/>
                <a:gd name="T5" fmla="*/ 0 h 184"/>
                <a:gd name="T6" fmla="*/ 2147483647 w 200"/>
                <a:gd name="T7" fmla="*/ 2147483647 h 184"/>
                <a:gd name="T8" fmla="*/ 2147483647 w 200"/>
                <a:gd name="T9" fmla="*/ 2147483647 h 184"/>
                <a:gd name="T10" fmla="*/ 2147483647 w 200"/>
                <a:gd name="T11" fmla="*/ 2147483647 h 184"/>
                <a:gd name="T12" fmla="*/ 2147483647 w 200"/>
                <a:gd name="T13" fmla="*/ 2147483647 h 184"/>
                <a:gd name="T14" fmla="*/ 2147483647 w 200"/>
                <a:gd name="T15" fmla="*/ 2147483647 h 184"/>
                <a:gd name="T16" fmla="*/ 2147483647 w 200"/>
                <a:gd name="T17" fmla="*/ 2147483647 h 184"/>
                <a:gd name="T18" fmla="*/ 2147483647 w 200"/>
                <a:gd name="T19" fmla="*/ 2147483647 h 184"/>
                <a:gd name="T20" fmla="*/ 2147483647 w 200"/>
                <a:gd name="T21" fmla="*/ 2147483647 h 184"/>
                <a:gd name="T22" fmla="*/ 2147483647 w 200"/>
                <a:gd name="T23" fmla="*/ 2147483647 h 184"/>
                <a:gd name="T24" fmla="*/ 2147483647 w 200"/>
                <a:gd name="T25" fmla="*/ 2147483647 h 184"/>
                <a:gd name="T26" fmla="*/ 2147483647 w 200"/>
                <a:gd name="T27" fmla="*/ 2147483647 h 184"/>
                <a:gd name="T28" fmla="*/ 0 w 200"/>
                <a:gd name="T29" fmla="*/ 2147483647 h 184"/>
                <a:gd name="T30" fmla="*/ 0 w 200"/>
                <a:gd name="T31" fmla="*/ 2147483647 h 184"/>
                <a:gd name="T32" fmla="*/ 2147483647 w 200"/>
                <a:gd name="T33" fmla="*/ 2147483647 h 184"/>
                <a:gd name="T34" fmla="*/ 2147483647 w 200"/>
                <a:gd name="T35" fmla="*/ 2147483647 h 184"/>
                <a:gd name="T36" fmla="*/ 2147483647 w 200"/>
                <a:gd name="T37" fmla="*/ 2147483647 h 184"/>
                <a:gd name="T38" fmla="*/ 2147483647 w 200"/>
                <a:gd name="T39" fmla="*/ 2147483647 h 184"/>
                <a:gd name="T40" fmla="*/ 2147483647 w 200"/>
                <a:gd name="T41" fmla="*/ 2147483647 h 184"/>
                <a:gd name="T42" fmla="*/ 2147483647 w 200"/>
                <a:gd name="T43" fmla="*/ 2147483647 h 184"/>
                <a:gd name="T44" fmla="*/ 2147483647 w 200"/>
                <a:gd name="T45" fmla="*/ 2147483647 h 184"/>
                <a:gd name="T46" fmla="*/ 2147483647 w 200"/>
                <a:gd name="T47" fmla="*/ 2147483647 h 184"/>
                <a:gd name="T48" fmla="*/ 2147483647 w 200"/>
                <a:gd name="T49" fmla="*/ 2147483647 h 184"/>
                <a:gd name="T50" fmla="*/ 2147483647 w 200"/>
                <a:gd name="T51" fmla="*/ 2147483647 h 184"/>
                <a:gd name="T52" fmla="*/ 2147483647 w 200"/>
                <a:gd name="T53" fmla="*/ 2147483647 h 1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00"/>
                <a:gd name="T82" fmla="*/ 0 h 184"/>
                <a:gd name="T83" fmla="*/ 200 w 200"/>
                <a:gd name="T84" fmla="*/ 184 h 1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00" h="184">
                  <a:moveTo>
                    <a:pt x="192" y="8"/>
                  </a:moveTo>
                  <a:lnTo>
                    <a:pt x="184" y="8"/>
                  </a:lnTo>
                  <a:lnTo>
                    <a:pt x="160" y="0"/>
                  </a:lnTo>
                  <a:lnTo>
                    <a:pt x="136" y="24"/>
                  </a:lnTo>
                  <a:lnTo>
                    <a:pt x="104" y="48"/>
                  </a:lnTo>
                  <a:lnTo>
                    <a:pt x="88" y="48"/>
                  </a:lnTo>
                  <a:lnTo>
                    <a:pt x="64" y="64"/>
                  </a:lnTo>
                  <a:lnTo>
                    <a:pt x="56" y="64"/>
                  </a:lnTo>
                  <a:lnTo>
                    <a:pt x="48" y="56"/>
                  </a:lnTo>
                  <a:lnTo>
                    <a:pt x="40" y="40"/>
                  </a:lnTo>
                  <a:lnTo>
                    <a:pt x="40" y="48"/>
                  </a:lnTo>
                  <a:lnTo>
                    <a:pt x="40" y="40"/>
                  </a:lnTo>
                  <a:lnTo>
                    <a:pt x="32" y="96"/>
                  </a:lnTo>
                  <a:lnTo>
                    <a:pt x="24" y="96"/>
                  </a:lnTo>
                  <a:lnTo>
                    <a:pt x="0" y="88"/>
                  </a:lnTo>
                  <a:lnTo>
                    <a:pt x="0" y="96"/>
                  </a:lnTo>
                  <a:lnTo>
                    <a:pt x="8" y="112"/>
                  </a:lnTo>
                  <a:lnTo>
                    <a:pt x="16" y="144"/>
                  </a:lnTo>
                  <a:lnTo>
                    <a:pt x="16" y="160"/>
                  </a:lnTo>
                  <a:lnTo>
                    <a:pt x="32" y="184"/>
                  </a:lnTo>
                  <a:lnTo>
                    <a:pt x="64" y="176"/>
                  </a:lnTo>
                  <a:lnTo>
                    <a:pt x="96" y="168"/>
                  </a:lnTo>
                  <a:lnTo>
                    <a:pt x="128" y="168"/>
                  </a:lnTo>
                  <a:lnTo>
                    <a:pt x="184" y="104"/>
                  </a:lnTo>
                  <a:lnTo>
                    <a:pt x="200" y="64"/>
                  </a:lnTo>
                  <a:lnTo>
                    <a:pt x="192" y="64"/>
                  </a:lnTo>
                  <a:lnTo>
                    <a:pt x="192"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2" name="Freeform 740"/>
            <p:cNvSpPr>
              <a:spLocks/>
            </p:cNvSpPr>
            <p:nvPr/>
          </p:nvSpPr>
          <p:spPr bwMode="auto">
            <a:xfrm>
              <a:off x="4806128"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3" name="Freeform 741"/>
            <p:cNvSpPr>
              <a:spLocks/>
            </p:cNvSpPr>
            <p:nvPr/>
          </p:nvSpPr>
          <p:spPr bwMode="auto">
            <a:xfrm>
              <a:off x="4977200" y="3754880"/>
              <a:ext cx="183135" cy="289507"/>
            </a:xfrm>
            <a:custGeom>
              <a:avLst/>
              <a:gdLst>
                <a:gd name="T0" fmla="*/ 2147483647 w 136"/>
                <a:gd name="T1" fmla="*/ 2147483647 h 216"/>
                <a:gd name="T2" fmla="*/ 2147483647 w 136"/>
                <a:gd name="T3" fmla="*/ 2147483647 h 216"/>
                <a:gd name="T4" fmla="*/ 2147483647 w 136"/>
                <a:gd name="T5" fmla="*/ 2147483647 h 216"/>
                <a:gd name="T6" fmla="*/ 2147483647 w 136"/>
                <a:gd name="T7" fmla="*/ 2147483647 h 216"/>
                <a:gd name="T8" fmla="*/ 2147483647 w 136"/>
                <a:gd name="T9" fmla="*/ 2147483647 h 216"/>
                <a:gd name="T10" fmla="*/ 2147483647 w 136"/>
                <a:gd name="T11" fmla="*/ 2147483647 h 216"/>
                <a:gd name="T12" fmla="*/ 2147483647 w 136"/>
                <a:gd name="T13" fmla="*/ 2147483647 h 216"/>
                <a:gd name="T14" fmla="*/ 2147483647 w 136"/>
                <a:gd name="T15" fmla="*/ 2147483647 h 216"/>
                <a:gd name="T16" fmla="*/ 2147483647 w 136"/>
                <a:gd name="T17" fmla="*/ 2147483647 h 216"/>
                <a:gd name="T18" fmla="*/ 0 w 136"/>
                <a:gd name="T19" fmla="*/ 2147483647 h 216"/>
                <a:gd name="T20" fmla="*/ 2147483647 w 136"/>
                <a:gd name="T21" fmla="*/ 2147483647 h 216"/>
                <a:gd name="T22" fmla="*/ 0 w 136"/>
                <a:gd name="T23" fmla="*/ 2147483647 h 216"/>
                <a:gd name="T24" fmla="*/ 2147483647 w 136"/>
                <a:gd name="T25" fmla="*/ 2147483647 h 216"/>
                <a:gd name="T26" fmla="*/ 2147483647 w 136"/>
                <a:gd name="T27" fmla="*/ 2147483647 h 216"/>
                <a:gd name="T28" fmla="*/ 2147483647 w 136"/>
                <a:gd name="T29" fmla="*/ 2147483647 h 216"/>
                <a:gd name="T30" fmla="*/ 2147483647 w 136"/>
                <a:gd name="T31" fmla="*/ 2147483647 h 216"/>
                <a:gd name="T32" fmla="*/ 2147483647 w 136"/>
                <a:gd name="T33" fmla="*/ 2147483647 h 216"/>
                <a:gd name="T34" fmla="*/ 2147483647 w 136"/>
                <a:gd name="T35" fmla="*/ 2147483647 h 216"/>
                <a:gd name="T36" fmla="*/ 2147483647 w 136"/>
                <a:gd name="T37" fmla="*/ 2147483647 h 216"/>
                <a:gd name="T38" fmla="*/ 2147483647 w 136"/>
                <a:gd name="T39" fmla="*/ 2147483647 h 216"/>
                <a:gd name="T40" fmla="*/ 2147483647 w 136"/>
                <a:gd name="T41" fmla="*/ 2147483647 h 216"/>
                <a:gd name="T42" fmla="*/ 2147483647 w 136"/>
                <a:gd name="T43" fmla="*/ 2147483647 h 216"/>
                <a:gd name="T44" fmla="*/ 2147483647 w 136"/>
                <a:gd name="T45" fmla="*/ 2147483647 h 216"/>
                <a:gd name="T46" fmla="*/ 2147483647 w 136"/>
                <a:gd name="T47" fmla="*/ 2147483647 h 216"/>
                <a:gd name="T48" fmla="*/ 2147483647 w 136"/>
                <a:gd name="T49" fmla="*/ 2147483647 h 216"/>
                <a:gd name="T50" fmla="*/ 2147483647 w 136"/>
                <a:gd name="T51" fmla="*/ 2147483647 h 216"/>
                <a:gd name="T52" fmla="*/ 2147483647 w 136"/>
                <a:gd name="T53" fmla="*/ 2147483647 h 216"/>
                <a:gd name="T54" fmla="*/ 2147483647 w 136"/>
                <a:gd name="T55" fmla="*/ 2147483647 h 216"/>
                <a:gd name="T56" fmla="*/ 2147483647 w 136"/>
                <a:gd name="T57" fmla="*/ 2147483647 h 216"/>
                <a:gd name="T58" fmla="*/ 2147483647 w 136"/>
                <a:gd name="T59" fmla="*/ 0 h 216"/>
                <a:gd name="T60" fmla="*/ 2147483647 w 136"/>
                <a:gd name="T61" fmla="*/ 2147483647 h 216"/>
                <a:gd name="T62" fmla="*/ 2147483647 w 136"/>
                <a:gd name="T63" fmla="*/ 2147483647 h 2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6"/>
                <a:gd name="T97" fmla="*/ 0 h 216"/>
                <a:gd name="T98" fmla="*/ 136 w 136"/>
                <a:gd name="T99" fmla="*/ 216 h 21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6" h="216">
                  <a:moveTo>
                    <a:pt x="88" y="8"/>
                  </a:moveTo>
                  <a:lnTo>
                    <a:pt x="64" y="16"/>
                  </a:lnTo>
                  <a:lnTo>
                    <a:pt x="64" y="32"/>
                  </a:lnTo>
                  <a:lnTo>
                    <a:pt x="72" y="56"/>
                  </a:lnTo>
                  <a:lnTo>
                    <a:pt x="72" y="64"/>
                  </a:lnTo>
                  <a:lnTo>
                    <a:pt x="64" y="72"/>
                  </a:lnTo>
                  <a:lnTo>
                    <a:pt x="56" y="64"/>
                  </a:lnTo>
                  <a:lnTo>
                    <a:pt x="48" y="56"/>
                  </a:lnTo>
                  <a:lnTo>
                    <a:pt x="32" y="48"/>
                  </a:lnTo>
                  <a:lnTo>
                    <a:pt x="0" y="64"/>
                  </a:lnTo>
                  <a:lnTo>
                    <a:pt x="8" y="64"/>
                  </a:lnTo>
                  <a:lnTo>
                    <a:pt x="0" y="64"/>
                  </a:lnTo>
                  <a:lnTo>
                    <a:pt x="32" y="80"/>
                  </a:lnTo>
                  <a:lnTo>
                    <a:pt x="32" y="96"/>
                  </a:lnTo>
                  <a:lnTo>
                    <a:pt x="32" y="112"/>
                  </a:lnTo>
                  <a:lnTo>
                    <a:pt x="24" y="144"/>
                  </a:lnTo>
                  <a:lnTo>
                    <a:pt x="16" y="160"/>
                  </a:lnTo>
                  <a:lnTo>
                    <a:pt x="24" y="160"/>
                  </a:lnTo>
                  <a:lnTo>
                    <a:pt x="24" y="216"/>
                  </a:lnTo>
                  <a:lnTo>
                    <a:pt x="32" y="216"/>
                  </a:lnTo>
                  <a:lnTo>
                    <a:pt x="32" y="208"/>
                  </a:lnTo>
                  <a:lnTo>
                    <a:pt x="64" y="184"/>
                  </a:lnTo>
                  <a:lnTo>
                    <a:pt x="72" y="160"/>
                  </a:lnTo>
                  <a:lnTo>
                    <a:pt x="64" y="128"/>
                  </a:lnTo>
                  <a:lnTo>
                    <a:pt x="80" y="104"/>
                  </a:lnTo>
                  <a:lnTo>
                    <a:pt x="120" y="80"/>
                  </a:lnTo>
                  <a:lnTo>
                    <a:pt x="128" y="64"/>
                  </a:lnTo>
                  <a:lnTo>
                    <a:pt x="136" y="48"/>
                  </a:lnTo>
                  <a:lnTo>
                    <a:pt x="128" y="16"/>
                  </a:lnTo>
                  <a:lnTo>
                    <a:pt x="128" y="0"/>
                  </a:lnTo>
                  <a:lnTo>
                    <a:pt x="120" y="8"/>
                  </a:lnTo>
                  <a:lnTo>
                    <a:pt x="8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4" name="Freeform 742"/>
            <p:cNvSpPr>
              <a:spLocks/>
            </p:cNvSpPr>
            <p:nvPr/>
          </p:nvSpPr>
          <p:spPr bwMode="auto">
            <a:xfrm>
              <a:off x="4977200" y="3593677"/>
              <a:ext cx="172169" cy="182038"/>
            </a:xfrm>
            <a:custGeom>
              <a:avLst/>
              <a:gdLst>
                <a:gd name="T0" fmla="*/ 2147483647 w 128"/>
                <a:gd name="T1" fmla="*/ 2147483647 h 136"/>
                <a:gd name="T2" fmla="*/ 2147483647 w 128"/>
                <a:gd name="T3" fmla="*/ 0 h 136"/>
                <a:gd name="T4" fmla="*/ 2147483647 w 128"/>
                <a:gd name="T5" fmla="*/ 0 h 136"/>
                <a:gd name="T6" fmla="*/ 2147483647 w 128"/>
                <a:gd name="T7" fmla="*/ 2147483647 h 136"/>
                <a:gd name="T8" fmla="*/ 2147483647 w 128"/>
                <a:gd name="T9" fmla="*/ 2147483647 h 136"/>
                <a:gd name="T10" fmla="*/ 2147483647 w 128"/>
                <a:gd name="T11" fmla="*/ 2147483647 h 136"/>
                <a:gd name="T12" fmla="*/ 2147483647 w 128"/>
                <a:gd name="T13" fmla="*/ 0 h 136"/>
                <a:gd name="T14" fmla="*/ 0 w 128"/>
                <a:gd name="T15" fmla="*/ 0 h 136"/>
                <a:gd name="T16" fmla="*/ 2147483647 w 128"/>
                <a:gd name="T17" fmla="*/ 2147483647 h 136"/>
                <a:gd name="T18" fmla="*/ 0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2147483647 w 128"/>
                <a:gd name="T33" fmla="*/ 2147483647 h 136"/>
                <a:gd name="T34" fmla="*/ 2147483647 w 128"/>
                <a:gd name="T35" fmla="*/ 2147483647 h 136"/>
                <a:gd name="T36" fmla="*/ 2147483647 w 128"/>
                <a:gd name="T37" fmla="*/ 2147483647 h 136"/>
                <a:gd name="T38" fmla="*/ 2147483647 w 128"/>
                <a:gd name="T39" fmla="*/ 2147483647 h 136"/>
                <a:gd name="T40" fmla="*/ 2147483647 w 128"/>
                <a:gd name="T41" fmla="*/ 2147483647 h 136"/>
                <a:gd name="T42" fmla="*/ 2147483647 w 128"/>
                <a:gd name="T43" fmla="*/ 2147483647 h 136"/>
                <a:gd name="T44" fmla="*/ 2147483647 w 128"/>
                <a:gd name="T45" fmla="*/ 2147483647 h 136"/>
                <a:gd name="T46" fmla="*/ 2147483647 w 128"/>
                <a:gd name="T47" fmla="*/ 2147483647 h 136"/>
                <a:gd name="T48" fmla="*/ 2147483647 w 128"/>
                <a:gd name="T49" fmla="*/ 2147483647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136"/>
                <a:gd name="T77" fmla="*/ 128 w 12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136">
                  <a:moveTo>
                    <a:pt x="96" y="24"/>
                  </a:moveTo>
                  <a:lnTo>
                    <a:pt x="56" y="0"/>
                  </a:lnTo>
                  <a:lnTo>
                    <a:pt x="48" y="0"/>
                  </a:lnTo>
                  <a:lnTo>
                    <a:pt x="48" y="8"/>
                  </a:lnTo>
                  <a:lnTo>
                    <a:pt x="48" y="16"/>
                  </a:lnTo>
                  <a:lnTo>
                    <a:pt x="32" y="16"/>
                  </a:lnTo>
                  <a:lnTo>
                    <a:pt x="24" y="0"/>
                  </a:lnTo>
                  <a:lnTo>
                    <a:pt x="0" y="0"/>
                  </a:lnTo>
                  <a:lnTo>
                    <a:pt x="8" y="32"/>
                  </a:lnTo>
                  <a:lnTo>
                    <a:pt x="0" y="40"/>
                  </a:lnTo>
                  <a:lnTo>
                    <a:pt x="8" y="72"/>
                  </a:lnTo>
                  <a:lnTo>
                    <a:pt x="16" y="96"/>
                  </a:lnTo>
                  <a:lnTo>
                    <a:pt x="32" y="104"/>
                  </a:lnTo>
                  <a:lnTo>
                    <a:pt x="56" y="104"/>
                  </a:lnTo>
                  <a:lnTo>
                    <a:pt x="56" y="112"/>
                  </a:lnTo>
                  <a:lnTo>
                    <a:pt x="64" y="136"/>
                  </a:lnTo>
                  <a:lnTo>
                    <a:pt x="88" y="128"/>
                  </a:lnTo>
                  <a:lnTo>
                    <a:pt x="120" y="128"/>
                  </a:lnTo>
                  <a:lnTo>
                    <a:pt x="128" y="120"/>
                  </a:lnTo>
                  <a:lnTo>
                    <a:pt x="120" y="112"/>
                  </a:lnTo>
                  <a:lnTo>
                    <a:pt x="120" y="72"/>
                  </a:lnTo>
                  <a:lnTo>
                    <a:pt x="112" y="56"/>
                  </a:lnTo>
                  <a:lnTo>
                    <a:pt x="120" y="48"/>
                  </a:lnTo>
                  <a:lnTo>
                    <a:pt x="96" y="32"/>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5" name="Freeform 743"/>
            <p:cNvSpPr>
              <a:spLocks/>
            </p:cNvSpPr>
            <p:nvPr/>
          </p:nvSpPr>
          <p:spPr bwMode="auto">
            <a:xfrm>
              <a:off x="4676727" y="3679213"/>
              <a:ext cx="203971" cy="203971"/>
            </a:xfrm>
            <a:custGeom>
              <a:avLst/>
              <a:gdLst>
                <a:gd name="T0" fmla="*/ 2147483647 w 152"/>
                <a:gd name="T1" fmla="*/ 2147483647 h 152"/>
                <a:gd name="T2" fmla="*/ 2147483647 w 152"/>
                <a:gd name="T3" fmla="*/ 2147483647 h 152"/>
                <a:gd name="T4" fmla="*/ 2147483647 w 152"/>
                <a:gd name="T5" fmla="*/ 2147483647 h 152"/>
                <a:gd name="T6" fmla="*/ 2147483647 w 152"/>
                <a:gd name="T7" fmla="*/ 2147483647 h 152"/>
                <a:gd name="T8" fmla="*/ 2147483647 w 152"/>
                <a:gd name="T9" fmla="*/ 2147483647 h 152"/>
                <a:gd name="T10" fmla="*/ 2147483647 w 152"/>
                <a:gd name="T11" fmla="*/ 2147483647 h 152"/>
                <a:gd name="T12" fmla="*/ 2147483647 w 152"/>
                <a:gd name="T13" fmla="*/ 2147483647 h 152"/>
                <a:gd name="T14" fmla="*/ 2147483647 w 152"/>
                <a:gd name="T15" fmla="*/ 2147483647 h 152"/>
                <a:gd name="T16" fmla="*/ 2147483647 w 152"/>
                <a:gd name="T17" fmla="*/ 2147483647 h 152"/>
                <a:gd name="T18" fmla="*/ 2147483647 w 152"/>
                <a:gd name="T19" fmla="*/ 2147483647 h 152"/>
                <a:gd name="T20" fmla="*/ 2147483647 w 152"/>
                <a:gd name="T21" fmla="*/ 2147483647 h 152"/>
                <a:gd name="T22" fmla="*/ 2147483647 w 152"/>
                <a:gd name="T23" fmla="*/ 2147483647 h 152"/>
                <a:gd name="T24" fmla="*/ 2147483647 w 152"/>
                <a:gd name="T25" fmla="*/ 2147483647 h 152"/>
                <a:gd name="T26" fmla="*/ 2147483647 w 152"/>
                <a:gd name="T27" fmla="*/ 2147483647 h 152"/>
                <a:gd name="T28" fmla="*/ 2147483647 w 152"/>
                <a:gd name="T29" fmla="*/ 2147483647 h 152"/>
                <a:gd name="T30" fmla="*/ 2147483647 w 152"/>
                <a:gd name="T31" fmla="*/ 2147483647 h 152"/>
                <a:gd name="T32" fmla="*/ 2147483647 w 152"/>
                <a:gd name="T33" fmla="*/ 0 h 152"/>
                <a:gd name="T34" fmla="*/ 2147483647 w 152"/>
                <a:gd name="T35" fmla="*/ 0 h 152"/>
                <a:gd name="T36" fmla="*/ 0 w 152"/>
                <a:gd name="T37" fmla="*/ 2147483647 h 152"/>
                <a:gd name="T38" fmla="*/ 2147483647 w 152"/>
                <a:gd name="T39" fmla="*/ 2147483647 h 152"/>
                <a:gd name="T40" fmla="*/ 2147483647 w 152"/>
                <a:gd name="T41" fmla="*/ 2147483647 h 152"/>
                <a:gd name="T42" fmla="*/ 0 w 152"/>
                <a:gd name="T43" fmla="*/ 2147483647 h 152"/>
                <a:gd name="T44" fmla="*/ 0 w 152"/>
                <a:gd name="T45" fmla="*/ 2147483647 h 152"/>
                <a:gd name="T46" fmla="*/ 2147483647 w 152"/>
                <a:gd name="T47" fmla="*/ 2147483647 h 152"/>
                <a:gd name="T48" fmla="*/ 2147483647 w 152"/>
                <a:gd name="T49" fmla="*/ 2147483647 h 1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2"/>
                <a:gd name="T76" fmla="*/ 0 h 152"/>
                <a:gd name="T77" fmla="*/ 152 w 152"/>
                <a:gd name="T78" fmla="*/ 152 h 1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2" h="152">
                  <a:moveTo>
                    <a:pt x="16" y="144"/>
                  </a:moveTo>
                  <a:lnTo>
                    <a:pt x="72" y="144"/>
                  </a:lnTo>
                  <a:lnTo>
                    <a:pt x="80" y="152"/>
                  </a:lnTo>
                  <a:lnTo>
                    <a:pt x="112" y="152"/>
                  </a:lnTo>
                  <a:lnTo>
                    <a:pt x="136" y="144"/>
                  </a:lnTo>
                  <a:lnTo>
                    <a:pt x="128" y="128"/>
                  </a:lnTo>
                  <a:lnTo>
                    <a:pt x="128" y="88"/>
                  </a:lnTo>
                  <a:lnTo>
                    <a:pt x="152" y="80"/>
                  </a:lnTo>
                  <a:lnTo>
                    <a:pt x="152" y="64"/>
                  </a:lnTo>
                  <a:lnTo>
                    <a:pt x="144" y="64"/>
                  </a:lnTo>
                  <a:lnTo>
                    <a:pt x="152" y="64"/>
                  </a:lnTo>
                  <a:lnTo>
                    <a:pt x="128" y="64"/>
                  </a:lnTo>
                  <a:lnTo>
                    <a:pt x="120" y="16"/>
                  </a:lnTo>
                  <a:lnTo>
                    <a:pt x="96" y="16"/>
                  </a:lnTo>
                  <a:lnTo>
                    <a:pt x="80" y="24"/>
                  </a:lnTo>
                  <a:lnTo>
                    <a:pt x="72" y="24"/>
                  </a:lnTo>
                  <a:lnTo>
                    <a:pt x="48" y="0"/>
                  </a:lnTo>
                  <a:lnTo>
                    <a:pt x="16" y="0"/>
                  </a:lnTo>
                  <a:lnTo>
                    <a:pt x="0" y="8"/>
                  </a:lnTo>
                  <a:lnTo>
                    <a:pt x="8" y="56"/>
                  </a:lnTo>
                  <a:lnTo>
                    <a:pt x="16" y="80"/>
                  </a:lnTo>
                  <a:lnTo>
                    <a:pt x="0" y="112"/>
                  </a:lnTo>
                  <a:lnTo>
                    <a:pt x="0" y="144"/>
                  </a:lnTo>
                  <a:lnTo>
                    <a:pt x="8" y="136"/>
                  </a:lnTo>
                  <a:lnTo>
                    <a:pt x="16"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6" name="Freeform 744"/>
            <p:cNvSpPr>
              <a:spLocks/>
            </p:cNvSpPr>
            <p:nvPr/>
          </p:nvSpPr>
          <p:spPr bwMode="auto">
            <a:xfrm>
              <a:off x="4676727" y="3486208"/>
              <a:ext cx="311439" cy="311439"/>
            </a:xfrm>
            <a:custGeom>
              <a:avLst/>
              <a:gdLst>
                <a:gd name="T0" fmla="*/ 2147483647 w 232"/>
                <a:gd name="T1" fmla="*/ 2147483647 h 232"/>
                <a:gd name="T2" fmla="*/ 2147483647 w 232"/>
                <a:gd name="T3" fmla="*/ 2147483647 h 232"/>
                <a:gd name="T4" fmla="*/ 2147483647 w 232"/>
                <a:gd name="T5" fmla="*/ 2147483647 h 232"/>
                <a:gd name="T6" fmla="*/ 2147483647 w 232"/>
                <a:gd name="T7" fmla="*/ 2147483647 h 232"/>
                <a:gd name="T8" fmla="*/ 2147483647 w 232"/>
                <a:gd name="T9" fmla="*/ 2147483647 h 232"/>
                <a:gd name="T10" fmla="*/ 2147483647 w 232"/>
                <a:gd name="T11" fmla="*/ 2147483647 h 232"/>
                <a:gd name="T12" fmla="*/ 0 w 232"/>
                <a:gd name="T13" fmla="*/ 2147483647 h 232"/>
                <a:gd name="T14" fmla="*/ 0 w 232"/>
                <a:gd name="T15" fmla="*/ 2147483647 h 232"/>
                <a:gd name="T16" fmla="*/ 2147483647 w 232"/>
                <a:gd name="T17" fmla="*/ 2147483647 h 232"/>
                <a:gd name="T18" fmla="*/ 2147483647 w 232"/>
                <a:gd name="T19" fmla="*/ 2147483647 h 232"/>
                <a:gd name="T20" fmla="*/ 2147483647 w 232"/>
                <a:gd name="T21" fmla="*/ 2147483647 h 232"/>
                <a:gd name="T22" fmla="*/ 2147483647 w 232"/>
                <a:gd name="T23" fmla="*/ 2147483647 h 232"/>
                <a:gd name="T24" fmla="*/ 2147483647 w 232"/>
                <a:gd name="T25" fmla="*/ 2147483647 h 232"/>
                <a:gd name="T26" fmla="*/ 2147483647 w 232"/>
                <a:gd name="T27" fmla="*/ 2147483647 h 232"/>
                <a:gd name="T28" fmla="*/ 2147483647 w 232"/>
                <a:gd name="T29" fmla="*/ 2147483647 h 232"/>
                <a:gd name="T30" fmla="*/ 2147483647 w 232"/>
                <a:gd name="T31" fmla="*/ 2147483647 h 232"/>
                <a:gd name="T32" fmla="*/ 2147483647 w 232"/>
                <a:gd name="T33" fmla="*/ 2147483647 h 232"/>
                <a:gd name="T34" fmla="*/ 2147483647 w 232"/>
                <a:gd name="T35" fmla="*/ 2147483647 h 232"/>
                <a:gd name="T36" fmla="*/ 2147483647 w 232"/>
                <a:gd name="T37" fmla="*/ 2147483647 h 232"/>
                <a:gd name="T38" fmla="*/ 2147483647 w 232"/>
                <a:gd name="T39" fmla="*/ 2147483647 h 232"/>
                <a:gd name="T40" fmla="*/ 2147483647 w 232"/>
                <a:gd name="T41" fmla="*/ 2147483647 h 232"/>
                <a:gd name="T42" fmla="*/ 2147483647 w 232"/>
                <a:gd name="T43" fmla="*/ 2147483647 h 232"/>
                <a:gd name="T44" fmla="*/ 2147483647 w 232"/>
                <a:gd name="T45" fmla="*/ 2147483647 h 232"/>
                <a:gd name="T46" fmla="*/ 2147483647 w 232"/>
                <a:gd name="T47" fmla="*/ 2147483647 h 232"/>
                <a:gd name="T48" fmla="*/ 2147483647 w 232"/>
                <a:gd name="T49" fmla="*/ 2147483647 h 232"/>
                <a:gd name="T50" fmla="*/ 2147483647 w 232"/>
                <a:gd name="T51" fmla="*/ 2147483647 h 232"/>
                <a:gd name="T52" fmla="*/ 2147483647 w 232"/>
                <a:gd name="T53" fmla="*/ 2147483647 h 232"/>
                <a:gd name="T54" fmla="*/ 2147483647 w 232"/>
                <a:gd name="T55" fmla="*/ 2147483647 h 232"/>
                <a:gd name="T56" fmla="*/ 2147483647 w 232"/>
                <a:gd name="T57" fmla="*/ 2147483647 h 232"/>
                <a:gd name="T58" fmla="*/ 2147483647 w 232"/>
                <a:gd name="T59" fmla="*/ 2147483647 h 232"/>
                <a:gd name="T60" fmla="*/ 2147483647 w 232"/>
                <a:gd name="T61" fmla="*/ 2147483647 h 232"/>
                <a:gd name="T62" fmla="*/ 2147483647 w 232"/>
                <a:gd name="T63" fmla="*/ 2147483647 h 232"/>
                <a:gd name="T64" fmla="*/ 2147483647 w 232"/>
                <a:gd name="T65" fmla="*/ 0 h 232"/>
                <a:gd name="T66" fmla="*/ 2147483647 w 232"/>
                <a:gd name="T67" fmla="*/ 0 h 232"/>
                <a:gd name="T68" fmla="*/ 2147483647 w 232"/>
                <a:gd name="T69" fmla="*/ 2147483647 h 232"/>
                <a:gd name="T70" fmla="*/ 2147483647 w 232"/>
                <a:gd name="T71" fmla="*/ 0 h 232"/>
                <a:gd name="T72" fmla="*/ 2147483647 w 232"/>
                <a:gd name="T73" fmla="*/ 2147483647 h 232"/>
                <a:gd name="T74" fmla="*/ 2147483647 w 232"/>
                <a:gd name="T75" fmla="*/ 2147483647 h 2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2"/>
                <a:gd name="T115" fmla="*/ 0 h 232"/>
                <a:gd name="T116" fmla="*/ 232 w 232"/>
                <a:gd name="T117" fmla="*/ 232 h 2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2" h="232">
                  <a:moveTo>
                    <a:pt x="80" y="24"/>
                  </a:moveTo>
                  <a:lnTo>
                    <a:pt x="72" y="72"/>
                  </a:lnTo>
                  <a:lnTo>
                    <a:pt x="56" y="80"/>
                  </a:lnTo>
                  <a:lnTo>
                    <a:pt x="40" y="112"/>
                  </a:lnTo>
                  <a:lnTo>
                    <a:pt x="24" y="128"/>
                  </a:lnTo>
                  <a:lnTo>
                    <a:pt x="8" y="128"/>
                  </a:lnTo>
                  <a:lnTo>
                    <a:pt x="0" y="136"/>
                  </a:lnTo>
                  <a:lnTo>
                    <a:pt x="0" y="152"/>
                  </a:lnTo>
                  <a:lnTo>
                    <a:pt x="16" y="144"/>
                  </a:lnTo>
                  <a:lnTo>
                    <a:pt x="48" y="144"/>
                  </a:lnTo>
                  <a:lnTo>
                    <a:pt x="72" y="168"/>
                  </a:lnTo>
                  <a:lnTo>
                    <a:pt x="80" y="168"/>
                  </a:lnTo>
                  <a:lnTo>
                    <a:pt x="96" y="160"/>
                  </a:lnTo>
                  <a:lnTo>
                    <a:pt x="120" y="160"/>
                  </a:lnTo>
                  <a:lnTo>
                    <a:pt x="128" y="208"/>
                  </a:lnTo>
                  <a:lnTo>
                    <a:pt x="152" y="208"/>
                  </a:lnTo>
                  <a:lnTo>
                    <a:pt x="168" y="208"/>
                  </a:lnTo>
                  <a:lnTo>
                    <a:pt x="192" y="224"/>
                  </a:lnTo>
                  <a:lnTo>
                    <a:pt x="216" y="232"/>
                  </a:lnTo>
                  <a:lnTo>
                    <a:pt x="216" y="224"/>
                  </a:lnTo>
                  <a:lnTo>
                    <a:pt x="208" y="208"/>
                  </a:lnTo>
                  <a:lnTo>
                    <a:pt x="208" y="200"/>
                  </a:lnTo>
                  <a:lnTo>
                    <a:pt x="216" y="176"/>
                  </a:lnTo>
                  <a:lnTo>
                    <a:pt x="224" y="168"/>
                  </a:lnTo>
                  <a:lnTo>
                    <a:pt x="216" y="144"/>
                  </a:lnTo>
                  <a:lnTo>
                    <a:pt x="216" y="120"/>
                  </a:lnTo>
                  <a:lnTo>
                    <a:pt x="208" y="96"/>
                  </a:lnTo>
                  <a:lnTo>
                    <a:pt x="216" y="72"/>
                  </a:lnTo>
                  <a:lnTo>
                    <a:pt x="232" y="40"/>
                  </a:lnTo>
                  <a:lnTo>
                    <a:pt x="232" y="16"/>
                  </a:lnTo>
                  <a:lnTo>
                    <a:pt x="224" y="8"/>
                  </a:lnTo>
                  <a:lnTo>
                    <a:pt x="200" y="8"/>
                  </a:lnTo>
                  <a:lnTo>
                    <a:pt x="192" y="0"/>
                  </a:lnTo>
                  <a:lnTo>
                    <a:pt x="160" y="0"/>
                  </a:lnTo>
                  <a:lnTo>
                    <a:pt x="128" y="8"/>
                  </a:lnTo>
                  <a:lnTo>
                    <a:pt x="104" y="0"/>
                  </a:lnTo>
                  <a:lnTo>
                    <a:pt x="80" y="8"/>
                  </a:lnTo>
                  <a:lnTo>
                    <a:pt x="8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7" name="Freeform 745"/>
            <p:cNvSpPr>
              <a:spLocks/>
            </p:cNvSpPr>
            <p:nvPr/>
          </p:nvSpPr>
          <p:spPr bwMode="auto">
            <a:xfrm>
              <a:off x="5030934" y="3271271"/>
              <a:ext cx="246738" cy="236869"/>
            </a:xfrm>
            <a:custGeom>
              <a:avLst/>
              <a:gdLst>
                <a:gd name="T0" fmla="*/ 2147483647 w 184"/>
                <a:gd name="T1" fmla="*/ 2147483647 h 176"/>
                <a:gd name="T2" fmla="*/ 2147483647 w 184"/>
                <a:gd name="T3" fmla="*/ 2147483647 h 176"/>
                <a:gd name="T4" fmla="*/ 2147483647 w 184"/>
                <a:gd name="T5" fmla="*/ 2147483647 h 176"/>
                <a:gd name="T6" fmla="*/ 2147483647 w 184"/>
                <a:gd name="T7" fmla="*/ 2147483647 h 176"/>
                <a:gd name="T8" fmla="*/ 2147483647 w 184"/>
                <a:gd name="T9" fmla="*/ 2147483647 h 176"/>
                <a:gd name="T10" fmla="*/ 2147483647 w 184"/>
                <a:gd name="T11" fmla="*/ 2147483647 h 176"/>
                <a:gd name="T12" fmla="*/ 2147483647 w 184"/>
                <a:gd name="T13" fmla="*/ 2147483647 h 176"/>
                <a:gd name="T14" fmla="*/ 2147483647 w 184"/>
                <a:gd name="T15" fmla="*/ 2147483647 h 176"/>
                <a:gd name="T16" fmla="*/ 2147483647 w 184"/>
                <a:gd name="T17" fmla="*/ 2147483647 h 176"/>
                <a:gd name="T18" fmla="*/ 2147483647 w 184"/>
                <a:gd name="T19" fmla="*/ 2147483647 h 176"/>
                <a:gd name="T20" fmla="*/ 2147483647 w 184"/>
                <a:gd name="T21" fmla="*/ 2147483647 h 176"/>
                <a:gd name="T22" fmla="*/ 2147483647 w 184"/>
                <a:gd name="T23" fmla="*/ 2147483647 h 176"/>
                <a:gd name="T24" fmla="*/ 2147483647 w 184"/>
                <a:gd name="T25" fmla="*/ 2147483647 h 176"/>
                <a:gd name="T26" fmla="*/ 2147483647 w 184"/>
                <a:gd name="T27" fmla="*/ 2147483647 h 176"/>
                <a:gd name="T28" fmla="*/ 2147483647 w 184"/>
                <a:gd name="T29" fmla="*/ 0 h 176"/>
                <a:gd name="T30" fmla="*/ 2147483647 w 184"/>
                <a:gd name="T31" fmla="*/ 0 h 176"/>
                <a:gd name="T32" fmla="*/ 2147483647 w 184"/>
                <a:gd name="T33" fmla="*/ 2147483647 h 176"/>
                <a:gd name="T34" fmla="*/ 2147483647 w 184"/>
                <a:gd name="T35" fmla="*/ 2147483647 h 176"/>
                <a:gd name="T36" fmla="*/ 2147483647 w 184"/>
                <a:gd name="T37" fmla="*/ 2147483647 h 176"/>
                <a:gd name="T38" fmla="*/ 2147483647 w 184"/>
                <a:gd name="T39" fmla="*/ 2147483647 h 176"/>
                <a:gd name="T40" fmla="*/ 2147483647 w 184"/>
                <a:gd name="T41" fmla="*/ 2147483647 h 176"/>
                <a:gd name="T42" fmla="*/ 0 w 184"/>
                <a:gd name="T43" fmla="*/ 2147483647 h 176"/>
                <a:gd name="T44" fmla="*/ 0 w 184"/>
                <a:gd name="T45" fmla="*/ 2147483647 h 176"/>
                <a:gd name="T46" fmla="*/ 2147483647 w 184"/>
                <a:gd name="T47" fmla="*/ 2147483647 h 176"/>
                <a:gd name="T48" fmla="*/ 2147483647 w 184"/>
                <a:gd name="T49" fmla="*/ 2147483647 h 176"/>
                <a:gd name="T50" fmla="*/ 2147483647 w 184"/>
                <a:gd name="T51" fmla="*/ 2147483647 h 176"/>
                <a:gd name="T52" fmla="*/ 2147483647 w 184"/>
                <a:gd name="T53" fmla="*/ 2147483647 h 176"/>
                <a:gd name="T54" fmla="*/ 2147483647 w 184"/>
                <a:gd name="T55" fmla="*/ 2147483647 h 176"/>
                <a:gd name="T56" fmla="*/ 2147483647 w 184"/>
                <a:gd name="T57" fmla="*/ 2147483647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4"/>
                <a:gd name="T88" fmla="*/ 0 h 176"/>
                <a:gd name="T89" fmla="*/ 184 w 184"/>
                <a:gd name="T90" fmla="*/ 176 h 1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4" h="176">
                  <a:moveTo>
                    <a:pt x="88" y="176"/>
                  </a:moveTo>
                  <a:lnTo>
                    <a:pt x="96" y="176"/>
                  </a:lnTo>
                  <a:lnTo>
                    <a:pt x="104" y="176"/>
                  </a:lnTo>
                  <a:lnTo>
                    <a:pt x="112" y="176"/>
                  </a:lnTo>
                  <a:lnTo>
                    <a:pt x="128" y="168"/>
                  </a:lnTo>
                  <a:lnTo>
                    <a:pt x="152" y="160"/>
                  </a:lnTo>
                  <a:lnTo>
                    <a:pt x="184" y="128"/>
                  </a:lnTo>
                  <a:lnTo>
                    <a:pt x="160" y="120"/>
                  </a:lnTo>
                  <a:lnTo>
                    <a:pt x="128" y="104"/>
                  </a:lnTo>
                  <a:lnTo>
                    <a:pt x="120" y="96"/>
                  </a:lnTo>
                  <a:lnTo>
                    <a:pt x="136" y="88"/>
                  </a:lnTo>
                  <a:lnTo>
                    <a:pt x="128" y="80"/>
                  </a:lnTo>
                  <a:lnTo>
                    <a:pt x="96" y="32"/>
                  </a:lnTo>
                  <a:lnTo>
                    <a:pt x="80" y="24"/>
                  </a:lnTo>
                  <a:lnTo>
                    <a:pt x="64" y="0"/>
                  </a:lnTo>
                  <a:lnTo>
                    <a:pt x="56" y="0"/>
                  </a:lnTo>
                  <a:lnTo>
                    <a:pt x="48" y="8"/>
                  </a:lnTo>
                  <a:lnTo>
                    <a:pt x="40" y="56"/>
                  </a:lnTo>
                  <a:lnTo>
                    <a:pt x="32" y="80"/>
                  </a:lnTo>
                  <a:lnTo>
                    <a:pt x="16" y="96"/>
                  </a:lnTo>
                  <a:lnTo>
                    <a:pt x="8" y="120"/>
                  </a:lnTo>
                  <a:lnTo>
                    <a:pt x="0" y="120"/>
                  </a:lnTo>
                  <a:lnTo>
                    <a:pt x="0" y="128"/>
                  </a:lnTo>
                  <a:lnTo>
                    <a:pt x="16" y="144"/>
                  </a:lnTo>
                  <a:lnTo>
                    <a:pt x="24" y="152"/>
                  </a:lnTo>
                  <a:lnTo>
                    <a:pt x="32" y="160"/>
                  </a:lnTo>
                  <a:lnTo>
                    <a:pt x="32" y="168"/>
                  </a:lnTo>
                  <a:lnTo>
                    <a:pt x="48" y="168"/>
                  </a:lnTo>
                  <a:lnTo>
                    <a:pt x="88" y="17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8" name="Freeform 746"/>
            <p:cNvSpPr>
              <a:spLocks/>
            </p:cNvSpPr>
            <p:nvPr/>
          </p:nvSpPr>
          <p:spPr bwMode="auto">
            <a:xfrm>
              <a:off x="5041900" y="3497174"/>
              <a:ext cx="139270" cy="161203"/>
            </a:xfrm>
            <a:custGeom>
              <a:avLst/>
              <a:gdLst>
                <a:gd name="T0" fmla="*/ 2147483647 w 104"/>
                <a:gd name="T1" fmla="*/ 2147483647 h 120"/>
                <a:gd name="T2" fmla="*/ 2147483647 w 104"/>
                <a:gd name="T3" fmla="*/ 2147483647 h 120"/>
                <a:gd name="T4" fmla="*/ 2147483647 w 104"/>
                <a:gd name="T5" fmla="*/ 2147483647 h 120"/>
                <a:gd name="T6" fmla="*/ 2147483647 w 104"/>
                <a:gd name="T7" fmla="*/ 2147483647 h 120"/>
                <a:gd name="T8" fmla="*/ 2147483647 w 104"/>
                <a:gd name="T9" fmla="*/ 2147483647 h 120"/>
                <a:gd name="T10" fmla="*/ 2147483647 w 104"/>
                <a:gd name="T11" fmla="*/ 2147483647 h 120"/>
                <a:gd name="T12" fmla="*/ 2147483647 w 104"/>
                <a:gd name="T13" fmla="*/ 0 h 120"/>
                <a:gd name="T14" fmla="*/ 2147483647 w 104"/>
                <a:gd name="T15" fmla="*/ 0 h 120"/>
                <a:gd name="T16" fmla="*/ 2147483647 w 104"/>
                <a:gd name="T17" fmla="*/ 0 h 120"/>
                <a:gd name="T18" fmla="*/ 0 w 104"/>
                <a:gd name="T19" fmla="*/ 2147483647 h 120"/>
                <a:gd name="T20" fmla="*/ 2147483647 w 104"/>
                <a:gd name="T21" fmla="*/ 2147483647 h 120"/>
                <a:gd name="T22" fmla="*/ 2147483647 w 104"/>
                <a:gd name="T23" fmla="*/ 2147483647 h 120"/>
                <a:gd name="T24" fmla="*/ 0 w 104"/>
                <a:gd name="T25" fmla="*/ 2147483647 h 120"/>
                <a:gd name="T26" fmla="*/ 2147483647 w 104"/>
                <a:gd name="T27" fmla="*/ 2147483647 h 120"/>
                <a:gd name="T28" fmla="*/ 2147483647 w 104"/>
                <a:gd name="T29" fmla="*/ 2147483647 h 120"/>
                <a:gd name="T30" fmla="*/ 2147483647 w 104"/>
                <a:gd name="T31" fmla="*/ 2147483647 h 120"/>
                <a:gd name="T32" fmla="*/ 2147483647 w 104"/>
                <a:gd name="T33" fmla="*/ 2147483647 h 120"/>
                <a:gd name="T34" fmla="*/ 2147483647 w 104"/>
                <a:gd name="T35" fmla="*/ 2147483647 h 120"/>
                <a:gd name="T36" fmla="*/ 2147483647 w 104"/>
                <a:gd name="T37" fmla="*/ 2147483647 h 120"/>
                <a:gd name="T38" fmla="*/ 2147483647 w 104"/>
                <a:gd name="T39" fmla="*/ 2147483647 h 120"/>
                <a:gd name="T40" fmla="*/ 2147483647 w 104"/>
                <a:gd name="T41" fmla="*/ 2147483647 h 120"/>
                <a:gd name="T42" fmla="*/ 2147483647 w 104"/>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4"/>
                <a:gd name="T67" fmla="*/ 0 h 120"/>
                <a:gd name="T68" fmla="*/ 104 w 104"/>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4" h="120">
                  <a:moveTo>
                    <a:pt x="96" y="24"/>
                  </a:moveTo>
                  <a:lnTo>
                    <a:pt x="104" y="16"/>
                  </a:lnTo>
                  <a:lnTo>
                    <a:pt x="104" y="8"/>
                  </a:lnTo>
                  <a:lnTo>
                    <a:pt x="96" y="8"/>
                  </a:lnTo>
                  <a:lnTo>
                    <a:pt x="88" y="8"/>
                  </a:lnTo>
                  <a:lnTo>
                    <a:pt x="80" y="8"/>
                  </a:lnTo>
                  <a:lnTo>
                    <a:pt x="40" y="0"/>
                  </a:lnTo>
                  <a:lnTo>
                    <a:pt x="24" y="0"/>
                  </a:lnTo>
                  <a:lnTo>
                    <a:pt x="16" y="0"/>
                  </a:lnTo>
                  <a:lnTo>
                    <a:pt x="0" y="8"/>
                  </a:lnTo>
                  <a:lnTo>
                    <a:pt x="8" y="16"/>
                  </a:lnTo>
                  <a:lnTo>
                    <a:pt x="8" y="32"/>
                  </a:lnTo>
                  <a:lnTo>
                    <a:pt x="0" y="48"/>
                  </a:lnTo>
                  <a:lnTo>
                    <a:pt x="8" y="72"/>
                  </a:lnTo>
                  <a:lnTo>
                    <a:pt x="48" y="96"/>
                  </a:lnTo>
                  <a:lnTo>
                    <a:pt x="48" y="104"/>
                  </a:lnTo>
                  <a:lnTo>
                    <a:pt x="72" y="120"/>
                  </a:lnTo>
                  <a:lnTo>
                    <a:pt x="72" y="112"/>
                  </a:lnTo>
                  <a:lnTo>
                    <a:pt x="88" y="88"/>
                  </a:lnTo>
                  <a:lnTo>
                    <a:pt x="104" y="80"/>
                  </a:lnTo>
                  <a:lnTo>
                    <a:pt x="96" y="64"/>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9" name="Freeform 747"/>
            <p:cNvSpPr>
              <a:spLocks/>
            </p:cNvSpPr>
            <p:nvPr/>
          </p:nvSpPr>
          <p:spPr bwMode="auto">
            <a:xfrm>
              <a:off x="4891664" y="3840416"/>
              <a:ext cx="128304" cy="129401"/>
            </a:xfrm>
            <a:custGeom>
              <a:avLst/>
              <a:gdLst>
                <a:gd name="T0" fmla="*/ 2147483647 w 96"/>
                <a:gd name="T1" fmla="*/ 2147483647 h 96"/>
                <a:gd name="T2" fmla="*/ 2147483647 w 96"/>
                <a:gd name="T3" fmla="*/ 2147483647 h 96"/>
                <a:gd name="T4" fmla="*/ 2147483647 w 96"/>
                <a:gd name="T5" fmla="*/ 2147483647 h 96"/>
                <a:gd name="T6" fmla="*/ 0 w 96"/>
                <a:gd name="T7" fmla="*/ 2147483647 h 96"/>
                <a:gd name="T8" fmla="*/ 2147483647 w 96"/>
                <a:gd name="T9" fmla="*/ 2147483647 h 96"/>
                <a:gd name="T10" fmla="*/ 2147483647 w 96"/>
                <a:gd name="T11" fmla="*/ 2147483647 h 96"/>
                <a:gd name="T12" fmla="*/ 2147483647 w 96"/>
                <a:gd name="T13" fmla="*/ 2147483647 h 96"/>
                <a:gd name="T14" fmla="*/ 2147483647 w 96"/>
                <a:gd name="T15" fmla="*/ 2147483647 h 96"/>
                <a:gd name="T16" fmla="*/ 2147483647 w 96"/>
                <a:gd name="T17" fmla="*/ 2147483647 h 96"/>
                <a:gd name="T18" fmla="*/ 2147483647 w 96"/>
                <a:gd name="T19" fmla="*/ 2147483647 h 96"/>
                <a:gd name="T20" fmla="*/ 2147483647 w 96"/>
                <a:gd name="T21" fmla="*/ 2147483647 h 96"/>
                <a:gd name="T22" fmla="*/ 2147483647 w 96"/>
                <a:gd name="T23" fmla="*/ 2147483647 h 96"/>
                <a:gd name="T24" fmla="*/ 2147483647 w 96"/>
                <a:gd name="T25" fmla="*/ 2147483647 h 96"/>
                <a:gd name="T26" fmla="*/ 2147483647 w 96"/>
                <a:gd name="T27" fmla="*/ 2147483647 h 96"/>
                <a:gd name="T28" fmla="*/ 2147483647 w 96"/>
                <a:gd name="T29" fmla="*/ 2147483647 h 96"/>
                <a:gd name="T30" fmla="*/ 2147483647 w 96"/>
                <a:gd name="T31" fmla="*/ 0 h 96"/>
                <a:gd name="T32" fmla="*/ 2147483647 w 96"/>
                <a:gd name="T33" fmla="*/ 2147483647 h 96"/>
                <a:gd name="T34" fmla="*/ 2147483647 w 96"/>
                <a:gd name="T35" fmla="*/ 2147483647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96"/>
                <a:gd name="T56" fmla="*/ 96 w 96"/>
                <a:gd name="T57" fmla="*/ 96 h 9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96">
                  <a:moveTo>
                    <a:pt x="40" y="24"/>
                  </a:moveTo>
                  <a:lnTo>
                    <a:pt x="24" y="32"/>
                  </a:lnTo>
                  <a:lnTo>
                    <a:pt x="8" y="32"/>
                  </a:lnTo>
                  <a:lnTo>
                    <a:pt x="0" y="32"/>
                  </a:lnTo>
                  <a:lnTo>
                    <a:pt x="8" y="32"/>
                  </a:lnTo>
                  <a:lnTo>
                    <a:pt x="16" y="48"/>
                  </a:lnTo>
                  <a:lnTo>
                    <a:pt x="24" y="64"/>
                  </a:lnTo>
                  <a:lnTo>
                    <a:pt x="32" y="64"/>
                  </a:lnTo>
                  <a:lnTo>
                    <a:pt x="40" y="80"/>
                  </a:lnTo>
                  <a:lnTo>
                    <a:pt x="56" y="88"/>
                  </a:lnTo>
                  <a:lnTo>
                    <a:pt x="80" y="96"/>
                  </a:lnTo>
                  <a:lnTo>
                    <a:pt x="88" y="80"/>
                  </a:lnTo>
                  <a:lnTo>
                    <a:pt x="96" y="48"/>
                  </a:lnTo>
                  <a:lnTo>
                    <a:pt x="96" y="32"/>
                  </a:lnTo>
                  <a:lnTo>
                    <a:pt x="96" y="16"/>
                  </a:lnTo>
                  <a:lnTo>
                    <a:pt x="64" y="0"/>
                  </a:lnTo>
                  <a:lnTo>
                    <a:pt x="56" y="8"/>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0" name="Freeform 748"/>
            <p:cNvSpPr>
              <a:spLocks/>
            </p:cNvSpPr>
            <p:nvPr/>
          </p:nvSpPr>
          <p:spPr bwMode="auto">
            <a:xfrm>
              <a:off x="4848896" y="3508141"/>
              <a:ext cx="224806" cy="375043"/>
            </a:xfrm>
            <a:custGeom>
              <a:avLst/>
              <a:gdLst>
                <a:gd name="T0" fmla="*/ 2147483647 w 168"/>
                <a:gd name="T1" fmla="*/ 2147483647 h 280"/>
                <a:gd name="T2" fmla="*/ 2147483647 w 168"/>
                <a:gd name="T3" fmla="*/ 2147483647 h 280"/>
                <a:gd name="T4" fmla="*/ 2147483647 w 168"/>
                <a:gd name="T5" fmla="*/ 2147483647 h 280"/>
                <a:gd name="T6" fmla="*/ 2147483647 w 168"/>
                <a:gd name="T7" fmla="*/ 2147483647 h 280"/>
                <a:gd name="T8" fmla="*/ 2147483647 w 168"/>
                <a:gd name="T9" fmla="*/ 2147483647 h 280"/>
                <a:gd name="T10" fmla="*/ 2147483647 w 168"/>
                <a:gd name="T11" fmla="*/ 2147483647 h 280"/>
                <a:gd name="T12" fmla="*/ 2147483647 w 168"/>
                <a:gd name="T13" fmla="*/ 2147483647 h 280"/>
                <a:gd name="T14" fmla="*/ 2147483647 w 168"/>
                <a:gd name="T15" fmla="*/ 2147483647 h 280"/>
                <a:gd name="T16" fmla="*/ 2147483647 w 168"/>
                <a:gd name="T17" fmla="*/ 2147483647 h 280"/>
                <a:gd name="T18" fmla="*/ 2147483647 w 168"/>
                <a:gd name="T19" fmla="*/ 2147483647 h 280"/>
                <a:gd name="T20" fmla="*/ 2147483647 w 168"/>
                <a:gd name="T21" fmla="*/ 2147483647 h 280"/>
                <a:gd name="T22" fmla="*/ 2147483647 w 168"/>
                <a:gd name="T23" fmla="*/ 2147483647 h 280"/>
                <a:gd name="T24" fmla="*/ 2147483647 w 168"/>
                <a:gd name="T25" fmla="*/ 2147483647 h 280"/>
                <a:gd name="T26" fmla="*/ 2147483647 w 168"/>
                <a:gd name="T27" fmla="*/ 2147483647 h 280"/>
                <a:gd name="T28" fmla="*/ 2147483647 w 168"/>
                <a:gd name="T29" fmla="*/ 2147483647 h 280"/>
                <a:gd name="T30" fmla="*/ 0 w 168"/>
                <a:gd name="T31" fmla="*/ 2147483647 h 280"/>
                <a:gd name="T32" fmla="*/ 0 w 168"/>
                <a:gd name="T33" fmla="*/ 2147483647 h 280"/>
                <a:gd name="T34" fmla="*/ 2147483647 w 168"/>
                <a:gd name="T35" fmla="*/ 2147483647 h 280"/>
                <a:gd name="T36" fmla="*/ 2147483647 w 168"/>
                <a:gd name="T37" fmla="*/ 2147483647 h 280"/>
                <a:gd name="T38" fmla="*/ 2147483647 w 168"/>
                <a:gd name="T39" fmla="*/ 2147483647 h 280"/>
                <a:gd name="T40" fmla="*/ 2147483647 w 168"/>
                <a:gd name="T41" fmla="*/ 2147483647 h 280"/>
                <a:gd name="T42" fmla="*/ 2147483647 w 168"/>
                <a:gd name="T43" fmla="*/ 2147483647 h 280"/>
                <a:gd name="T44" fmla="*/ 2147483647 w 168"/>
                <a:gd name="T45" fmla="*/ 2147483647 h 280"/>
                <a:gd name="T46" fmla="*/ 2147483647 w 168"/>
                <a:gd name="T47" fmla="*/ 2147483647 h 280"/>
                <a:gd name="T48" fmla="*/ 2147483647 w 168"/>
                <a:gd name="T49" fmla="*/ 2147483647 h 280"/>
                <a:gd name="T50" fmla="*/ 2147483647 w 168"/>
                <a:gd name="T51" fmla="*/ 2147483647 h 280"/>
                <a:gd name="T52" fmla="*/ 2147483647 w 168"/>
                <a:gd name="T53" fmla="*/ 2147483647 h 280"/>
                <a:gd name="T54" fmla="*/ 2147483647 w 168"/>
                <a:gd name="T55" fmla="*/ 2147483647 h 280"/>
                <a:gd name="T56" fmla="*/ 2147483647 w 168"/>
                <a:gd name="T57" fmla="*/ 2147483647 h 280"/>
                <a:gd name="T58" fmla="*/ 2147483647 w 168"/>
                <a:gd name="T59" fmla="*/ 2147483647 h 280"/>
                <a:gd name="T60" fmla="*/ 2147483647 w 168"/>
                <a:gd name="T61" fmla="*/ 2147483647 h 280"/>
                <a:gd name="T62" fmla="*/ 2147483647 w 168"/>
                <a:gd name="T63" fmla="*/ 2147483647 h 280"/>
                <a:gd name="T64" fmla="*/ 2147483647 w 168"/>
                <a:gd name="T65" fmla="*/ 2147483647 h 280"/>
                <a:gd name="T66" fmla="*/ 2147483647 w 168"/>
                <a:gd name="T67" fmla="*/ 2147483647 h 280"/>
                <a:gd name="T68" fmla="*/ 2147483647 w 168"/>
                <a:gd name="T69" fmla="*/ 2147483647 h 280"/>
                <a:gd name="T70" fmla="*/ 2147483647 w 168"/>
                <a:gd name="T71" fmla="*/ 2147483647 h 280"/>
                <a:gd name="T72" fmla="*/ 2147483647 w 168"/>
                <a:gd name="T73" fmla="*/ 2147483647 h 280"/>
                <a:gd name="T74" fmla="*/ 2147483647 w 168"/>
                <a:gd name="T75" fmla="*/ 2147483647 h 280"/>
                <a:gd name="T76" fmla="*/ 2147483647 w 168"/>
                <a:gd name="T77" fmla="*/ 2147483647 h 280"/>
                <a:gd name="T78" fmla="*/ 2147483647 w 168"/>
                <a:gd name="T79" fmla="*/ 2147483647 h 280"/>
                <a:gd name="T80" fmla="*/ 2147483647 w 168"/>
                <a:gd name="T81" fmla="*/ 2147483647 h 280"/>
                <a:gd name="T82" fmla="*/ 2147483647 w 168"/>
                <a:gd name="T83" fmla="*/ 2147483647 h 280"/>
                <a:gd name="T84" fmla="*/ 2147483647 w 168"/>
                <a:gd name="T85" fmla="*/ 2147483647 h 280"/>
                <a:gd name="T86" fmla="*/ 2147483647 w 168"/>
                <a:gd name="T87" fmla="*/ 2147483647 h 280"/>
                <a:gd name="T88" fmla="*/ 2147483647 w 168"/>
                <a:gd name="T89" fmla="*/ 2147483647 h 280"/>
                <a:gd name="T90" fmla="*/ 2147483647 w 168"/>
                <a:gd name="T91" fmla="*/ 2147483647 h 280"/>
                <a:gd name="T92" fmla="*/ 2147483647 w 168"/>
                <a:gd name="T93" fmla="*/ 2147483647 h 280"/>
                <a:gd name="T94" fmla="*/ 2147483647 w 168"/>
                <a:gd name="T95" fmla="*/ 2147483647 h 280"/>
                <a:gd name="T96" fmla="*/ 2147483647 w 168"/>
                <a:gd name="T97" fmla="*/ 2147483647 h 280"/>
                <a:gd name="T98" fmla="*/ 2147483647 w 168"/>
                <a:gd name="T99" fmla="*/ 2147483647 h 280"/>
                <a:gd name="T100" fmla="*/ 2147483647 w 168"/>
                <a:gd name="T101" fmla="*/ 2147483647 h 280"/>
                <a:gd name="T102" fmla="*/ 2147483647 w 168"/>
                <a:gd name="T103" fmla="*/ 2147483647 h 280"/>
                <a:gd name="T104" fmla="*/ 2147483647 w 168"/>
                <a:gd name="T105" fmla="*/ 0 h 280"/>
                <a:gd name="T106" fmla="*/ 2147483647 w 168"/>
                <a:gd name="T107" fmla="*/ 0 h 280"/>
                <a:gd name="T108" fmla="*/ 2147483647 w 168"/>
                <a:gd name="T109" fmla="*/ 2147483647 h 280"/>
                <a:gd name="T110" fmla="*/ 2147483647 w 168"/>
                <a:gd name="T111" fmla="*/ 0 h 280"/>
                <a:gd name="T112" fmla="*/ 2147483647 w 168"/>
                <a:gd name="T113" fmla="*/ 2147483647 h 28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8"/>
                <a:gd name="T172" fmla="*/ 0 h 280"/>
                <a:gd name="T173" fmla="*/ 168 w 168"/>
                <a:gd name="T174" fmla="*/ 280 h 28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8" h="280">
                  <a:moveTo>
                    <a:pt x="104" y="24"/>
                  </a:moveTo>
                  <a:lnTo>
                    <a:pt x="88" y="56"/>
                  </a:lnTo>
                  <a:lnTo>
                    <a:pt x="80" y="80"/>
                  </a:lnTo>
                  <a:lnTo>
                    <a:pt x="88" y="104"/>
                  </a:lnTo>
                  <a:lnTo>
                    <a:pt x="88" y="128"/>
                  </a:lnTo>
                  <a:lnTo>
                    <a:pt x="96" y="152"/>
                  </a:lnTo>
                  <a:lnTo>
                    <a:pt x="88" y="160"/>
                  </a:lnTo>
                  <a:lnTo>
                    <a:pt x="80" y="184"/>
                  </a:lnTo>
                  <a:lnTo>
                    <a:pt x="80" y="192"/>
                  </a:lnTo>
                  <a:lnTo>
                    <a:pt x="88" y="208"/>
                  </a:lnTo>
                  <a:lnTo>
                    <a:pt x="88" y="216"/>
                  </a:lnTo>
                  <a:lnTo>
                    <a:pt x="64" y="208"/>
                  </a:lnTo>
                  <a:lnTo>
                    <a:pt x="40" y="192"/>
                  </a:lnTo>
                  <a:lnTo>
                    <a:pt x="24" y="192"/>
                  </a:lnTo>
                  <a:lnTo>
                    <a:pt x="24" y="208"/>
                  </a:lnTo>
                  <a:lnTo>
                    <a:pt x="0" y="216"/>
                  </a:lnTo>
                  <a:lnTo>
                    <a:pt x="0" y="256"/>
                  </a:lnTo>
                  <a:lnTo>
                    <a:pt x="8" y="272"/>
                  </a:lnTo>
                  <a:lnTo>
                    <a:pt x="24" y="272"/>
                  </a:lnTo>
                  <a:lnTo>
                    <a:pt x="32" y="280"/>
                  </a:lnTo>
                  <a:lnTo>
                    <a:pt x="24" y="280"/>
                  </a:lnTo>
                  <a:lnTo>
                    <a:pt x="32" y="280"/>
                  </a:lnTo>
                  <a:lnTo>
                    <a:pt x="40" y="280"/>
                  </a:lnTo>
                  <a:lnTo>
                    <a:pt x="56" y="280"/>
                  </a:lnTo>
                  <a:lnTo>
                    <a:pt x="72" y="272"/>
                  </a:lnTo>
                  <a:lnTo>
                    <a:pt x="88" y="256"/>
                  </a:lnTo>
                  <a:lnTo>
                    <a:pt x="96" y="248"/>
                  </a:lnTo>
                  <a:lnTo>
                    <a:pt x="128" y="232"/>
                  </a:lnTo>
                  <a:lnTo>
                    <a:pt x="144" y="240"/>
                  </a:lnTo>
                  <a:lnTo>
                    <a:pt x="152" y="248"/>
                  </a:lnTo>
                  <a:lnTo>
                    <a:pt x="160" y="256"/>
                  </a:lnTo>
                  <a:lnTo>
                    <a:pt x="168" y="248"/>
                  </a:lnTo>
                  <a:lnTo>
                    <a:pt x="168" y="240"/>
                  </a:lnTo>
                  <a:lnTo>
                    <a:pt x="160" y="216"/>
                  </a:lnTo>
                  <a:lnTo>
                    <a:pt x="160" y="200"/>
                  </a:lnTo>
                  <a:lnTo>
                    <a:pt x="152" y="176"/>
                  </a:lnTo>
                  <a:lnTo>
                    <a:pt x="152" y="168"/>
                  </a:lnTo>
                  <a:lnTo>
                    <a:pt x="128" y="168"/>
                  </a:lnTo>
                  <a:lnTo>
                    <a:pt x="112" y="160"/>
                  </a:lnTo>
                  <a:lnTo>
                    <a:pt x="104" y="136"/>
                  </a:lnTo>
                  <a:lnTo>
                    <a:pt x="96" y="104"/>
                  </a:lnTo>
                  <a:lnTo>
                    <a:pt x="104" y="96"/>
                  </a:lnTo>
                  <a:lnTo>
                    <a:pt x="96" y="64"/>
                  </a:lnTo>
                  <a:lnTo>
                    <a:pt x="120" y="64"/>
                  </a:lnTo>
                  <a:lnTo>
                    <a:pt x="128" y="80"/>
                  </a:lnTo>
                  <a:lnTo>
                    <a:pt x="144" y="80"/>
                  </a:lnTo>
                  <a:lnTo>
                    <a:pt x="144" y="72"/>
                  </a:lnTo>
                  <a:lnTo>
                    <a:pt x="144" y="64"/>
                  </a:lnTo>
                  <a:lnTo>
                    <a:pt x="152" y="64"/>
                  </a:lnTo>
                  <a:lnTo>
                    <a:pt x="144" y="40"/>
                  </a:lnTo>
                  <a:lnTo>
                    <a:pt x="152" y="24"/>
                  </a:lnTo>
                  <a:lnTo>
                    <a:pt x="152" y="8"/>
                  </a:lnTo>
                  <a:lnTo>
                    <a:pt x="144" y="0"/>
                  </a:lnTo>
                  <a:lnTo>
                    <a:pt x="136" y="0"/>
                  </a:lnTo>
                  <a:lnTo>
                    <a:pt x="112" y="8"/>
                  </a:lnTo>
                  <a:lnTo>
                    <a:pt x="104" y="0"/>
                  </a:lnTo>
                  <a:lnTo>
                    <a:pt x="104"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1" name="Freeform 749"/>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lnTo>
                    <a:pt x="72"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2" name="Freeform 750"/>
            <p:cNvSpPr>
              <a:spLocks/>
            </p:cNvSpPr>
            <p:nvPr/>
          </p:nvSpPr>
          <p:spPr bwMode="auto">
            <a:xfrm>
              <a:off x="4797355"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3" name="Freeform 751"/>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4" name="Freeform 752"/>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5" name="Freeform 753"/>
            <p:cNvSpPr>
              <a:spLocks/>
            </p:cNvSpPr>
            <p:nvPr/>
          </p:nvSpPr>
          <p:spPr bwMode="auto">
            <a:xfrm>
              <a:off x="4471660" y="338970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6" name="Freeform 754"/>
            <p:cNvSpPr>
              <a:spLocks/>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7" name="Freeform 755"/>
            <p:cNvSpPr>
              <a:spLocks/>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8" name="Freeform 756"/>
            <p:cNvSpPr>
              <a:spLocks/>
            </p:cNvSpPr>
            <p:nvPr/>
          </p:nvSpPr>
          <p:spPr bwMode="auto">
            <a:xfrm>
              <a:off x="4417925" y="3389706"/>
              <a:ext cx="64701" cy="96502"/>
            </a:xfrm>
            <a:custGeom>
              <a:avLst/>
              <a:gdLst>
                <a:gd name="T0" fmla="*/ 2147483647 w 48"/>
                <a:gd name="T1" fmla="*/ 2147483647 h 72"/>
                <a:gd name="T2" fmla="*/ 2147483647 w 48"/>
                <a:gd name="T3" fmla="*/ 0 h 72"/>
                <a:gd name="T4" fmla="*/ 2147483647 w 48"/>
                <a:gd name="T5" fmla="*/ 0 h 72"/>
                <a:gd name="T6" fmla="*/ 0 w 48"/>
                <a:gd name="T7" fmla="*/ 0 h 72"/>
                <a:gd name="T8" fmla="*/ 0 w 48"/>
                <a:gd name="T9" fmla="*/ 2147483647 h 72"/>
                <a:gd name="T10" fmla="*/ 2147483647 w 48"/>
                <a:gd name="T11" fmla="*/ 2147483647 h 72"/>
                <a:gd name="T12" fmla="*/ 0 w 48"/>
                <a:gd name="T13" fmla="*/ 2147483647 h 72"/>
                <a:gd name="T14" fmla="*/ 0 w 48"/>
                <a:gd name="T15" fmla="*/ 2147483647 h 72"/>
                <a:gd name="T16" fmla="*/ 0 w 48"/>
                <a:gd name="T17" fmla="*/ 2147483647 h 72"/>
                <a:gd name="T18" fmla="*/ 2147483647 w 48"/>
                <a:gd name="T19" fmla="*/ 2147483647 h 72"/>
                <a:gd name="T20" fmla="*/ 2147483647 w 48"/>
                <a:gd name="T21" fmla="*/ 2147483647 h 72"/>
                <a:gd name="T22" fmla="*/ 2147483647 w 48"/>
                <a:gd name="T23" fmla="*/ 2147483647 h 72"/>
                <a:gd name="T24" fmla="*/ 2147483647 w 48"/>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
                <a:gd name="T40" fmla="*/ 0 h 72"/>
                <a:gd name="T41" fmla="*/ 48 w 48"/>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 h="72">
                  <a:moveTo>
                    <a:pt x="40" y="8"/>
                  </a:moveTo>
                  <a:lnTo>
                    <a:pt x="40" y="0"/>
                  </a:lnTo>
                  <a:lnTo>
                    <a:pt x="24" y="0"/>
                  </a:lnTo>
                  <a:lnTo>
                    <a:pt x="0" y="0"/>
                  </a:lnTo>
                  <a:lnTo>
                    <a:pt x="0" y="16"/>
                  </a:lnTo>
                  <a:lnTo>
                    <a:pt x="8" y="32"/>
                  </a:lnTo>
                  <a:lnTo>
                    <a:pt x="0" y="48"/>
                  </a:lnTo>
                  <a:lnTo>
                    <a:pt x="0" y="56"/>
                  </a:lnTo>
                  <a:lnTo>
                    <a:pt x="0" y="72"/>
                  </a:lnTo>
                  <a:lnTo>
                    <a:pt x="24" y="72"/>
                  </a:lnTo>
                  <a:lnTo>
                    <a:pt x="48" y="64"/>
                  </a:lnTo>
                  <a:lnTo>
                    <a:pt x="40" y="24"/>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9" name="Freeform 757"/>
            <p:cNvSpPr>
              <a:spLocks/>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2147483647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0 w 153"/>
                <a:gd name="T37" fmla="*/ 2147483647 h 136"/>
                <a:gd name="T38" fmla="*/ 0 w 153"/>
                <a:gd name="T39" fmla="*/ 2147483647 h 136"/>
                <a:gd name="T40" fmla="*/ 2147483647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136"/>
                <a:gd name="T80" fmla="*/ 153 w 153"/>
                <a:gd name="T81" fmla="*/ 136 h 1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0" name="Freeform 758"/>
            <p:cNvSpPr>
              <a:spLocks/>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0 h 96"/>
                <a:gd name="T38" fmla="*/ 2147483647 w 160"/>
                <a:gd name="T39" fmla="*/ 2147483647 h 96"/>
                <a:gd name="T40" fmla="*/ 2147483647 w 160"/>
                <a:gd name="T41" fmla="*/ 2147483647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0"/>
                <a:gd name="T64" fmla="*/ 0 h 96"/>
                <a:gd name="T65" fmla="*/ 160 w 160"/>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1" name="Freeform 759"/>
            <p:cNvSpPr>
              <a:spLocks/>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0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2147483647 w 153"/>
                <a:gd name="T37" fmla="*/ 2147483647 h 136"/>
                <a:gd name="T38" fmla="*/ 0 w 153"/>
                <a:gd name="T39" fmla="*/ 2147483647 h 136"/>
                <a:gd name="T40" fmla="*/ 0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2147483647 w 153"/>
                <a:gd name="T53" fmla="*/ 2147483647 h 1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3"/>
                <a:gd name="T82" fmla="*/ 0 h 136"/>
                <a:gd name="T83" fmla="*/ 153 w 153"/>
                <a:gd name="T84" fmla="*/ 136 h 1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2" name="Freeform 760"/>
            <p:cNvSpPr>
              <a:spLocks/>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2147483647 h 96"/>
                <a:gd name="T38" fmla="*/ 2147483647 w 160"/>
                <a:gd name="T39" fmla="*/ 0 h 96"/>
                <a:gd name="T40" fmla="*/ 2147483647 w 160"/>
                <a:gd name="T41" fmla="*/ 2147483647 h 96"/>
                <a:gd name="T42" fmla="*/ 2147483647 w 160"/>
                <a:gd name="T43" fmla="*/ 2147483647 h 9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0"/>
                <a:gd name="T67" fmla="*/ 0 h 96"/>
                <a:gd name="T68" fmla="*/ 160 w 160"/>
                <a:gd name="T69" fmla="*/ 96 h 9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3" name="Freeform 761"/>
            <p:cNvSpPr>
              <a:spLocks/>
            </p:cNvSpPr>
            <p:nvPr/>
          </p:nvSpPr>
          <p:spPr bwMode="auto">
            <a:xfrm>
              <a:off x="4654795" y="3508141"/>
              <a:ext cx="129401" cy="161203"/>
            </a:xfrm>
            <a:custGeom>
              <a:avLst/>
              <a:gdLst>
                <a:gd name="T0" fmla="*/ 2147483647 w 96"/>
                <a:gd name="T1" fmla="*/ 2147483647 h 120"/>
                <a:gd name="T2" fmla="*/ 2147483647 w 96"/>
                <a:gd name="T3" fmla="*/ 2147483647 h 120"/>
                <a:gd name="T4" fmla="*/ 2147483647 w 96"/>
                <a:gd name="T5" fmla="*/ 2147483647 h 120"/>
                <a:gd name="T6" fmla="*/ 2147483647 w 96"/>
                <a:gd name="T7" fmla="*/ 2147483647 h 120"/>
                <a:gd name="T8" fmla="*/ 2147483647 w 96"/>
                <a:gd name="T9" fmla="*/ 2147483647 h 120"/>
                <a:gd name="T10" fmla="*/ 2147483647 w 96"/>
                <a:gd name="T11" fmla="*/ 0 h 120"/>
                <a:gd name="T12" fmla="*/ 2147483647 w 96"/>
                <a:gd name="T13" fmla="*/ 0 h 120"/>
                <a:gd name="T14" fmla="*/ 2147483647 w 96"/>
                <a:gd name="T15" fmla="*/ 2147483647 h 120"/>
                <a:gd name="T16" fmla="*/ 2147483647 w 96"/>
                <a:gd name="T17" fmla="*/ 2147483647 h 120"/>
                <a:gd name="T18" fmla="*/ 2147483647 w 96"/>
                <a:gd name="T19" fmla="*/ 2147483647 h 120"/>
                <a:gd name="T20" fmla="*/ 2147483647 w 96"/>
                <a:gd name="T21" fmla="*/ 2147483647 h 120"/>
                <a:gd name="T22" fmla="*/ 2147483647 w 96"/>
                <a:gd name="T23" fmla="*/ 2147483647 h 120"/>
                <a:gd name="T24" fmla="*/ 2147483647 w 96"/>
                <a:gd name="T25" fmla="*/ 2147483647 h 120"/>
                <a:gd name="T26" fmla="*/ 2147483647 w 96"/>
                <a:gd name="T27" fmla="*/ 2147483647 h 120"/>
                <a:gd name="T28" fmla="*/ 2147483647 w 96"/>
                <a:gd name="T29" fmla="*/ 2147483647 h 120"/>
                <a:gd name="T30" fmla="*/ 2147483647 w 96"/>
                <a:gd name="T31" fmla="*/ 2147483647 h 120"/>
                <a:gd name="T32" fmla="*/ 2147483647 w 96"/>
                <a:gd name="T33" fmla="*/ 2147483647 h 120"/>
                <a:gd name="T34" fmla="*/ 0 w 96"/>
                <a:gd name="T35" fmla="*/ 2147483647 h 120"/>
                <a:gd name="T36" fmla="*/ 2147483647 w 96"/>
                <a:gd name="T37" fmla="*/ 2147483647 h 120"/>
                <a:gd name="T38" fmla="*/ 2147483647 w 96"/>
                <a:gd name="T39" fmla="*/ 2147483647 h 120"/>
                <a:gd name="T40" fmla="*/ 2147483647 w 96"/>
                <a:gd name="T41" fmla="*/ 2147483647 h 120"/>
                <a:gd name="T42" fmla="*/ 2147483647 w 96"/>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6"/>
                <a:gd name="T67" fmla="*/ 0 h 120"/>
                <a:gd name="T68" fmla="*/ 96 w 96"/>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6" h="120">
                  <a:moveTo>
                    <a:pt x="40" y="112"/>
                  </a:moveTo>
                  <a:lnTo>
                    <a:pt x="56" y="96"/>
                  </a:lnTo>
                  <a:lnTo>
                    <a:pt x="72" y="64"/>
                  </a:lnTo>
                  <a:lnTo>
                    <a:pt x="88" y="56"/>
                  </a:lnTo>
                  <a:lnTo>
                    <a:pt x="96" y="8"/>
                  </a:lnTo>
                  <a:lnTo>
                    <a:pt x="88" y="0"/>
                  </a:lnTo>
                  <a:lnTo>
                    <a:pt x="72" y="0"/>
                  </a:lnTo>
                  <a:lnTo>
                    <a:pt x="56" y="8"/>
                  </a:lnTo>
                  <a:lnTo>
                    <a:pt x="48" y="16"/>
                  </a:lnTo>
                  <a:lnTo>
                    <a:pt x="40" y="24"/>
                  </a:lnTo>
                  <a:lnTo>
                    <a:pt x="32" y="24"/>
                  </a:lnTo>
                  <a:lnTo>
                    <a:pt x="32" y="32"/>
                  </a:lnTo>
                  <a:lnTo>
                    <a:pt x="40" y="40"/>
                  </a:lnTo>
                  <a:lnTo>
                    <a:pt x="32" y="56"/>
                  </a:lnTo>
                  <a:lnTo>
                    <a:pt x="32" y="80"/>
                  </a:lnTo>
                  <a:lnTo>
                    <a:pt x="16" y="80"/>
                  </a:lnTo>
                  <a:lnTo>
                    <a:pt x="8" y="88"/>
                  </a:lnTo>
                  <a:lnTo>
                    <a:pt x="0" y="96"/>
                  </a:lnTo>
                  <a:lnTo>
                    <a:pt x="8" y="104"/>
                  </a:lnTo>
                  <a:lnTo>
                    <a:pt x="16" y="120"/>
                  </a:lnTo>
                  <a:lnTo>
                    <a:pt x="24" y="112"/>
                  </a:lnTo>
                  <a:lnTo>
                    <a:pt x="40"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4" name="Freeform 762"/>
            <p:cNvSpPr>
              <a:spLocks/>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5" name="Freeform 763"/>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2147483647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0 w 96"/>
                <a:gd name="T31" fmla="*/ 2147483647 h 128"/>
                <a:gd name="T32" fmla="*/ 2147483647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lnTo>
                    <a:pt x="96"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6" name="Freeform 764"/>
            <p:cNvSpPr>
              <a:spLocks/>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7" name="Freeform 765"/>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8" name="Freeform 766"/>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9" name="Freeform 767"/>
            <p:cNvSpPr>
              <a:spLocks/>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0 h 80"/>
                <a:gd name="T8" fmla="*/ 2147483647 w 32"/>
                <a:gd name="T9" fmla="*/ 2147483647 h 80"/>
                <a:gd name="T10" fmla="*/ 2147483647 w 32"/>
                <a:gd name="T11" fmla="*/ 2147483647 h 80"/>
                <a:gd name="T12" fmla="*/ 0 w 32"/>
                <a:gd name="T13" fmla="*/ 2147483647 h 80"/>
                <a:gd name="T14" fmla="*/ 0 w 32"/>
                <a:gd name="T15" fmla="*/ 2147483647 h 80"/>
                <a:gd name="T16" fmla="*/ 2147483647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80"/>
                <a:gd name="T41" fmla="*/ 32 w 32"/>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0" name="Freeform 768"/>
            <p:cNvSpPr>
              <a:spLocks/>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2147483647 h 64"/>
                <a:gd name="T8" fmla="*/ 0 w 24"/>
                <a:gd name="T9" fmla="*/ 2147483647 h 64"/>
                <a:gd name="T10" fmla="*/ 2147483647 w 24"/>
                <a:gd name="T11" fmla="*/ 2147483647 h 64"/>
                <a:gd name="T12" fmla="*/ 2147483647 w 24"/>
                <a:gd name="T13" fmla="*/ 2147483647 h 64"/>
                <a:gd name="T14" fmla="*/ 2147483647 w 24"/>
                <a:gd name="T15" fmla="*/ 2147483647 h 64"/>
                <a:gd name="T16" fmla="*/ 2147483647 w 24"/>
                <a:gd name="T17" fmla="*/ 2147483647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64"/>
                <a:gd name="T29" fmla="*/ 24 w 24"/>
                <a:gd name="T30" fmla="*/ 64 h 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1" name="Freeform 769"/>
            <p:cNvSpPr>
              <a:spLocks/>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2147483647 h 80"/>
                <a:gd name="T8" fmla="*/ 2147483647 w 32"/>
                <a:gd name="T9" fmla="*/ 0 h 80"/>
                <a:gd name="T10" fmla="*/ 2147483647 w 32"/>
                <a:gd name="T11" fmla="*/ 2147483647 h 80"/>
                <a:gd name="T12" fmla="*/ 2147483647 w 32"/>
                <a:gd name="T13" fmla="*/ 2147483647 h 80"/>
                <a:gd name="T14" fmla="*/ 0 w 32"/>
                <a:gd name="T15" fmla="*/ 2147483647 h 80"/>
                <a:gd name="T16" fmla="*/ 0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2147483647 w 32"/>
                <a:gd name="T27" fmla="*/ 2147483647 h 80"/>
                <a:gd name="T28" fmla="*/ 2147483647 w 32"/>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80"/>
                <a:gd name="T47" fmla="*/ 32 w 32"/>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2" name="Freeform 770"/>
            <p:cNvSpPr>
              <a:spLocks/>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0 h 64"/>
                <a:gd name="T8" fmla="*/ 0 w 24"/>
                <a:gd name="T9" fmla="*/ 2147483647 h 64"/>
                <a:gd name="T10" fmla="*/ 0 w 24"/>
                <a:gd name="T11" fmla="*/ 2147483647 h 64"/>
                <a:gd name="T12" fmla="*/ 2147483647 w 24"/>
                <a:gd name="T13" fmla="*/ 2147483647 h 64"/>
                <a:gd name="T14" fmla="*/ 2147483647 w 24"/>
                <a:gd name="T15" fmla="*/ 2147483647 h 64"/>
                <a:gd name="T16" fmla="*/ 2147483647 w 24"/>
                <a:gd name="T17" fmla="*/ 2147483647 h 64"/>
                <a:gd name="T18" fmla="*/ 2147483647 w 24"/>
                <a:gd name="T19" fmla="*/ 2147483647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64"/>
                <a:gd name="T32" fmla="*/ 24 w 24"/>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3" name="Freeform 771"/>
            <p:cNvSpPr>
              <a:spLocks/>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0 h 168"/>
                <a:gd name="T36" fmla="*/ 2147483647 w 168"/>
                <a:gd name="T37" fmla="*/ 2147483647 h 168"/>
                <a:gd name="T38" fmla="*/ 0 w 168"/>
                <a:gd name="T39" fmla="*/ 2147483647 h 168"/>
                <a:gd name="T40" fmla="*/ 2147483647 w 168"/>
                <a:gd name="T41" fmla="*/ 2147483647 h 168"/>
                <a:gd name="T42" fmla="*/ 2147483647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8"/>
                <a:gd name="T79" fmla="*/ 0 h 168"/>
                <a:gd name="T80" fmla="*/ 168 w 168"/>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4" name="Freeform 772"/>
            <p:cNvSpPr>
              <a:spLocks/>
            </p:cNvSpPr>
            <p:nvPr/>
          </p:nvSpPr>
          <p:spPr bwMode="auto">
            <a:xfrm>
              <a:off x="4482626" y="3250436"/>
              <a:ext cx="53734" cy="64700"/>
            </a:xfrm>
            <a:custGeom>
              <a:avLst/>
              <a:gdLst>
                <a:gd name="T0" fmla="*/ 0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0 w 40"/>
                <a:gd name="T11" fmla="*/ 2147483647 h 48"/>
                <a:gd name="T12" fmla="*/ 0 60000 65536"/>
                <a:gd name="T13" fmla="*/ 0 60000 65536"/>
                <a:gd name="T14" fmla="*/ 0 60000 65536"/>
                <a:gd name="T15" fmla="*/ 0 60000 65536"/>
                <a:gd name="T16" fmla="*/ 0 60000 65536"/>
                <a:gd name="T17" fmla="*/ 0 60000 65536"/>
                <a:gd name="T18" fmla="*/ 0 w 40"/>
                <a:gd name="T19" fmla="*/ 0 h 48"/>
                <a:gd name="T20" fmla="*/ 40 w 40"/>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40" h="48">
                  <a:moveTo>
                    <a:pt x="0" y="48"/>
                  </a:moveTo>
                  <a:lnTo>
                    <a:pt x="16" y="48"/>
                  </a:lnTo>
                  <a:lnTo>
                    <a:pt x="40" y="40"/>
                  </a:lnTo>
                  <a:lnTo>
                    <a:pt x="40" y="32"/>
                  </a:lnTo>
                  <a:lnTo>
                    <a:pt x="40" y="0"/>
                  </a:lnTo>
                  <a:lnTo>
                    <a:pt x="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5" name="Freeform 774"/>
            <p:cNvSpPr>
              <a:spLocks/>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2147483647 h 168"/>
                <a:gd name="T36" fmla="*/ 2147483647 w 168"/>
                <a:gd name="T37" fmla="*/ 2147483647 h 168"/>
                <a:gd name="T38" fmla="*/ 2147483647 w 168"/>
                <a:gd name="T39" fmla="*/ 0 h 168"/>
                <a:gd name="T40" fmla="*/ 2147483647 w 168"/>
                <a:gd name="T41" fmla="*/ 2147483647 h 168"/>
                <a:gd name="T42" fmla="*/ 0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2147483647 w 168"/>
                <a:gd name="T53" fmla="*/ 2147483647 h 168"/>
                <a:gd name="T54" fmla="*/ 2147483647 w 168"/>
                <a:gd name="T55" fmla="*/ 2147483647 h 1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68"/>
                <a:gd name="T86" fmla="*/ 168 w 168"/>
                <a:gd name="T87" fmla="*/ 168 h 16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6" name="Freeform 775"/>
            <p:cNvSpPr>
              <a:spLocks/>
            </p:cNvSpPr>
            <p:nvPr/>
          </p:nvSpPr>
          <p:spPr bwMode="auto">
            <a:xfrm>
              <a:off x="1611683" y="1831415"/>
              <a:ext cx="461675" cy="632747"/>
            </a:xfrm>
            <a:custGeom>
              <a:avLst/>
              <a:gdLst>
                <a:gd name="T0" fmla="*/ 2147483647 w 344"/>
                <a:gd name="T1" fmla="*/ 2147483647 h 472"/>
                <a:gd name="T2" fmla="*/ 2147483647 w 344"/>
                <a:gd name="T3" fmla="*/ 2147483647 h 472"/>
                <a:gd name="T4" fmla="*/ 2147483647 w 344"/>
                <a:gd name="T5" fmla="*/ 2147483647 h 472"/>
                <a:gd name="T6" fmla="*/ 2147483647 w 344"/>
                <a:gd name="T7" fmla="*/ 2147483647 h 472"/>
                <a:gd name="T8" fmla="*/ 2147483647 w 344"/>
                <a:gd name="T9" fmla="*/ 2147483647 h 472"/>
                <a:gd name="T10" fmla="*/ 2147483647 w 344"/>
                <a:gd name="T11" fmla="*/ 2147483647 h 472"/>
                <a:gd name="T12" fmla="*/ 2147483647 w 344"/>
                <a:gd name="T13" fmla="*/ 2147483647 h 472"/>
                <a:gd name="T14" fmla="*/ 2147483647 w 344"/>
                <a:gd name="T15" fmla="*/ 0 h 472"/>
                <a:gd name="T16" fmla="*/ 2147483647 w 344"/>
                <a:gd name="T17" fmla="*/ 2147483647 h 472"/>
                <a:gd name="T18" fmla="*/ 2147483647 w 344"/>
                <a:gd name="T19" fmla="*/ 2147483647 h 472"/>
                <a:gd name="T20" fmla="*/ 2147483647 w 344"/>
                <a:gd name="T21" fmla="*/ 2147483647 h 472"/>
                <a:gd name="T22" fmla="*/ 2147483647 w 344"/>
                <a:gd name="T23" fmla="*/ 2147483647 h 472"/>
                <a:gd name="T24" fmla="*/ 2147483647 w 344"/>
                <a:gd name="T25" fmla="*/ 2147483647 h 472"/>
                <a:gd name="T26" fmla="*/ 2147483647 w 344"/>
                <a:gd name="T27" fmla="*/ 2147483647 h 472"/>
                <a:gd name="T28" fmla="*/ 2147483647 w 344"/>
                <a:gd name="T29" fmla="*/ 2147483647 h 472"/>
                <a:gd name="T30" fmla="*/ 2147483647 w 344"/>
                <a:gd name="T31" fmla="*/ 2147483647 h 472"/>
                <a:gd name="T32" fmla="*/ 2147483647 w 344"/>
                <a:gd name="T33" fmla="*/ 2147483647 h 472"/>
                <a:gd name="T34" fmla="*/ 2147483647 w 344"/>
                <a:gd name="T35" fmla="*/ 2147483647 h 472"/>
                <a:gd name="T36" fmla="*/ 2147483647 w 344"/>
                <a:gd name="T37" fmla="*/ 2147483647 h 472"/>
                <a:gd name="T38" fmla="*/ 0 w 344"/>
                <a:gd name="T39" fmla="*/ 2147483647 h 472"/>
                <a:gd name="T40" fmla="*/ 2147483647 w 344"/>
                <a:gd name="T41" fmla="*/ 2147483647 h 472"/>
                <a:gd name="T42" fmla="*/ 2147483647 w 344"/>
                <a:gd name="T43" fmla="*/ 2147483647 h 472"/>
                <a:gd name="T44" fmla="*/ 2147483647 w 344"/>
                <a:gd name="T45" fmla="*/ 2147483647 h 472"/>
                <a:gd name="T46" fmla="*/ 2147483647 w 344"/>
                <a:gd name="T47" fmla="*/ 2147483647 h 472"/>
                <a:gd name="T48" fmla="*/ 2147483647 w 344"/>
                <a:gd name="T49" fmla="*/ 2147483647 h 472"/>
                <a:gd name="T50" fmla="*/ 2147483647 w 344"/>
                <a:gd name="T51" fmla="*/ 2147483647 h 472"/>
                <a:gd name="T52" fmla="*/ 2147483647 w 344"/>
                <a:gd name="T53" fmla="*/ 2147483647 h 472"/>
                <a:gd name="T54" fmla="*/ 2147483647 w 344"/>
                <a:gd name="T55" fmla="*/ 2147483647 h 472"/>
                <a:gd name="T56" fmla="*/ 2147483647 w 344"/>
                <a:gd name="T57" fmla="*/ 2147483647 h 472"/>
                <a:gd name="T58" fmla="*/ 2147483647 w 344"/>
                <a:gd name="T59" fmla="*/ 2147483647 h 472"/>
                <a:gd name="T60" fmla="*/ 2147483647 w 344"/>
                <a:gd name="T61" fmla="*/ 2147483647 h 472"/>
                <a:gd name="T62" fmla="*/ 2147483647 w 344"/>
                <a:gd name="T63" fmla="*/ 2147483647 h 472"/>
                <a:gd name="T64" fmla="*/ 2147483647 w 344"/>
                <a:gd name="T65" fmla="*/ 2147483647 h 472"/>
                <a:gd name="T66" fmla="*/ 2147483647 w 344"/>
                <a:gd name="T67" fmla="*/ 2147483647 h 472"/>
                <a:gd name="T68" fmla="*/ 2147483647 w 344"/>
                <a:gd name="T69" fmla="*/ 2147483647 h 472"/>
                <a:gd name="T70" fmla="*/ 2147483647 w 344"/>
                <a:gd name="T71" fmla="*/ 2147483647 h 472"/>
                <a:gd name="T72" fmla="*/ 2147483647 w 344"/>
                <a:gd name="T73" fmla="*/ 2147483647 h 472"/>
                <a:gd name="T74" fmla="*/ 2147483647 w 344"/>
                <a:gd name="T75" fmla="*/ 2147483647 h 472"/>
                <a:gd name="T76" fmla="*/ 2147483647 w 344"/>
                <a:gd name="T77" fmla="*/ 2147483647 h 472"/>
                <a:gd name="T78" fmla="*/ 2147483647 w 344"/>
                <a:gd name="T79" fmla="*/ 2147483647 h 472"/>
                <a:gd name="T80" fmla="*/ 2147483647 w 344"/>
                <a:gd name="T81" fmla="*/ 2147483647 h 472"/>
                <a:gd name="T82" fmla="*/ 2147483647 w 344"/>
                <a:gd name="T83" fmla="*/ 2147483647 h 472"/>
                <a:gd name="T84" fmla="*/ 2147483647 w 344"/>
                <a:gd name="T85" fmla="*/ 2147483647 h 472"/>
                <a:gd name="T86" fmla="*/ 2147483647 w 344"/>
                <a:gd name="T87" fmla="*/ 2147483647 h 472"/>
                <a:gd name="T88" fmla="*/ 2147483647 w 344"/>
                <a:gd name="T89" fmla="*/ 2147483647 h 472"/>
                <a:gd name="T90" fmla="*/ 2147483647 w 344"/>
                <a:gd name="T91" fmla="*/ 2147483647 h 472"/>
                <a:gd name="T92" fmla="*/ 2147483647 w 344"/>
                <a:gd name="T93" fmla="*/ 2147483647 h 472"/>
                <a:gd name="T94" fmla="*/ 2147483647 w 344"/>
                <a:gd name="T95" fmla="*/ 2147483647 h 47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44"/>
                <a:gd name="T145" fmla="*/ 0 h 472"/>
                <a:gd name="T146" fmla="*/ 344 w 344"/>
                <a:gd name="T147" fmla="*/ 472 h 47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44" h="472">
                  <a:moveTo>
                    <a:pt x="336" y="64"/>
                  </a:moveTo>
                  <a:lnTo>
                    <a:pt x="328" y="48"/>
                  </a:lnTo>
                  <a:lnTo>
                    <a:pt x="288" y="56"/>
                  </a:lnTo>
                  <a:lnTo>
                    <a:pt x="240" y="32"/>
                  </a:lnTo>
                  <a:lnTo>
                    <a:pt x="216" y="32"/>
                  </a:lnTo>
                  <a:lnTo>
                    <a:pt x="192" y="24"/>
                  </a:lnTo>
                  <a:lnTo>
                    <a:pt x="192" y="8"/>
                  </a:lnTo>
                  <a:lnTo>
                    <a:pt x="152" y="0"/>
                  </a:lnTo>
                  <a:lnTo>
                    <a:pt x="136" y="16"/>
                  </a:lnTo>
                  <a:lnTo>
                    <a:pt x="104" y="24"/>
                  </a:lnTo>
                  <a:lnTo>
                    <a:pt x="80" y="40"/>
                  </a:lnTo>
                  <a:lnTo>
                    <a:pt x="64" y="80"/>
                  </a:lnTo>
                  <a:lnTo>
                    <a:pt x="32" y="88"/>
                  </a:lnTo>
                  <a:lnTo>
                    <a:pt x="32" y="112"/>
                  </a:lnTo>
                  <a:lnTo>
                    <a:pt x="56" y="144"/>
                  </a:lnTo>
                  <a:lnTo>
                    <a:pt x="80" y="160"/>
                  </a:lnTo>
                  <a:lnTo>
                    <a:pt x="80" y="176"/>
                  </a:lnTo>
                  <a:lnTo>
                    <a:pt x="64" y="184"/>
                  </a:lnTo>
                  <a:lnTo>
                    <a:pt x="40" y="176"/>
                  </a:lnTo>
                  <a:lnTo>
                    <a:pt x="0" y="200"/>
                  </a:lnTo>
                  <a:lnTo>
                    <a:pt x="16" y="216"/>
                  </a:lnTo>
                  <a:lnTo>
                    <a:pt x="32" y="232"/>
                  </a:lnTo>
                  <a:lnTo>
                    <a:pt x="64" y="232"/>
                  </a:lnTo>
                  <a:lnTo>
                    <a:pt x="96" y="232"/>
                  </a:lnTo>
                  <a:lnTo>
                    <a:pt x="80" y="264"/>
                  </a:lnTo>
                  <a:lnTo>
                    <a:pt x="48" y="272"/>
                  </a:lnTo>
                  <a:lnTo>
                    <a:pt x="24" y="288"/>
                  </a:lnTo>
                  <a:lnTo>
                    <a:pt x="24" y="312"/>
                  </a:lnTo>
                  <a:lnTo>
                    <a:pt x="48" y="328"/>
                  </a:lnTo>
                  <a:lnTo>
                    <a:pt x="56" y="352"/>
                  </a:lnTo>
                  <a:lnTo>
                    <a:pt x="72" y="360"/>
                  </a:lnTo>
                  <a:lnTo>
                    <a:pt x="80" y="384"/>
                  </a:lnTo>
                  <a:lnTo>
                    <a:pt x="104" y="384"/>
                  </a:lnTo>
                  <a:lnTo>
                    <a:pt x="144" y="384"/>
                  </a:lnTo>
                  <a:lnTo>
                    <a:pt x="120" y="416"/>
                  </a:lnTo>
                  <a:lnTo>
                    <a:pt x="64" y="472"/>
                  </a:lnTo>
                  <a:lnTo>
                    <a:pt x="128" y="432"/>
                  </a:lnTo>
                  <a:lnTo>
                    <a:pt x="184" y="376"/>
                  </a:lnTo>
                  <a:lnTo>
                    <a:pt x="176" y="368"/>
                  </a:lnTo>
                  <a:lnTo>
                    <a:pt x="208" y="328"/>
                  </a:lnTo>
                  <a:lnTo>
                    <a:pt x="216" y="344"/>
                  </a:lnTo>
                  <a:lnTo>
                    <a:pt x="224" y="360"/>
                  </a:lnTo>
                  <a:lnTo>
                    <a:pt x="248" y="344"/>
                  </a:lnTo>
                  <a:lnTo>
                    <a:pt x="272" y="328"/>
                  </a:lnTo>
                  <a:lnTo>
                    <a:pt x="288" y="336"/>
                  </a:lnTo>
                  <a:lnTo>
                    <a:pt x="344" y="344"/>
                  </a:lnTo>
                  <a:lnTo>
                    <a:pt x="344" y="64"/>
                  </a:lnTo>
                  <a:lnTo>
                    <a:pt x="336" y="6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27" name="Freeform 777"/>
            <p:cNvSpPr>
              <a:spLocks/>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0 h 376"/>
                <a:gd name="T50" fmla="*/ 2147483647 w 728"/>
                <a:gd name="T51" fmla="*/ 2147483647 h 376"/>
                <a:gd name="T52" fmla="*/ 2147483647 w 728"/>
                <a:gd name="T53" fmla="*/ 2147483647 h 376"/>
                <a:gd name="T54" fmla="*/ 2147483647 w 728"/>
                <a:gd name="T55" fmla="*/ 2147483647 h 376"/>
                <a:gd name="T56" fmla="*/ 0 w 728"/>
                <a:gd name="T57" fmla="*/ 2147483647 h 376"/>
                <a:gd name="T58" fmla="*/ 2147483647 w 728"/>
                <a:gd name="T59" fmla="*/ 2147483647 h 376"/>
                <a:gd name="T60" fmla="*/ 2147483647 w 728"/>
                <a:gd name="T61" fmla="*/ 2147483647 h 376"/>
                <a:gd name="T62" fmla="*/ 2147483647 w 728"/>
                <a:gd name="T63" fmla="*/ 2147483647 h 376"/>
                <a:gd name="T64" fmla="*/ 2147483647 w 728"/>
                <a:gd name="T65" fmla="*/ 2147483647 h 3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8"/>
                <a:gd name="T100" fmla="*/ 0 h 376"/>
                <a:gd name="T101" fmla="*/ 728 w 728"/>
                <a:gd name="T102" fmla="*/ 376 h 3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28" name="Freeform 779"/>
            <p:cNvSpPr>
              <a:spLocks/>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2147483647 h 376"/>
                <a:gd name="T50" fmla="*/ 2147483647 w 728"/>
                <a:gd name="T51" fmla="*/ 0 h 376"/>
                <a:gd name="T52" fmla="*/ 2147483647 w 728"/>
                <a:gd name="T53" fmla="*/ 2147483647 h 376"/>
                <a:gd name="T54" fmla="*/ 2147483647 w 728"/>
                <a:gd name="T55" fmla="*/ 2147483647 h 376"/>
                <a:gd name="T56" fmla="*/ 2147483647 w 728"/>
                <a:gd name="T57" fmla="*/ 2147483647 h 376"/>
                <a:gd name="T58" fmla="*/ 0 w 728"/>
                <a:gd name="T59" fmla="*/ 2147483647 h 376"/>
                <a:gd name="T60" fmla="*/ 2147483647 w 728"/>
                <a:gd name="T61" fmla="*/ 2147483647 h 376"/>
                <a:gd name="T62" fmla="*/ 2147483647 w 728"/>
                <a:gd name="T63" fmla="*/ 2147483647 h 376"/>
                <a:gd name="T64" fmla="*/ 2147483647 w 728"/>
                <a:gd name="T65" fmla="*/ 2147483647 h 376"/>
                <a:gd name="T66" fmla="*/ 2147483647 w 728"/>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8"/>
                <a:gd name="T103" fmla="*/ 0 h 376"/>
                <a:gd name="T104" fmla="*/ 728 w 728"/>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229" name="Freeform 780"/>
            <p:cNvSpPr>
              <a:spLocks/>
            </p:cNvSpPr>
            <p:nvPr/>
          </p:nvSpPr>
          <p:spPr bwMode="auto">
            <a:xfrm>
              <a:off x="2968199" y="3315136"/>
              <a:ext cx="75667" cy="74570"/>
            </a:xfrm>
            <a:custGeom>
              <a:avLst/>
              <a:gdLst>
                <a:gd name="T0" fmla="*/ 2147483647 w 56"/>
                <a:gd name="T1" fmla="*/ 2147483647 h 56"/>
                <a:gd name="T2" fmla="*/ 2147483647 w 56"/>
                <a:gd name="T3" fmla="*/ 2147483647 h 56"/>
                <a:gd name="T4" fmla="*/ 2147483647 w 56"/>
                <a:gd name="T5" fmla="*/ 0 h 56"/>
                <a:gd name="T6" fmla="*/ 2147483647 w 56"/>
                <a:gd name="T7" fmla="*/ 2147483647 h 56"/>
                <a:gd name="T8" fmla="*/ 0 w 56"/>
                <a:gd name="T9" fmla="*/ 2147483647 h 56"/>
                <a:gd name="T10" fmla="*/ 2147483647 w 56"/>
                <a:gd name="T11" fmla="*/ 2147483647 h 56"/>
                <a:gd name="T12" fmla="*/ 2147483647 w 56"/>
                <a:gd name="T13" fmla="*/ 2147483647 h 56"/>
                <a:gd name="T14" fmla="*/ 2147483647 w 56"/>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56"/>
                <a:gd name="T26" fmla="*/ 56 w 56"/>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56">
                  <a:moveTo>
                    <a:pt x="56" y="56"/>
                  </a:moveTo>
                  <a:lnTo>
                    <a:pt x="56" y="48"/>
                  </a:lnTo>
                  <a:lnTo>
                    <a:pt x="56" y="0"/>
                  </a:lnTo>
                  <a:lnTo>
                    <a:pt x="32" y="16"/>
                  </a:lnTo>
                  <a:lnTo>
                    <a:pt x="0" y="24"/>
                  </a:lnTo>
                  <a:lnTo>
                    <a:pt x="24" y="56"/>
                  </a:lnTo>
                  <a:lnTo>
                    <a:pt x="40" y="56"/>
                  </a:lnTo>
                  <a:lnTo>
                    <a:pt x="56"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0" name="Freeform 781"/>
            <p:cNvSpPr>
              <a:spLocks/>
            </p:cNvSpPr>
            <p:nvPr/>
          </p:nvSpPr>
          <p:spPr bwMode="auto">
            <a:xfrm>
              <a:off x="3001097" y="3389706"/>
              <a:ext cx="63604" cy="42768"/>
            </a:xfrm>
            <a:custGeom>
              <a:avLst/>
              <a:gdLst>
                <a:gd name="T0" fmla="*/ 2147483647 w 48"/>
                <a:gd name="T1" fmla="*/ 0 h 32"/>
                <a:gd name="T2" fmla="*/ 2147483647 w 48"/>
                <a:gd name="T3" fmla="*/ 0 h 32"/>
                <a:gd name="T4" fmla="*/ 0 w 48"/>
                <a:gd name="T5" fmla="*/ 0 h 32"/>
                <a:gd name="T6" fmla="*/ 2147483647 w 48"/>
                <a:gd name="T7" fmla="*/ 2147483647 h 32"/>
                <a:gd name="T8" fmla="*/ 2147483647 w 48"/>
                <a:gd name="T9" fmla="*/ 2147483647 h 32"/>
                <a:gd name="T10" fmla="*/ 2147483647 w 48"/>
                <a:gd name="T11" fmla="*/ 2147483647 h 32"/>
                <a:gd name="T12" fmla="*/ 2147483647 w 48"/>
                <a:gd name="T13" fmla="*/ 0 h 32"/>
                <a:gd name="T14" fmla="*/ 0 60000 65536"/>
                <a:gd name="T15" fmla="*/ 0 60000 65536"/>
                <a:gd name="T16" fmla="*/ 0 60000 65536"/>
                <a:gd name="T17" fmla="*/ 0 60000 65536"/>
                <a:gd name="T18" fmla="*/ 0 60000 65536"/>
                <a:gd name="T19" fmla="*/ 0 60000 65536"/>
                <a:gd name="T20" fmla="*/ 0 60000 65536"/>
                <a:gd name="T21" fmla="*/ 0 w 48"/>
                <a:gd name="T22" fmla="*/ 0 h 32"/>
                <a:gd name="T23" fmla="*/ 48 w 4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32">
                  <a:moveTo>
                    <a:pt x="32" y="0"/>
                  </a:moveTo>
                  <a:lnTo>
                    <a:pt x="16" y="0"/>
                  </a:lnTo>
                  <a:lnTo>
                    <a:pt x="0" y="0"/>
                  </a:lnTo>
                  <a:lnTo>
                    <a:pt x="8" y="8"/>
                  </a:lnTo>
                  <a:lnTo>
                    <a:pt x="40" y="32"/>
                  </a:lnTo>
                  <a:lnTo>
                    <a:pt x="48" y="16"/>
                  </a:lnTo>
                  <a:lnTo>
                    <a:pt x="32"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1" name="Freeform 782"/>
            <p:cNvSpPr>
              <a:spLocks/>
            </p:cNvSpPr>
            <p:nvPr/>
          </p:nvSpPr>
          <p:spPr bwMode="auto">
            <a:xfrm>
              <a:off x="3054832" y="3411638"/>
              <a:ext cx="96502" cy="42768"/>
            </a:xfrm>
            <a:custGeom>
              <a:avLst/>
              <a:gdLst>
                <a:gd name="T0" fmla="*/ 2147483647 w 72"/>
                <a:gd name="T1" fmla="*/ 2147483647 h 32"/>
                <a:gd name="T2" fmla="*/ 2147483647 w 72"/>
                <a:gd name="T3" fmla="*/ 2147483647 h 32"/>
                <a:gd name="T4" fmla="*/ 2147483647 w 72"/>
                <a:gd name="T5" fmla="*/ 2147483647 h 32"/>
                <a:gd name="T6" fmla="*/ 2147483647 w 72"/>
                <a:gd name="T7" fmla="*/ 0 h 32"/>
                <a:gd name="T8" fmla="*/ 0 w 72"/>
                <a:gd name="T9" fmla="*/ 2147483647 h 32"/>
                <a:gd name="T10" fmla="*/ 2147483647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
                <a:gd name="T40" fmla="*/ 0 h 32"/>
                <a:gd name="T41" fmla="*/ 72 w 72"/>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 h="32">
                  <a:moveTo>
                    <a:pt x="56" y="8"/>
                  </a:moveTo>
                  <a:lnTo>
                    <a:pt x="40" y="8"/>
                  </a:lnTo>
                  <a:lnTo>
                    <a:pt x="8" y="8"/>
                  </a:lnTo>
                  <a:lnTo>
                    <a:pt x="8" y="0"/>
                  </a:lnTo>
                  <a:lnTo>
                    <a:pt x="0" y="16"/>
                  </a:lnTo>
                  <a:lnTo>
                    <a:pt x="16" y="32"/>
                  </a:lnTo>
                  <a:lnTo>
                    <a:pt x="24" y="32"/>
                  </a:lnTo>
                  <a:lnTo>
                    <a:pt x="32" y="24"/>
                  </a:lnTo>
                  <a:lnTo>
                    <a:pt x="40" y="16"/>
                  </a:lnTo>
                  <a:lnTo>
                    <a:pt x="56" y="16"/>
                  </a:lnTo>
                  <a:lnTo>
                    <a:pt x="64" y="32"/>
                  </a:lnTo>
                  <a:lnTo>
                    <a:pt x="72" y="16"/>
                  </a:lnTo>
                  <a:lnTo>
                    <a:pt x="56"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2" name="Freeform 783"/>
            <p:cNvSpPr>
              <a:spLocks/>
            </p:cNvSpPr>
            <p:nvPr/>
          </p:nvSpPr>
          <p:spPr bwMode="auto">
            <a:xfrm>
              <a:off x="3118435" y="3367774"/>
              <a:ext cx="203971" cy="214937"/>
            </a:xfrm>
            <a:custGeom>
              <a:avLst/>
              <a:gdLst>
                <a:gd name="T0" fmla="*/ 2147483647 w 152"/>
                <a:gd name="T1" fmla="*/ 2147483647 h 160"/>
                <a:gd name="T2" fmla="*/ 2147483647 w 152"/>
                <a:gd name="T3" fmla="*/ 2147483647 h 160"/>
                <a:gd name="T4" fmla="*/ 2147483647 w 152"/>
                <a:gd name="T5" fmla="*/ 2147483647 h 160"/>
                <a:gd name="T6" fmla="*/ 2147483647 w 152"/>
                <a:gd name="T7" fmla="*/ 2147483647 h 160"/>
                <a:gd name="T8" fmla="*/ 2147483647 w 152"/>
                <a:gd name="T9" fmla="*/ 2147483647 h 160"/>
                <a:gd name="T10" fmla="*/ 2147483647 w 152"/>
                <a:gd name="T11" fmla="*/ 2147483647 h 160"/>
                <a:gd name="T12" fmla="*/ 2147483647 w 152"/>
                <a:gd name="T13" fmla="*/ 2147483647 h 160"/>
                <a:gd name="T14" fmla="*/ 2147483647 w 152"/>
                <a:gd name="T15" fmla="*/ 2147483647 h 160"/>
                <a:gd name="T16" fmla="*/ 2147483647 w 152"/>
                <a:gd name="T17" fmla="*/ 0 h 160"/>
                <a:gd name="T18" fmla="*/ 2147483647 w 152"/>
                <a:gd name="T19" fmla="*/ 2147483647 h 160"/>
                <a:gd name="T20" fmla="*/ 2147483647 w 152"/>
                <a:gd name="T21" fmla="*/ 2147483647 h 160"/>
                <a:gd name="T22" fmla="*/ 2147483647 w 152"/>
                <a:gd name="T23" fmla="*/ 2147483647 h 160"/>
                <a:gd name="T24" fmla="*/ 2147483647 w 152"/>
                <a:gd name="T25" fmla="*/ 2147483647 h 160"/>
                <a:gd name="T26" fmla="*/ 2147483647 w 152"/>
                <a:gd name="T27" fmla="*/ 2147483647 h 160"/>
                <a:gd name="T28" fmla="*/ 2147483647 w 152"/>
                <a:gd name="T29" fmla="*/ 2147483647 h 160"/>
                <a:gd name="T30" fmla="*/ 2147483647 w 152"/>
                <a:gd name="T31" fmla="*/ 2147483647 h 160"/>
                <a:gd name="T32" fmla="*/ 2147483647 w 152"/>
                <a:gd name="T33" fmla="*/ 2147483647 h 160"/>
                <a:gd name="T34" fmla="*/ 2147483647 w 152"/>
                <a:gd name="T35" fmla="*/ 2147483647 h 160"/>
                <a:gd name="T36" fmla="*/ 2147483647 w 152"/>
                <a:gd name="T37" fmla="*/ 2147483647 h 160"/>
                <a:gd name="T38" fmla="*/ 2147483647 w 152"/>
                <a:gd name="T39" fmla="*/ 2147483647 h 160"/>
                <a:gd name="T40" fmla="*/ 0 w 152"/>
                <a:gd name="T41" fmla="*/ 2147483647 h 160"/>
                <a:gd name="T42" fmla="*/ 2147483647 w 152"/>
                <a:gd name="T43" fmla="*/ 2147483647 h 160"/>
                <a:gd name="T44" fmla="*/ 2147483647 w 152"/>
                <a:gd name="T45" fmla="*/ 2147483647 h 160"/>
                <a:gd name="T46" fmla="*/ 2147483647 w 152"/>
                <a:gd name="T47" fmla="*/ 2147483647 h 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2"/>
                <a:gd name="T73" fmla="*/ 0 h 160"/>
                <a:gd name="T74" fmla="*/ 152 w 152"/>
                <a:gd name="T75" fmla="*/ 160 h 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2" h="160">
                  <a:moveTo>
                    <a:pt x="152" y="136"/>
                  </a:moveTo>
                  <a:lnTo>
                    <a:pt x="152" y="104"/>
                  </a:lnTo>
                  <a:lnTo>
                    <a:pt x="144" y="88"/>
                  </a:lnTo>
                  <a:lnTo>
                    <a:pt x="144" y="80"/>
                  </a:lnTo>
                  <a:lnTo>
                    <a:pt x="128" y="80"/>
                  </a:lnTo>
                  <a:lnTo>
                    <a:pt x="88" y="64"/>
                  </a:lnTo>
                  <a:lnTo>
                    <a:pt x="80" y="40"/>
                  </a:lnTo>
                  <a:lnTo>
                    <a:pt x="80" y="8"/>
                  </a:lnTo>
                  <a:lnTo>
                    <a:pt x="96" y="0"/>
                  </a:lnTo>
                  <a:lnTo>
                    <a:pt x="72" y="8"/>
                  </a:lnTo>
                  <a:lnTo>
                    <a:pt x="56" y="16"/>
                  </a:lnTo>
                  <a:lnTo>
                    <a:pt x="48" y="32"/>
                  </a:lnTo>
                  <a:lnTo>
                    <a:pt x="40" y="40"/>
                  </a:lnTo>
                  <a:lnTo>
                    <a:pt x="24" y="48"/>
                  </a:lnTo>
                  <a:lnTo>
                    <a:pt x="16" y="64"/>
                  </a:lnTo>
                  <a:lnTo>
                    <a:pt x="16" y="72"/>
                  </a:lnTo>
                  <a:lnTo>
                    <a:pt x="24" y="88"/>
                  </a:lnTo>
                  <a:lnTo>
                    <a:pt x="24" y="104"/>
                  </a:lnTo>
                  <a:lnTo>
                    <a:pt x="24" y="120"/>
                  </a:lnTo>
                  <a:lnTo>
                    <a:pt x="8" y="128"/>
                  </a:lnTo>
                  <a:lnTo>
                    <a:pt x="0" y="136"/>
                  </a:lnTo>
                  <a:lnTo>
                    <a:pt x="32" y="152"/>
                  </a:lnTo>
                  <a:lnTo>
                    <a:pt x="48" y="160"/>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3" name="Freeform 784"/>
            <p:cNvSpPr>
              <a:spLocks/>
            </p:cNvSpPr>
            <p:nvPr/>
          </p:nvSpPr>
          <p:spPr bwMode="auto">
            <a:xfrm>
              <a:off x="3183135" y="3550909"/>
              <a:ext cx="139271" cy="96502"/>
            </a:xfrm>
            <a:custGeom>
              <a:avLst/>
              <a:gdLst>
                <a:gd name="T0" fmla="*/ 0 w 104"/>
                <a:gd name="T1" fmla="*/ 2147483647 h 72"/>
                <a:gd name="T2" fmla="*/ 2147483647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0 h 72"/>
                <a:gd name="T22" fmla="*/ 0 w 104"/>
                <a:gd name="T23" fmla="*/ 2147483647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24" y="40"/>
                  </a:lnTo>
                  <a:lnTo>
                    <a:pt x="32" y="48"/>
                  </a:lnTo>
                  <a:lnTo>
                    <a:pt x="48" y="48"/>
                  </a:lnTo>
                  <a:lnTo>
                    <a:pt x="56" y="64"/>
                  </a:lnTo>
                  <a:lnTo>
                    <a:pt x="64" y="56"/>
                  </a:lnTo>
                  <a:lnTo>
                    <a:pt x="56" y="64"/>
                  </a:lnTo>
                  <a:lnTo>
                    <a:pt x="64" y="72"/>
                  </a:lnTo>
                  <a:lnTo>
                    <a:pt x="72" y="24"/>
                  </a:lnTo>
                  <a:lnTo>
                    <a:pt x="72" y="8"/>
                  </a:lnTo>
                  <a:lnTo>
                    <a:pt x="104" y="0"/>
                  </a:lnTo>
                  <a:lnTo>
                    <a:pt x="0" y="2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4" name="Freeform 785"/>
            <p:cNvSpPr>
              <a:spLocks/>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5" name="Freeform 786"/>
            <p:cNvSpPr>
              <a:spLocks/>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6" name="Freeform 787"/>
            <p:cNvSpPr>
              <a:spLocks/>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88"/>
                <a:gd name="T53" fmla="*/ 64 w 64"/>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7" name="Freeform 788"/>
            <p:cNvSpPr>
              <a:spLocks/>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2147483647 w 40"/>
                <a:gd name="T11" fmla="*/ 0 h 48"/>
                <a:gd name="T12" fmla="*/ 0 w 40"/>
                <a:gd name="T13" fmla="*/ 2147483647 h 48"/>
                <a:gd name="T14" fmla="*/ 2147483647 w 40"/>
                <a:gd name="T15" fmla="*/ 2147483647 h 4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48"/>
                <a:gd name="T26" fmla="*/ 40 w 40"/>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48">
                  <a:moveTo>
                    <a:pt x="8" y="32"/>
                  </a:moveTo>
                  <a:lnTo>
                    <a:pt x="8" y="48"/>
                  </a:lnTo>
                  <a:lnTo>
                    <a:pt x="24" y="40"/>
                  </a:lnTo>
                  <a:lnTo>
                    <a:pt x="40" y="16"/>
                  </a:lnTo>
                  <a:lnTo>
                    <a:pt x="16" y="0"/>
                  </a:lnTo>
                  <a:lnTo>
                    <a:pt x="8" y="0"/>
                  </a:lnTo>
                  <a:lnTo>
                    <a:pt x="0" y="16"/>
                  </a:lnTo>
                  <a:lnTo>
                    <a:pt x="8" y="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8" name="Freeform 789"/>
            <p:cNvSpPr>
              <a:spLocks/>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2147483647 w 64"/>
                <a:gd name="T35" fmla="*/ 2147483647 h 88"/>
                <a:gd name="T36" fmla="*/ 2147483647 w 64"/>
                <a:gd name="T37" fmla="*/ 2147483647 h 88"/>
                <a:gd name="T38" fmla="*/ 2147483647 w 64"/>
                <a:gd name="T39" fmla="*/ 2147483647 h 88"/>
                <a:gd name="T40" fmla="*/ 2147483647 w 64"/>
                <a:gd name="T41" fmla="*/ 2147483647 h 88"/>
                <a:gd name="T42" fmla="*/ 2147483647 w 64"/>
                <a:gd name="T43" fmla="*/ 2147483647 h 88"/>
                <a:gd name="T44" fmla="*/ 2147483647 w 64"/>
                <a:gd name="T45" fmla="*/ 2147483647 h 88"/>
                <a:gd name="T46" fmla="*/ 2147483647 w 64"/>
                <a:gd name="T47" fmla="*/ 2147483647 h 88"/>
                <a:gd name="T48" fmla="*/ 2147483647 w 64"/>
                <a:gd name="T49" fmla="*/ 0 h 88"/>
                <a:gd name="T50" fmla="*/ 2147483647 w 64"/>
                <a:gd name="T51" fmla="*/ 2147483647 h 88"/>
                <a:gd name="T52" fmla="*/ 0 w 64"/>
                <a:gd name="T53" fmla="*/ 2147483647 h 88"/>
                <a:gd name="T54" fmla="*/ 2147483647 w 64"/>
                <a:gd name="T55" fmla="*/ 2147483647 h 88"/>
                <a:gd name="T56" fmla="*/ 2147483647 w 64"/>
                <a:gd name="T57" fmla="*/ 2147483647 h 88"/>
                <a:gd name="T58" fmla="*/ 2147483647 w 64"/>
                <a:gd name="T59" fmla="*/ 2147483647 h 88"/>
                <a:gd name="T60" fmla="*/ 2147483647 w 64"/>
                <a:gd name="T61" fmla="*/ 2147483647 h 88"/>
                <a:gd name="T62" fmla="*/ 2147483647 w 64"/>
                <a:gd name="T63" fmla="*/ 2147483647 h 88"/>
                <a:gd name="T64" fmla="*/ 2147483647 w 64"/>
                <a:gd name="T65" fmla="*/ 2147483647 h 88"/>
                <a:gd name="T66" fmla="*/ 2147483647 w 64"/>
                <a:gd name="T67" fmla="*/ 2147483647 h 88"/>
                <a:gd name="T68" fmla="*/ 2147483647 w 64"/>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4"/>
                <a:gd name="T106" fmla="*/ 0 h 88"/>
                <a:gd name="T107" fmla="*/ 64 w 64"/>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9" name="Freeform 790"/>
            <p:cNvSpPr>
              <a:spLocks/>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2147483647 h 48"/>
                <a:gd name="T10" fmla="*/ 2147483647 w 40"/>
                <a:gd name="T11" fmla="*/ 0 h 48"/>
                <a:gd name="T12" fmla="*/ 2147483647 w 40"/>
                <a:gd name="T13" fmla="*/ 0 h 48"/>
                <a:gd name="T14" fmla="*/ 0 w 40"/>
                <a:gd name="T15" fmla="*/ 2147483647 h 48"/>
                <a:gd name="T16" fmla="*/ 2147483647 w 40"/>
                <a:gd name="T17" fmla="*/ 2147483647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8"/>
                <a:gd name="T29" fmla="*/ 40 w 40"/>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8">
                  <a:moveTo>
                    <a:pt x="8" y="32"/>
                  </a:moveTo>
                  <a:lnTo>
                    <a:pt x="8" y="48"/>
                  </a:lnTo>
                  <a:lnTo>
                    <a:pt x="24" y="40"/>
                  </a:lnTo>
                  <a:lnTo>
                    <a:pt x="40" y="16"/>
                  </a:lnTo>
                  <a:lnTo>
                    <a:pt x="16" y="0"/>
                  </a:lnTo>
                  <a:lnTo>
                    <a:pt x="8" y="0"/>
                  </a:lnTo>
                  <a:lnTo>
                    <a:pt x="0" y="16"/>
                  </a:lnTo>
                  <a:lnTo>
                    <a:pt x="8" y="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0" name="Freeform 792"/>
            <p:cNvSpPr>
              <a:spLocks/>
            </p:cNvSpPr>
            <p:nvPr/>
          </p:nvSpPr>
          <p:spPr bwMode="auto">
            <a:xfrm>
              <a:off x="3398072" y="3916082"/>
              <a:ext cx="150237" cy="139271"/>
            </a:xfrm>
            <a:custGeom>
              <a:avLst/>
              <a:gdLst>
                <a:gd name="T0" fmla="*/ 2147483647 w 112"/>
                <a:gd name="T1" fmla="*/ 0 h 104"/>
                <a:gd name="T2" fmla="*/ 0 w 112"/>
                <a:gd name="T3" fmla="*/ 2147483647 h 104"/>
                <a:gd name="T4" fmla="*/ 0 w 112"/>
                <a:gd name="T5" fmla="*/ 2147483647 h 104"/>
                <a:gd name="T6" fmla="*/ 2147483647 w 112"/>
                <a:gd name="T7" fmla="*/ 2147483647 h 104"/>
                <a:gd name="T8" fmla="*/ 2147483647 w 112"/>
                <a:gd name="T9" fmla="*/ 2147483647 h 104"/>
                <a:gd name="T10" fmla="*/ 2147483647 w 112"/>
                <a:gd name="T11" fmla="*/ 2147483647 h 104"/>
                <a:gd name="T12" fmla="*/ 2147483647 w 112"/>
                <a:gd name="T13" fmla="*/ 2147483647 h 104"/>
                <a:gd name="T14" fmla="*/ 2147483647 w 112"/>
                <a:gd name="T15" fmla="*/ 2147483647 h 104"/>
                <a:gd name="T16" fmla="*/ 2147483647 w 112"/>
                <a:gd name="T17" fmla="*/ 2147483647 h 104"/>
                <a:gd name="T18" fmla="*/ 2147483647 w 112"/>
                <a:gd name="T19" fmla="*/ 2147483647 h 104"/>
                <a:gd name="T20" fmla="*/ 2147483647 w 112"/>
                <a:gd name="T21" fmla="*/ 2147483647 h 104"/>
                <a:gd name="T22" fmla="*/ 2147483647 w 112"/>
                <a:gd name="T23" fmla="*/ 2147483647 h 104"/>
                <a:gd name="T24" fmla="*/ 2147483647 w 112"/>
                <a:gd name="T25" fmla="*/ 2147483647 h 104"/>
                <a:gd name="T26" fmla="*/ 2147483647 w 112"/>
                <a:gd name="T27" fmla="*/ 2147483647 h 104"/>
                <a:gd name="T28" fmla="*/ 2147483647 w 112"/>
                <a:gd name="T29" fmla="*/ 2147483647 h 104"/>
                <a:gd name="T30" fmla="*/ 2147483647 w 112"/>
                <a:gd name="T31" fmla="*/ 2147483647 h 104"/>
                <a:gd name="T32" fmla="*/ 2147483647 w 112"/>
                <a:gd name="T33" fmla="*/ 2147483647 h 104"/>
                <a:gd name="T34" fmla="*/ 2147483647 w 112"/>
                <a:gd name="T35" fmla="*/ 0 h 104"/>
                <a:gd name="T36" fmla="*/ 2147483647 w 112"/>
                <a:gd name="T37" fmla="*/ 0 h 104"/>
                <a:gd name="T38" fmla="*/ 2147483647 w 112"/>
                <a:gd name="T39" fmla="*/ 0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2"/>
                <a:gd name="T61" fmla="*/ 0 h 104"/>
                <a:gd name="T62" fmla="*/ 112 w 112"/>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2" h="104">
                  <a:moveTo>
                    <a:pt x="32" y="0"/>
                  </a:moveTo>
                  <a:lnTo>
                    <a:pt x="0" y="24"/>
                  </a:lnTo>
                  <a:lnTo>
                    <a:pt x="0" y="32"/>
                  </a:lnTo>
                  <a:lnTo>
                    <a:pt x="8" y="48"/>
                  </a:lnTo>
                  <a:lnTo>
                    <a:pt x="24" y="56"/>
                  </a:lnTo>
                  <a:lnTo>
                    <a:pt x="48" y="64"/>
                  </a:lnTo>
                  <a:lnTo>
                    <a:pt x="56" y="72"/>
                  </a:lnTo>
                  <a:lnTo>
                    <a:pt x="56" y="96"/>
                  </a:lnTo>
                  <a:lnTo>
                    <a:pt x="72" y="104"/>
                  </a:lnTo>
                  <a:lnTo>
                    <a:pt x="96" y="88"/>
                  </a:lnTo>
                  <a:lnTo>
                    <a:pt x="112" y="80"/>
                  </a:lnTo>
                  <a:lnTo>
                    <a:pt x="104" y="72"/>
                  </a:lnTo>
                  <a:lnTo>
                    <a:pt x="104" y="56"/>
                  </a:lnTo>
                  <a:lnTo>
                    <a:pt x="96" y="56"/>
                  </a:lnTo>
                  <a:lnTo>
                    <a:pt x="80" y="32"/>
                  </a:lnTo>
                  <a:lnTo>
                    <a:pt x="72" y="24"/>
                  </a:lnTo>
                  <a:lnTo>
                    <a:pt x="56" y="8"/>
                  </a:lnTo>
                  <a:lnTo>
                    <a:pt x="56" y="0"/>
                  </a:lnTo>
                  <a:lnTo>
                    <a:pt x="48" y="0"/>
                  </a:lnTo>
                  <a:lnTo>
                    <a:pt x="32"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1" name="Freeform 793"/>
            <p:cNvSpPr>
              <a:spLocks/>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2" name="Freeform 794"/>
            <p:cNvSpPr>
              <a:spLocks/>
            </p:cNvSpPr>
            <p:nvPr/>
          </p:nvSpPr>
          <p:spPr bwMode="auto">
            <a:xfrm>
              <a:off x="3279638" y="3743913"/>
              <a:ext cx="193004" cy="225903"/>
            </a:xfrm>
            <a:custGeom>
              <a:avLst/>
              <a:gdLst>
                <a:gd name="T0" fmla="*/ 2147483647 w 144"/>
                <a:gd name="T1" fmla="*/ 2147483647 h 168"/>
                <a:gd name="T2" fmla="*/ 2147483647 w 144"/>
                <a:gd name="T3" fmla="*/ 2147483647 h 168"/>
                <a:gd name="T4" fmla="*/ 2147483647 w 144"/>
                <a:gd name="T5" fmla="*/ 2147483647 h 168"/>
                <a:gd name="T6" fmla="*/ 2147483647 w 144"/>
                <a:gd name="T7" fmla="*/ 2147483647 h 168"/>
                <a:gd name="T8" fmla="*/ 2147483647 w 144"/>
                <a:gd name="T9" fmla="*/ 2147483647 h 168"/>
                <a:gd name="T10" fmla="*/ 2147483647 w 144"/>
                <a:gd name="T11" fmla="*/ 2147483647 h 168"/>
                <a:gd name="T12" fmla="*/ 2147483647 w 144"/>
                <a:gd name="T13" fmla="*/ 2147483647 h 168"/>
                <a:gd name="T14" fmla="*/ 2147483647 w 144"/>
                <a:gd name="T15" fmla="*/ 2147483647 h 168"/>
                <a:gd name="T16" fmla="*/ 2147483647 w 144"/>
                <a:gd name="T17" fmla="*/ 2147483647 h 168"/>
                <a:gd name="T18" fmla="*/ 2147483647 w 144"/>
                <a:gd name="T19" fmla="*/ 2147483647 h 168"/>
                <a:gd name="T20" fmla="*/ 2147483647 w 144"/>
                <a:gd name="T21" fmla="*/ 2147483647 h 168"/>
                <a:gd name="T22" fmla="*/ 2147483647 w 144"/>
                <a:gd name="T23" fmla="*/ 2147483647 h 168"/>
                <a:gd name="T24" fmla="*/ 2147483647 w 144"/>
                <a:gd name="T25" fmla="*/ 2147483647 h 168"/>
                <a:gd name="T26" fmla="*/ 2147483647 w 144"/>
                <a:gd name="T27" fmla="*/ 0 h 168"/>
                <a:gd name="T28" fmla="*/ 2147483647 w 144"/>
                <a:gd name="T29" fmla="*/ 2147483647 h 168"/>
                <a:gd name="T30" fmla="*/ 0 w 144"/>
                <a:gd name="T31" fmla="*/ 2147483647 h 168"/>
                <a:gd name="T32" fmla="*/ 2147483647 w 144"/>
                <a:gd name="T33" fmla="*/ 2147483647 h 168"/>
                <a:gd name="T34" fmla="*/ 2147483647 w 144"/>
                <a:gd name="T35" fmla="*/ 2147483647 h 168"/>
                <a:gd name="T36" fmla="*/ 0 w 144"/>
                <a:gd name="T37" fmla="*/ 2147483647 h 168"/>
                <a:gd name="T38" fmla="*/ 0 w 144"/>
                <a:gd name="T39" fmla="*/ 2147483647 h 168"/>
                <a:gd name="T40" fmla="*/ 2147483647 w 144"/>
                <a:gd name="T41" fmla="*/ 2147483647 h 168"/>
                <a:gd name="T42" fmla="*/ 2147483647 w 144"/>
                <a:gd name="T43" fmla="*/ 2147483647 h 168"/>
                <a:gd name="T44" fmla="*/ 2147483647 w 144"/>
                <a:gd name="T45" fmla="*/ 2147483647 h 168"/>
                <a:gd name="T46" fmla="*/ 2147483647 w 144"/>
                <a:gd name="T47" fmla="*/ 2147483647 h 168"/>
                <a:gd name="T48" fmla="*/ 2147483647 w 144"/>
                <a:gd name="T49" fmla="*/ 2147483647 h 168"/>
                <a:gd name="T50" fmla="*/ 2147483647 w 144"/>
                <a:gd name="T51" fmla="*/ 2147483647 h 168"/>
                <a:gd name="T52" fmla="*/ 2147483647 w 144"/>
                <a:gd name="T53" fmla="*/ 2147483647 h 168"/>
                <a:gd name="T54" fmla="*/ 2147483647 w 144"/>
                <a:gd name="T55" fmla="*/ 2147483647 h 168"/>
                <a:gd name="T56" fmla="*/ 2147483647 w 144"/>
                <a:gd name="T57" fmla="*/ 2147483647 h 1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4"/>
                <a:gd name="T88" fmla="*/ 0 h 168"/>
                <a:gd name="T89" fmla="*/ 144 w 144"/>
                <a:gd name="T90" fmla="*/ 168 h 16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4" h="168">
                  <a:moveTo>
                    <a:pt x="88" y="160"/>
                  </a:moveTo>
                  <a:lnTo>
                    <a:pt x="88" y="152"/>
                  </a:lnTo>
                  <a:lnTo>
                    <a:pt x="120" y="128"/>
                  </a:lnTo>
                  <a:lnTo>
                    <a:pt x="136" y="128"/>
                  </a:lnTo>
                  <a:lnTo>
                    <a:pt x="144" y="128"/>
                  </a:lnTo>
                  <a:lnTo>
                    <a:pt x="144" y="104"/>
                  </a:lnTo>
                  <a:lnTo>
                    <a:pt x="144" y="88"/>
                  </a:lnTo>
                  <a:lnTo>
                    <a:pt x="120" y="80"/>
                  </a:lnTo>
                  <a:lnTo>
                    <a:pt x="112" y="72"/>
                  </a:lnTo>
                  <a:lnTo>
                    <a:pt x="112" y="56"/>
                  </a:lnTo>
                  <a:lnTo>
                    <a:pt x="88" y="40"/>
                  </a:lnTo>
                  <a:lnTo>
                    <a:pt x="64" y="32"/>
                  </a:lnTo>
                  <a:lnTo>
                    <a:pt x="56" y="8"/>
                  </a:lnTo>
                  <a:lnTo>
                    <a:pt x="32" y="0"/>
                  </a:lnTo>
                  <a:lnTo>
                    <a:pt x="16" y="16"/>
                  </a:lnTo>
                  <a:lnTo>
                    <a:pt x="0" y="16"/>
                  </a:lnTo>
                  <a:lnTo>
                    <a:pt x="8" y="32"/>
                  </a:lnTo>
                  <a:lnTo>
                    <a:pt x="8" y="64"/>
                  </a:lnTo>
                  <a:lnTo>
                    <a:pt x="0" y="88"/>
                  </a:lnTo>
                  <a:lnTo>
                    <a:pt x="0" y="104"/>
                  </a:lnTo>
                  <a:lnTo>
                    <a:pt x="16" y="112"/>
                  </a:lnTo>
                  <a:lnTo>
                    <a:pt x="8" y="128"/>
                  </a:lnTo>
                  <a:lnTo>
                    <a:pt x="24" y="160"/>
                  </a:lnTo>
                  <a:lnTo>
                    <a:pt x="32" y="168"/>
                  </a:lnTo>
                  <a:lnTo>
                    <a:pt x="40" y="160"/>
                  </a:lnTo>
                  <a:lnTo>
                    <a:pt x="48" y="160"/>
                  </a:lnTo>
                  <a:lnTo>
                    <a:pt x="64" y="168"/>
                  </a:lnTo>
                  <a:lnTo>
                    <a:pt x="72" y="160"/>
                  </a:lnTo>
                  <a:lnTo>
                    <a:pt x="88" y="16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3" name="Freeform 795"/>
            <p:cNvSpPr>
              <a:spLocks/>
            </p:cNvSpPr>
            <p:nvPr/>
          </p:nvSpPr>
          <p:spPr bwMode="auto">
            <a:xfrm>
              <a:off x="3216034" y="3486208"/>
              <a:ext cx="654680" cy="697448"/>
            </a:xfrm>
            <a:custGeom>
              <a:avLst/>
              <a:gdLst>
                <a:gd name="T0" fmla="*/ 2147483647 w 488"/>
                <a:gd name="T1" fmla="*/ 2147483647 h 520"/>
                <a:gd name="T2" fmla="*/ 2147483647 w 488"/>
                <a:gd name="T3" fmla="*/ 2147483647 h 520"/>
                <a:gd name="T4" fmla="*/ 2147483647 w 488"/>
                <a:gd name="T5" fmla="*/ 2147483647 h 520"/>
                <a:gd name="T6" fmla="*/ 2147483647 w 488"/>
                <a:gd name="T7" fmla="*/ 2147483647 h 520"/>
                <a:gd name="T8" fmla="*/ 2147483647 w 488"/>
                <a:gd name="T9" fmla="*/ 2147483647 h 520"/>
                <a:gd name="T10" fmla="*/ 2147483647 w 488"/>
                <a:gd name="T11" fmla="*/ 2147483647 h 520"/>
                <a:gd name="T12" fmla="*/ 2147483647 w 488"/>
                <a:gd name="T13" fmla="*/ 2147483647 h 520"/>
                <a:gd name="T14" fmla="*/ 2147483647 w 488"/>
                <a:gd name="T15" fmla="*/ 2147483647 h 520"/>
                <a:gd name="T16" fmla="*/ 2147483647 w 488"/>
                <a:gd name="T17" fmla="*/ 2147483647 h 520"/>
                <a:gd name="T18" fmla="*/ 2147483647 w 488"/>
                <a:gd name="T19" fmla="*/ 2147483647 h 520"/>
                <a:gd name="T20" fmla="*/ 2147483647 w 488"/>
                <a:gd name="T21" fmla="*/ 2147483647 h 520"/>
                <a:gd name="T22" fmla="*/ 2147483647 w 488"/>
                <a:gd name="T23" fmla="*/ 2147483647 h 520"/>
                <a:gd name="T24" fmla="*/ 2147483647 w 488"/>
                <a:gd name="T25" fmla="*/ 2147483647 h 520"/>
                <a:gd name="T26" fmla="*/ 2147483647 w 488"/>
                <a:gd name="T27" fmla="*/ 2147483647 h 520"/>
                <a:gd name="T28" fmla="*/ 2147483647 w 488"/>
                <a:gd name="T29" fmla="*/ 2147483647 h 520"/>
                <a:gd name="T30" fmla="*/ 2147483647 w 488"/>
                <a:gd name="T31" fmla="*/ 2147483647 h 520"/>
                <a:gd name="T32" fmla="*/ 2147483647 w 488"/>
                <a:gd name="T33" fmla="*/ 2147483647 h 520"/>
                <a:gd name="T34" fmla="*/ 2147483647 w 488"/>
                <a:gd name="T35" fmla="*/ 2147483647 h 520"/>
                <a:gd name="T36" fmla="*/ 2147483647 w 488"/>
                <a:gd name="T37" fmla="*/ 2147483647 h 520"/>
                <a:gd name="T38" fmla="*/ 2147483647 w 488"/>
                <a:gd name="T39" fmla="*/ 2147483647 h 520"/>
                <a:gd name="T40" fmla="*/ 2147483647 w 488"/>
                <a:gd name="T41" fmla="*/ 2147483647 h 520"/>
                <a:gd name="T42" fmla="*/ 2147483647 w 488"/>
                <a:gd name="T43" fmla="*/ 2147483647 h 520"/>
                <a:gd name="T44" fmla="*/ 2147483647 w 488"/>
                <a:gd name="T45" fmla="*/ 2147483647 h 520"/>
                <a:gd name="T46" fmla="*/ 2147483647 w 488"/>
                <a:gd name="T47" fmla="*/ 0 h 520"/>
                <a:gd name="T48" fmla="*/ 2147483647 w 488"/>
                <a:gd name="T49" fmla="*/ 2147483647 h 520"/>
                <a:gd name="T50" fmla="*/ 2147483647 w 488"/>
                <a:gd name="T51" fmla="*/ 2147483647 h 520"/>
                <a:gd name="T52" fmla="*/ 2147483647 w 488"/>
                <a:gd name="T53" fmla="*/ 2147483647 h 520"/>
                <a:gd name="T54" fmla="*/ 2147483647 w 488"/>
                <a:gd name="T55" fmla="*/ 2147483647 h 520"/>
                <a:gd name="T56" fmla="*/ 2147483647 w 488"/>
                <a:gd name="T57" fmla="*/ 2147483647 h 520"/>
                <a:gd name="T58" fmla="*/ 2147483647 w 488"/>
                <a:gd name="T59" fmla="*/ 2147483647 h 520"/>
                <a:gd name="T60" fmla="*/ 0 w 488"/>
                <a:gd name="T61" fmla="*/ 2147483647 h 520"/>
                <a:gd name="T62" fmla="*/ 2147483647 w 488"/>
                <a:gd name="T63" fmla="*/ 2147483647 h 520"/>
                <a:gd name="T64" fmla="*/ 2147483647 w 488"/>
                <a:gd name="T65" fmla="*/ 2147483647 h 520"/>
                <a:gd name="T66" fmla="*/ 2147483647 w 488"/>
                <a:gd name="T67" fmla="*/ 2147483647 h 520"/>
                <a:gd name="T68" fmla="*/ 2147483647 w 488"/>
                <a:gd name="T69" fmla="*/ 2147483647 h 520"/>
                <a:gd name="T70" fmla="*/ 2147483647 w 488"/>
                <a:gd name="T71" fmla="*/ 2147483647 h 520"/>
                <a:gd name="T72" fmla="*/ 2147483647 w 488"/>
                <a:gd name="T73" fmla="*/ 2147483647 h 520"/>
                <a:gd name="T74" fmla="*/ 2147483647 w 488"/>
                <a:gd name="T75" fmla="*/ 2147483647 h 520"/>
                <a:gd name="T76" fmla="*/ 2147483647 w 488"/>
                <a:gd name="T77" fmla="*/ 2147483647 h 5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8"/>
                <a:gd name="T118" fmla="*/ 0 h 520"/>
                <a:gd name="T119" fmla="*/ 488 w 488"/>
                <a:gd name="T120" fmla="*/ 520 h 5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8" h="520">
                  <a:moveTo>
                    <a:pt x="248" y="400"/>
                  </a:moveTo>
                  <a:lnTo>
                    <a:pt x="248" y="408"/>
                  </a:lnTo>
                  <a:lnTo>
                    <a:pt x="240" y="432"/>
                  </a:lnTo>
                  <a:lnTo>
                    <a:pt x="232" y="440"/>
                  </a:lnTo>
                  <a:lnTo>
                    <a:pt x="200" y="464"/>
                  </a:lnTo>
                  <a:lnTo>
                    <a:pt x="208" y="464"/>
                  </a:lnTo>
                  <a:lnTo>
                    <a:pt x="200" y="464"/>
                  </a:lnTo>
                  <a:lnTo>
                    <a:pt x="216" y="472"/>
                  </a:lnTo>
                  <a:lnTo>
                    <a:pt x="232" y="480"/>
                  </a:lnTo>
                  <a:lnTo>
                    <a:pt x="248" y="496"/>
                  </a:lnTo>
                  <a:lnTo>
                    <a:pt x="256" y="520"/>
                  </a:lnTo>
                  <a:lnTo>
                    <a:pt x="264" y="504"/>
                  </a:lnTo>
                  <a:lnTo>
                    <a:pt x="280" y="488"/>
                  </a:lnTo>
                  <a:lnTo>
                    <a:pt x="296" y="472"/>
                  </a:lnTo>
                  <a:lnTo>
                    <a:pt x="312" y="416"/>
                  </a:lnTo>
                  <a:lnTo>
                    <a:pt x="328" y="392"/>
                  </a:lnTo>
                  <a:lnTo>
                    <a:pt x="368" y="368"/>
                  </a:lnTo>
                  <a:lnTo>
                    <a:pt x="400" y="360"/>
                  </a:lnTo>
                  <a:lnTo>
                    <a:pt x="408" y="360"/>
                  </a:lnTo>
                  <a:lnTo>
                    <a:pt x="416" y="344"/>
                  </a:lnTo>
                  <a:lnTo>
                    <a:pt x="416" y="328"/>
                  </a:lnTo>
                  <a:lnTo>
                    <a:pt x="432" y="304"/>
                  </a:lnTo>
                  <a:lnTo>
                    <a:pt x="432" y="296"/>
                  </a:lnTo>
                  <a:lnTo>
                    <a:pt x="440" y="232"/>
                  </a:lnTo>
                  <a:lnTo>
                    <a:pt x="448" y="224"/>
                  </a:lnTo>
                  <a:lnTo>
                    <a:pt x="488" y="176"/>
                  </a:lnTo>
                  <a:lnTo>
                    <a:pt x="488" y="160"/>
                  </a:lnTo>
                  <a:lnTo>
                    <a:pt x="480" y="136"/>
                  </a:lnTo>
                  <a:lnTo>
                    <a:pt x="456" y="128"/>
                  </a:lnTo>
                  <a:lnTo>
                    <a:pt x="424" y="104"/>
                  </a:lnTo>
                  <a:lnTo>
                    <a:pt x="384" y="104"/>
                  </a:lnTo>
                  <a:lnTo>
                    <a:pt x="368" y="96"/>
                  </a:lnTo>
                  <a:lnTo>
                    <a:pt x="360" y="88"/>
                  </a:lnTo>
                  <a:lnTo>
                    <a:pt x="328" y="72"/>
                  </a:lnTo>
                  <a:lnTo>
                    <a:pt x="304" y="56"/>
                  </a:lnTo>
                  <a:lnTo>
                    <a:pt x="296" y="40"/>
                  </a:lnTo>
                  <a:lnTo>
                    <a:pt x="288" y="8"/>
                  </a:lnTo>
                  <a:lnTo>
                    <a:pt x="280" y="8"/>
                  </a:lnTo>
                  <a:lnTo>
                    <a:pt x="264" y="32"/>
                  </a:lnTo>
                  <a:lnTo>
                    <a:pt x="248" y="40"/>
                  </a:lnTo>
                  <a:lnTo>
                    <a:pt x="224" y="40"/>
                  </a:lnTo>
                  <a:lnTo>
                    <a:pt x="216" y="40"/>
                  </a:lnTo>
                  <a:lnTo>
                    <a:pt x="192" y="48"/>
                  </a:lnTo>
                  <a:lnTo>
                    <a:pt x="184" y="48"/>
                  </a:lnTo>
                  <a:lnTo>
                    <a:pt x="168" y="40"/>
                  </a:lnTo>
                  <a:lnTo>
                    <a:pt x="176" y="16"/>
                  </a:lnTo>
                  <a:lnTo>
                    <a:pt x="168" y="0"/>
                  </a:lnTo>
                  <a:lnTo>
                    <a:pt x="160" y="0"/>
                  </a:lnTo>
                  <a:lnTo>
                    <a:pt x="160" y="8"/>
                  </a:lnTo>
                  <a:lnTo>
                    <a:pt x="144" y="16"/>
                  </a:lnTo>
                  <a:lnTo>
                    <a:pt x="112" y="16"/>
                  </a:lnTo>
                  <a:lnTo>
                    <a:pt x="120" y="32"/>
                  </a:lnTo>
                  <a:lnTo>
                    <a:pt x="128" y="48"/>
                  </a:lnTo>
                  <a:lnTo>
                    <a:pt x="88" y="56"/>
                  </a:lnTo>
                  <a:lnTo>
                    <a:pt x="80" y="48"/>
                  </a:lnTo>
                  <a:lnTo>
                    <a:pt x="48" y="56"/>
                  </a:lnTo>
                  <a:lnTo>
                    <a:pt x="48" y="72"/>
                  </a:lnTo>
                  <a:lnTo>
                    <a:pt x="40" y="120"/>
                  </a:lnTo>
                  <a:lnTo>
                    <a:pt x="32" y="112"/>
                  </a:lnTo>
                  <a:lnTo>
                    <a:pt x="32" y="120"/>
                  </a:lnTo>
                  <a:lnTo>
                    <a:pt x="16" y="128"/>
                  </a:lnTo>
                  <a:lnTo>
                    <a:pt x="0" y="152"/>
                  </a:lnTo>
                  <a:lnTo>
                    <a:pt x="0" y="176"/>
                  </a:lnTo>
                  <a:lnTo>
                    <a:pt x="16" y="192"/>
                  </a:lnTo>
                  <a:lnTo>
                    <a:pt x="40" y="184"/>
                  </a:lnTo>
                  <a:lnTo>
                    <a:pt x="40" y="208"/>
                  </a:lnTo>
                  <a:lnTo>
                    <a:pt x="48" y="208"/>
                  </a:lnTo>
                  <a:lnTo>
                    <a:pt x="64" y="208"/>
                  </a:lnTo>
                  <a:lnTo>
                    <a:pt x="80" y="192"/>
                  </a:lnTo>
                  <a:lnTo>
                    <a:pt x="104" y="200"/>
                  </a:lnTo>
                  <a:lnTo>
                    <a:pt x="112" y="224"/>
                  </a:lnTo>
                  <a:lnTo>
                    <a:pt x="136" y="232"/>
                  </a:lnTo>
                  <a:lnTo>
                    <a:pt x="160" y="248"/>
                  </a:lnTo>
                  <a:lnTo>
                    <a:pt x="160" y="264"/>
                  </a:lnTo>
                  <a:lnTo>
                    <a:pt x="168" y="272"/>
                  </a:lnTo>
                  <a:lnTo>
                    <a:pt x="192" y="280"/>
                  </a:lnTo>
                  <a:lnTo>
                    <a:pt x="192" y="296"/>
                  </a:lnTo>
                  <a:lnTo>
                    <a:pt x="192" y="320"/>
                  </a:lnTo>
                  <a:lnTo>
                    <a:pt x="248" y="400"/>
                  </a:lnTo>
                  <a:close/>
                </a:path>
              </a:pathLst>
            </a:custGeom>
            <a:grpFill/>
            <a:ln w="3175"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244" name="Freeform 796"/>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w 56"/>
                <a:gd name="T17" fmla="*/ 0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80"/>
                <a:gd name="T29" fmla="*/ 56 w 56"/>
                <a:gd name="T30" fmla="*/ 80 h 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80">
                  <a:moveTo>
                    <a:pt x="0" y="0"/>
                  </a:moveTo>
                  <a:lnTo>
                    <a:pt x="0" y="8"/>
                  </a:lnTo>
                  <a:lnTo>
                    <a:pt x="16" y="24"/>
                  </a:lnTo>
                  <a:lnTo>
                    <a:pt x="24" y="32"/>
                  </a:lnTo>
                  <a:lnTo>
                    <a:pt x="40" y="56"/>
                  </a:lnTo>
                  <a:lnTo>
                    <a:pt x="48" y="64"/>
                  </a:lnTo>
                  <a:lnTo>
                    <a:pt x="48" y="72"/>
                  </a:lnTo>
                  <a:lnTo>
                    <a:pt x="56" y="80"/>
                  </a:lnTo>
                  <a:lnTo>
                    <a:pt x="0"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5" name="Freeform 797"/>
            <p:cNvSpPr>
              <a:spLocks/>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6" name="Freeform 798"/>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7" name="Freeform 799"/>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8" name="Freeform 800"/>
            <p:cNvSpPr>
              <a:spLocks/>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
                <a:gd name="T37" fmla="*/ 0 h 56"/>
                <a:gd name="T38" fmla="*/ 48 w 48"/>
                <a:gd name="T39" fmla="*/ 56 h 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9" name="Freeform 801"/>
            <p:cNvSpPr>
              <a:spLocks/>
            </p:cNvSpPr>
            <p:nvPr/>
          </p:nvSpPr>
          <p:spPr bwMode="auto">
            <a:xfrm>
              <a:off x="3225904" y="3367774"/>
              <a:ext cx="225903" cy="194101"/>
            </a:xfrm>
            <a:custGeom>
              <a:avLst/>
              <a:gdLst>
                <a:gd name="T0" fmla="*/ 2147483647 w 168"/>
                <a:gd name="T1" fmla="*/ 2147483647 h 144"/>
                <a:gd name="T2" fmla="*/ 2147483647 w 168"/>
                <a:gd name="T3" fmla="*/ 2147483647 h 144"/>
                <a:gd name="T4" fmla="*/ 2147483647 w 168"/>
                <a:gd name="T5" fmla="*/ 2147483647 h 144"/>
                <a:gd name="T6" fmla="*/ 2147483647 w 168"/>
                <a:gd name="T7" fmla="*/ 2147483647 h 144"/>
                <a:gd name="T8" fmla="*/ 2147483647 w 168"/>
                <a:gd name="T9" fmla="*/ 2147483647 h 144"/>
                <a:gd name="T10" fmla="*/ 2147483647 w 168"/>
                <a:gd name="T11" fmla="*/ 2147483647 h 144"/>
                <a:gd name="T12" fmla="*/ 2147483647 w 168"/>
                <a:gd name="T13" fmla="*/ 2147483647 h 144"/>
                <a:gd name="T14" fmla="*/ 2147483647 w 168"/>
                <a:gd name="T15" fmla="*/ 2147483647 h 144"/>
                <a:gd name="T16" fmla="*/ 2147483647 w 168"/>
                <a:gd name="T17" fmla="*/ 2147483647 h 144"/>
                <a:gd name="T18" fmla="*/ 2147483647 w 168"/>
                <a:gd name="T19" fmla="*/ 2147483647 h 144"/>
                <a:gd name="T20" fmla="*/ 2147483647 w 168"/>
                <a:gd name="T21" fmla="*/ 2147483647 h 144"/>
                <a:gd name="T22" fmla="*/ 2147483647 w 168"/>
                <a:gd name="T23" fmla="*/ 2147483647 h 144"/>
                <a:gd name="T24" fmla="*/ 2147483647 w 168"/>
                <a:gd name="T25" fmla="*/ 0 h 144"/>
                <a:gd name="T26" fmla="*/ 0 w 168"/>
                <a:gd name="T27" fmla="*/ 2147483647 h 144"/>
                <a:gd name="T28" fmla="*/ 0 w 168"/>
                <a:gd name="T29" fmla="*/ 2147483647 h 144"/>
                <a:gd name="T30" fmla="*/ 2147483647 w 168"/>
                <a:gd name="T31" fmla="*/ 2147483647 h 144"/>
                <a:gd name="T32" fmla="*/ 2147483647 w 168"/>
                <a:gd name="T33" fmla="*/ 2147483647 h 144"/>
                <a:gd name="T34" fmla="*/ 2147483647 w 168"/>
                <a:gd name="T35" fmla="*/ 2147483647 h 144"/>
                <a:gd name="T36" fmla="*/ 2147483647 w 168"/>
                <a:gd name="T37" fmla="*/ 2147483647 h 144"/>
                <a:gd name="T38" fmla="*/ 2147483647 w 168"/>
                <a:gd name="T39" fmla="*/ 2147483647 h 144"/>
                <a:gd name="T40" fmla="*/ 2147483647 w 168"/>
                <a:gd name="T41" fmla="*/ 2147483647 h 144"/>
                <a:gd name="T42" fmla="*/ 2147483647 w 168"/>
                <a:gd name="T43" fmla="*/ 2147483647 h 144"/>
                <a:gd name="T44" fmla="*/ 2147483647 w 168"/>
                <a:gd name="T45" fmla="*/ 2147483647 h 144"/>
                <a:gd name="T46" fmla="*/ 2147483647 w 168"/>
                <a:gd name="T47" fmla="*/ 2147483647 h 144"/>
                <a:gd name="T48" fmla="*/ 2147483647 w 168"/>
                <a:gd name="T49" fmla="*/ 2147483647 h 144"/>
                <a:gd name="T50" fmla="*/ 2147483647 w 168"/>
                <a:gd name="T51" fmla="*/ 2147483647 h 144"/>
                <a:gd name="T52" fmla="*/ 2147483647 w 168"/>
                <a:gd name="T53" fmla="*/ 2147483647 h 144"/>
                <a:gd name="T54" fmla="*/ 2147483647 w 168"/>
                <a:gd name="T55" fmla="*/ 2147483647 h 14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44"/>
                <a:gd name="T86" fmla="*/ 168 w 168"/>
                <a:gd name="T87" fmla="*/ 144 h 14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44">
                  <a:moveTo>
                    <a:pt x="152" y="88"/>
                  </a:moveTo>
                  <a:lnTo>
                    <a:pt x="144" y="72"/>
                  </a:lnTo>
                  <a:lnTo>
                    <a:pt x="152" y="64"/>
                  </a:lnTo>
                  <a:lnTo>
                    <a:pt x="168" y="48"/>
                  </a:lnTo>
                  <a:lnTo>
                    <a:pt x="152" y="40"/>
                  </a:lnTo>
                  <a:lnTo>
                    <a:pt x="152" y="32"/>
                  </a:lnTo>
                  <a:lnTo>
                    <a:pt x="128" y="24"/>
                  </a:lnTo>
                  <a:lnTo>
                    <a:pt x="88" y="24"/>
                  </a:lnTo>
                  <a:lnTo>
                    <a:pt x="64" y="24"/>
                  </a:lnTo>
                  <a:lnTo>
                    <a:pt x="64" y="16"/>
                  </a:lnTo>
                  <a:lnTo>
                    <a:pt x="40" y="8"/>
                  </a:lnTo>
                  <a:lnTo>
                    <a:pt x="24" y="16"/>
                  </a:lnTo>
                  <a:lnTo>
                    <a:pt x="16" y="0"/>
                  </a:lnTo>
                  <a:lnTo>
                    <a:pt x="0" y="8"/>
                  </a:lnTo>
                  <a:lnTo>
                    <a:pt x="0" y="40"/>
                  </a:lnTo>
                  <a:lnTo>
                    <a:pt x="8" y="64"/>
                  </a:lnTo>
                  <a:lnTo>
                    <a:pt x="48" y="80"/>
                  </a:lnTo>
                  <a:lnTo>
                    <a:pt x="64" y="80"/>
                  </a:lnTo>
                  <a:lnTo>
                    <a:pt x="64" y="88"/>
                  </a:lnTo>
                  <a:lnTo>
                    <a:pt x="72" y="104"/>
                  </a:lnTo>
                  <a:lnTo>
                    <a:pt x="72" y="136"/>
                  </a:lnTo>
                  <a:lnTo>
                    <a:pt x="80" y="144"/>
                  </a:lnTo>
                  <a:lnTo>
                    <a:pt x="120" y="136"/>
                  </a:lnTo>
                  <a:lnTo>
                    <a:pt x="112" y="120"/>
                  </a:lnTo>
                  <a:lnTo>
                    <a:pt x="104" y="104"/>
                  </a:lnTo>
                  <a:lnTo>
                    <a:pt x="136" y="104"/>
                  </a:lnTo>
                  <a:lnTo>
                    <a:pt x="152" y="96"/>
                  </a:lnTo>
                  <a:lnTo>
                    <a:pt x="152" y="8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0" name="Freeform 802"/>
            <p:cNvSpPr>
              <a:spLocks/>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0 h 224"/>
                <a:gd name="T26" fmla="*/ 2147483647 w 160"/>
                <a:gd name="T27" fmla="*/ 2147483647 h 224"/>
                <a:gd name="T28" fmla="*/ 2147483647 w 160"/>
                <a:gd name="T29" fmla="*/ 2147483647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0 w 160"/>
                <a:gd name="T39" fmla="*/ 2147483647 h 224"/>
                <a:gd name="T40" fmla="*/ 2147483647 w 160"/>
                <a:gd name="T41" fmla="*/ 2147483647 h 224"/>
                <a:gd name="T42" fmla="*/ 2147483647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0"/>
                <a:gd name="T91" fmla="*/ 0 h 224"/>
                <a:gd name="T92" fmla="*/ 160 w 160"/>
                <a:gd name="T93" fmla="*/ 224 h 22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0" h="224">
                  <a:moveTo>
                    <a:pt x="152" y="136"/>
                  </a:move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1" name="Freeform 803"/>
            <p:cNvSpPr>
              <a:spLocks/>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2147483647 w 48"/>
                <a:gd name="T25" fmla="*/ 2147483647 h 56"/>
                <a:gd name="T26" fmla="*/ 2147483647 w 48"/>
                <a:gd name="T27" fmla="*/ 2147483647 h 56"/>
                <a:gd name="T28" fmla="*/ 2147483647 w 48"/>
                <a:gd name="T29" fmla="*/ 2147483647 h 56"/>
                <a:gd name="T30" fmla="*/ 2147483647 w 48"/>
                <a:gd name="T31" fmla="*/ 2147483647 h 56"/>
                <a:gd name="T32" fmla="*/ 2147483647 w 48"/>
                <a:gd name="T33" fmla="*/ 2147483647 h 56"/>
                <a:gd name="T34" fmla="*/ 2147483647 w 48"/>
                <a:gd name="T35" fmla="*/ 2147483647 h 56"/>
                <a:gd name="T36" fmla="*/ 2147483647 w 48"/>
                <a:gd name="T37" fmla="*/ 0 h 56"/>
                <a:gd name="T38" fmla="*/ 2147483647 w 48"/>
                <a:gd name="T39" fmla="*/ 2147483647 h 56"/>
                <a:gd name="T40" fmla="*/ 0 w 48"/>
                <a:gd name="T41" fmla="*/ 2147483647 h 56"/>
                <a:gd name="T42" fmla="*/ 2147483647 w 48"/>
                <a:gd name="T43" fmla="*/ 2147483647 h 56"/>
                <a:gd name="T44" fmla="*/ 2147483647 w 48"/>
                <a:gd name="T45" fmla="*/ 2147483647 h 56"/>
                <a:gd name="T46" fmla="*/ 2147483647 w 48"/>
                <a:gd name="T47" fmla="*/ 2147483647 h 56"/>
                <a:gd name="T48" fmla="*/ 2147483647 w 48"/>
                <a:gd name="T49" fmla="*/ 2147483647 h 56"/>
                <a:gd name="T50" fmla="*/ 2147483647 w 48"/>
                <a:gd name="T51" fmla="*/ 2147483647 h 56"/>
                <a:gd name="T52" fmla="*/ 2147483647 w 48"/>
                <a:gd name="T53" fmla="*/ 2147483647 h 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
                <a:gd name="T82" fmla="*/ 0 h 56"/>
                <a:gd name="T83" fmla="*/ 48 w 48"/>
                <a:gd name="T84" fmla="*/ 56 h 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2" name="Freeform 804"/>
            <p:cNvSpPr>
              <a:spLocks/>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2147483647 h 224"/>
                <a:gd name="T26" fmla="*/ 2147483647 w 160"/>
                <a:gd name="T27" fmla="*/ 0 h 224"/>
                <a:gd name="T28" fmla="*/ 2147483647 w 160"/>
                <a:gd name="T29" fmla="*/ 0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2147483647 w 160"/>
                <a:gd name="T39" fmla="*/ 2147483647 h 224"/>
                <a:gd name="T40" fmla="*/ 2147483647 w 160"/>
                <a:gd name="T41" fmla="*/ 2147483647 h 224"/>
                <a:gd name="T42" fmla="*/ 0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2147483647 w 160"/>
                <a:gd name="T61" fmla="*/ 2147483647 h 224"/>
                <a:gd name="T62" fmla="*/ 2147483647 w 160"/>
                <a:gd name="T63" fmla="*/ 2147483647 h 224"/>
                <a:gd name="T64" fmla="*/ 2147483647 w 160"/>
                <a:gd name="T65" fmla="*/ 2147483647 h 224"/>
                <a:gd name="T66" fmla="*/ 2147483647 w 160"/>
                <a:gd name="T67" fmla="*/ 2147483647 h 224"/>
                <a:gd name="T68" fmla="*/ 2147483647 w 160"/>
                <a:gd name="T69" fmla="*/ 2147483647 h 224"/>
                <a:gd name="T70" fmla="*/ 2147483647 w 160"/>
                <a:gd name="T71" fmla="*/ 2147483647 h 224"/>
                <a:gd name="T72" fmla="*/ 2147483647 w 160"/>
                <a:gd name="T73" fmla="*/ 2147483647 h 224"/>
                <a:gd name="T74" fmla="*/ 2147483647 w 160"/>
                <a:gd name="T75" fmla="*/ 2147483647 h 224"/>
                <a:gd name="T76" fmla="*/ 2147483647 w 160"/>
                <a:gd name="T77" fmla="*/ 2147483647 h 224"/>
                <a:gd name="T78" fmla="*/ 2147483647 w 160"/>
                <a:gd name="T79" fmla="*/ 2147483647 h 224"/>
                <a:gd name="T80" fmla="*/ 2147483647 w 160"/>
                <a:gd name="T81" fmla="*/ 2147483647 h 224"/>
                <a:gd name="T82" fmla="*/ 2147483647 w 160"/>
                <a:gd name="T83" fmla="*/ 2147483647 h 224"/>
                <a:gd name="T84" fmla="*/ 2147483647 w 160"/>
                <a:gd name="T85" fmla="*/ 2147483647 h 224"/>
                <a:gd name="T86" fmla="*/ 2147483647 w 160"/>
                <a:gd name="T87" fmla="*/ 2147483647 h 224"/>
                <a:gd name="T88" fmla="*/ 2147483647 w 160"/>
                <a:gd name="T89" fmla="*/ 0 h 224"/>
                <a:gd name="T90" fmla="*/ 2147483647 w 160"/>
                <a:gd name="T91" fmla="*/ 0 h 224"/>
                <a:gd name="T92" fmla="*/ 2147483647 w 160"/>
                <a:gd name="T93" fmla="*/ 2147483647 h 224"/>
                <a:gd name="T94" fmla="*/ 2147483647 w 160"/>
                <a:gd name="T95" fmla="*/ 2147483647 h 224"/>
                <a:gd name="T96" fmla="*/ 2147483647 w 160"/>
                <a:gd name="T97" fmla="*/ 2147483647 h 224"/>
                <a:gd name="T98" fmla="*/ 2147483647 w 160"/>
                <a:gd name="T99" fmla="*/ 2147483647 h 224"/>
                <a:gd name="T100" fmla="*/ 2147483647 w 160"/>
                <a:gd name="T101" fmla="*/ 2147483647 h 224"/>
                <a:gd name="T102" fmla="*/ 2147483647 w 160"/>
                <a:gd name="T103" fmla="*/ 2147483647 h 224"/>
                <a:gd name="T104" fmla="*/ 0 w 160"/>
                <a:gd name="T105" fmla="*/ 2147483647 h 224"/>
                <a:gd name="T106" fmla="*/ 2147483647 w 160"/>
                <a:gd name="T107" fmla="*/ 2147483647 h 224"/>
                <a:gd name="T108" fmla="*/ 2147483647 w 160"/>
                <a:gd name="T109" fmla="*/ 2147483647 h 224"/>
                <a:gd name="T110" fmla="*/ 2147483647 w 160"/>
                <a:gd name="T111" fmla="*/ 2147483647 h 224"/>
                <a:gd name="T112" fmla="*/ 2147483647 w 160"/>
                <a:gd name="T113" fmla="*/ 2147483647 h 224"/>
                <a:gd name="T114" fmla="*/ 2147483647 w 160"/>
                <a:gd name="T115" fmla="*/ 2147483647 h 224"/>
                <a:gd name="T116" fmla="*/ 2147483647 w 160"/>
                <a:gd name="T117" fmla="*/ 2147483647 h 224"/>
                <a:gd name="T118" fmla="*/ 2147483647 w 160"/>
                <a:gd name="T119" fmla="*/ 2147483647 h 224"/>
                <a:gd name="T120" fmla="*/ 2147483647 w 160"/>
                <a:gd name="T121" fmla="*/ 2147483647 h 224"/>
                <a:gd name="T122" fmla="*/ 2147483647 w 160"/>
                <a:gd name="T123" fmla="*/ 2147483647 h 224"/>
                <a:gd name="T124" fmla="*/ 2147483647 w 160"/>
                <a:gd name="T125" fmla="*/ 2147483647 h 2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0"/>
                <a:gd name="T190" fmla="*/ 0 h 224"/>
                <a:gd name="T191" fmla="*/ 160 w 160"/>
                <a:gd name="T192" fmla="*/ 224 h 2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0" h="224">
                  <a:moveTo>
                    <a:pt x="152" y="136"/>
                  </a:move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3" name="Freeform 805"/>
            <p:cNvSpPr>
              <a:spLocks/>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4" name="Freeform 806"/>
            <p:cNvSpPr>
              <a:spLocks/>
            </p:cNvSpPr>
            <p:nvPr/>
          </p:nvSpPr>
          <p:spPr bwMode="auto">
            <a:xfrm>
              <a:off x="2947363" y="3304170"/>
              <a:ext cx="96502" cy="42768"/>
            </a:xfrm>
            <a:custGeom>
              <a:avLst/>
              <a:gdLst>
                <a:gd name="T0" fmla="*/ 2147483647 w 72"/>
                <a:gd name="T1" fmla="*/ 2147483647 h 32"/>
                <a:gd name="T2" fmla="*/ 2147483647 w 72"/>
                <a:gd name="T3" fmla="*/ 0 h 32"/>
                <a:gd name="T4" fmla="*/ 2147483647 w 72"/>
                <a:gd name="T5" fmla="*/ 0 h 32"/>
                <a:gd name="T6" fmla="*/ 0 w 72"/>
                <a:gd name="T7" fmla="*/ 2147483647 h 32"/>
                <a:gd name="T8" fmla="*/ 0 w 72"/>
                <a:gd name="T9" fmla="*/ 2147483647 h 32"/>
                <a:gd name="T10" fmla="*/ 2147483647 w 72"/>
                <a:gd name="T11" fmla="*/ 2147483647 h 32"/>
                <a:gd name="T12" fmla="*/ 2147483647 w 72"/>
                <a:gd name="T13" fmla="*/ 2147483647 h 32"/>
                <a:gd name="T14" fmla="*/ 2147483647 w 7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32"/>
                <a:gd name="T26" fmla="*/ 72 w 7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32">
                  <a:moveTo>
                    <a:pt x="72" y="8"/>
                  </a:moveTo>
                  <a:lnTo>
                    <a:pt x="32" y="0"/>
                  </a:lnTo>
                  <a:lnTo>
                    <a:pt x="16" y="0"/>
                  </a:lnTo>
                  <a:lnTo>
                    <a:pt x="0" y="8"/>
                  </a:lnTo>
                  <a:lnTo>
                    <a:pt x="0" y="24"/>
                  </a:lnTo>
                  <a:lnTo>
                    <a:pt x="16" y="32"/>
                  </a:lnTo>
                  <a:lnTo>
                    <a:pt x="48" y="24"/>
                  </a:lnTo>
                  <a:lnTo>
                    <a:pt x="72"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5" name="Freeform 807"/>
            <p:cNvSpPr>
              <a:spLocks/>
            </p:cNvSpPr>
            <p:nvPr/>
          </p:nvSpPr>
          <p:spPr bwMode="auto">
            <a:xfrm>
              <a:off x="2893629" y="3271271"/>
              <a:ext cx="74570" cy="64701"/>
            </a:xfrm>
            <a:custGeom>
              <a:avLst/>
              <a:gdLst>
                <a:gd name="T0" fmla="*/ 2147483647 w 56"/>
                <a:gd name="T1" fmla="*/ 2147483647 h 48"/>
                <a:gd name="T2" fmla="*/ 2147483647 w 56"/>
                <a:gd name="T3" fmla="*/ 2147483647 h 48"/>
                <a:gd name="T4" fmla="*/ 2147483647 w 56"/>
                <a:gd name="T5" fmla="*/ 0 h 48"/>
                <a:gd name="T6" fmla="*/ 2147483647 w 56"/>
                <a:gd name="T7" fmla="*/ 0 h 48"/>
                <a:gd name="T8" fmla="*/ 2147483647 w 56"/>
                <a:gd name="T9" fmla="*/ 2147483647 h 48"/>
                <a:gd name="T10" fmla="*/ 2147483647 w 56"/>
                <a:gd name="T11" fmla="*/ 2147483647 h 48"/>
                <a:gd name="T12" fmla="*/ 2147483647 w 56"/>
                <a:gd name="T13" fmla="*/ 2147483647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56" y="24"/>
                  </a:moveTo>
                  <a:lnTo>
                    <a:pt x="40" y="16"/>
                  </a:lnTo>
                  <a:lnTo>
                    <a:pt x="40" y="0"/>
                  </a:lnTo>
                  <a:lnTo>
                    <a:pt x="24" y="0"/>
                  </a:lnTo>
                  <a:lnTo>
                    <a:pt x="16" y="8"/>
                  </a:lnTo>
                  <a:lnTo>
                    <a:pt x="24" y="24"/>
                  </a:lnTo>
                  <a:lnTo>
                    <a:pt x="8" y="24"/>
                  </a:lnTo>
                  <a:lnTo>
                    <a:pt x="0" y="32"/>
                  </a:lnTo>
                  <a:lnTo>
                    <a:pt x="0" y="40"/>
                  </a:lnTo>
                  <a:lnTo>
                    <a:pt x="0" y="48"/>
                  </a:lnTo>
                  <a:lnTo>
                    <a:pt x="24" y="48"/>
                  </a:lnTo>
                  <a:lnTo>
                    <a:pt x="40" y="48"/>
                  </a:lnTo>
                  <a:lnTo>
                    <a:pt x="40" y="32"/>
                  </a:lnTo>
                  <a:lnTo>
                    <a:pt x="56" y="2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6" name="Freeform 808"/>
            <p:cNvSpPr>
              <a:spLocks/>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0 h 248"/>
                <a:gd name="T48" fmla="*/ 0 w 384"/>
                <a:gd name="T49" fmla="*/ 0 h 248"/>
                <a:gd name="T50" fmla="*/ 2147483647 w 384"/>
                <a:gd name="T51" fmla="*/ 2147483647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84"/>
                <a:gd name="T166" fmla="*/ 0 h 248"/>
                <a:gd name="T167" fmla="*/ 384 w 384"/>
                <a:gd name="T168" fmla="*/ 248 h 24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7" name="Freeform 809"/>
            <p:cNvSpPr>
              <a:spLocks/>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8" name="Freeform 810"/>
            <p:cNvSpPr>
              <a:spLocks/>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2147483647 h 248"/>
                <a:gd name="T48" fmla="*/ 2147483647 w 384"/>
                <a:gd name="T49" fmla="*/ 0 h 248"/>
                <a:gd name="T50" fmla="*/ 0 w 384"/>
                <a:gd name="T51" fmla="*/ 0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2147483647 w 384"/>
                <a:gd name="T111" fmla="*/ 2147483647 h 2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84"/>
                <a:gd name="T169" fmla="*/ 0 h 248"/>
                <a:gd name="T170" fmla="*/ 384 w 384"/>
                <a:gd name="T171" fmla="*/ 248 h 24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9" name="Freeform 778"/>
            <p:cNvSpPr>
              <a:spLocks/>
            </p:cNvSpPr>
            <p:nvPr/>
          </p:nvSpPr>
          <p:spPr bwMode="auto">
            <a:xfrm>
              <a:off x="2071166" y="1789743"/>
              <a:ext cx="1449727" cy="999017"/>
            </a:xfrm>
            <a:custGeom>
              <a:avLst/>
              <a:gdLst>
                <a:gd name="T0" fmla="*/ 2147483647 w 1080"/>
                <a:gd name="T1" fmla="*/ 2147483647 h 744"/>
                <a:gd name="T2" fmla="*/ 2147483647 w 1080"/>
                <a:gd name="T3" fmla="*/ 2147483647 h 744"/>
                <a:gd name="T4" fmla="*/ 2147483647 w 1080"/>
                <a:gd name="T5" fmla="*/ 2147483647 h 744"/>
                <a:gd name="T6" fmla="*/ 2147483647 w 1080"/>
                <a:gd name="T7" fmla="*/ 2147483647 h 744"/>
                <a:gd name="T8" fmla="*/ 2147483647 w 1080"/>
                <a:gd name="T9" fmla="*/ 2147483647 h 744"/>
                <a:gd name="T10" fmla="*/ 2147483647 w 1080"/>
                <a:gd name="T11" fmla="*/ 2147483647 h 744"/>
                <a:gd name="T12" fmla="*/ 2147483647 w 1080"/>
                <a:gd name="T13" fmla="*/ 2147483647 h 744"/>
                <a:gd name="T14" fmla="*/ 2147483647 w 1080"/>
                <a:gd name="T15" fmla="*/ 2147483647 h 744"/>
                <a:gd name="T16" fmla="*/ 2147483647 w 1080"/>
                <a:gd name="T17" fmla="*/ 2147483647 h 744"/>
                <a:gd name="T18" fmla="*/ 2147483647 w 1080"/>
                <a:gd name="T19" fmla="*/ 2147483647 h 744"/>
                <a:gd name="T20" fmla="*/ 2147483647 w 1080"/>
                <a:gd name="T21" fmla="*/ 2147483647 h 744"/>
                <a:gd name="T22" fmla="*/ 2147483647 w 1080"/>
                <a:gd name="T23" fmla="*/ 2147483647 h 744"/>
                <a:gd name="T24" fmla="*/ 2147483647 w 1080"/>
                <a:gd name="T25" fmla="*/ 2147483647 h 744"/>
                <a:gd name="T26" fmla="*/ 2147483647 w 1080"/>
                <a:gd name="T27" fmla="*/ 2147483647 h 744"/>
                <a:gd name="T28" fmla="*/ 2147483647 w 1080"/>
                <a:gd name="T29" fmla="*/ 2147483647 h 744"/>
                <a:gd name="T30" fmla="*/ 2147483647 w 1080"/>
                <a:gd name="T31" fmla="*/ 2147483647 h 744"/>
                <a:gd name="T32" fmla="*/ 2147483647 w 1080"/>
                <a:gd name="T33" fmla="*/ 2147483647 h 744"/>
                <a:gd name="T34" fmla="*/ 2147483647 w 1080"/>
                <a:gd name="T35" fmla="*/ 2147483647 h 744"/>
                <a:gd name="T36" fmla="*/ 2147483647 w 1080"/>
                <a:gd name="T37" fmla="*/ 2147483647 h 744"/>
                <a:gd name="T38" fmla="*/ 2147483647 w 1080"/>
                <a:gd name="T39" fmla="*/ 2147483647 h 744"/>
                <a:gd name="T40" fmla="*/ 2147483647 w 1080"/>
                <a:gd name="T41" fmla="*/ 2147483647 h 744"/>
                <a:gd name="T42" fmla="*/ 2147483647 w 1080"/>
                <a:gd name="T43" fmla="*/ 2147483647 h 744"/>
                <a:gd name="T44" fmla="*/ 2147483647 w 1080"/>
                <a:gd name="T45" fmla="*/ 2147483647 h 744"/>
                <a:gd name="T46" fmla="*/ 2147483647 w 1080"/>
                <a:gd name="T47" fmla="*/ 2147483647 h 744"/>
                <a:gd name="T48" fmla="*/ 2147483647 w 1080"/>
                <a:gd name="T49" fmla="*/ 2147483647 h 744"/>
                <a:gd name="T50" fmla="*/ 2147483647 w 1080"/>
                <a:gd name="T51" fmla="*/ 2147483647 h 744"/>
                <a:gd name="T52" fmla="*/ 2147483647 w 1080"/>
                <a:gd name="T53" fmla="*/ 2147483647 h 744"/>
                <a:gd name="T54" fmla="*/ 2147483647 w 1080"/>
                <a:gd name="T55" fmla="*/ 2147483647 h 744"/>
                <a:gd name="T56" fmla="*/ 2147483647 w 1080"/>
                <a:gd name="T57" fmla="*/ 2147483647 h 744"/>
                <a:gd name="T58" fmla="*/ 2147483647 w 1080"/>
                <a:gd name="T59" fmla="*/ 2147483647 h 744"/>
                <a:gd name="T60" fmla="*/ 2147483647 w 1080"/>
                <a:gd name="T61" fmla="*/ 2147483647 h 744"/>
                <a:gd name="T62" fmla="*/ 2147483647 w 1080"/>
                <a:gd name="T63" fmla="*/ 2147483647 h 744"/>
                <a:gd name="T64" fmla="*/ 2147483647 w 1080"/>
                <a:gd name="T65" fmla="*/ 2147483647 h 744"/>
                <a:gd name="T66" fmla="*/ 2147483647 w 1080"/>
                <a:gd name="T67" fmla="*/ 2147483647 h 744"/>
                <a:gd name="T68" fmla="*/ 2147483647 w 1080"/>
                <a:gd name="T69" fmla="*/ 2147483647 h 744"/>
                <a:gd name="T70" fmla="*/ 2147483647 w 1080"/>
                <a:gd name="T71" fmla="*/ 2147483647 h 744"/>
                <a:gd name="T72" fmla="*/ 2147483647 w 1080"/>
                <a:gd name="T73" fmla="*/ 2147483647 h 744"/>
                <a:gd name="T74" fmla="*/ 2147483647 w 1080"/>
                <a:gd name="T75" fmla="*/ 2147483647 h 744"/>
                <a:gd name="T76" fmla="*/ 2147483647 w 1080"/>
                <a:gd name="T77" fmla="*/ 2147483647 h 744"/>
                <a:gd name="T78" fmla="*/ 2147483647 w 1080"/>
                <a:gd name="T79" fmla="*/ 2147483647 h 744"/>
                <a:gd name="T80" fmla="*/ 2147483647 w 1080"/>
                <a:gd name="T81" fmla="*/ 0 h 744"/>
                <a:gd name="T82" fmla="*/ 2147483647 w 1080"/>
                <a:gd name="T83" fmla="*/ 2147483647 h 744"/>
                <a:gd name="T84" fmla="*/ 2147483647 w 1080"/>
                <a:gd name="T85" fmla="*/ 2147483647 h 744"/>
                <a:gd name="T86" fmla="*/ 2147483647 w 1080"/>
                <a:gd name="T87" fmla="*/ 2147483647 h 744"/>
                <a:gd name="T88" fmla="*/ 2147483647 w 1080"/>
                <a:gd name="T89" fmla="*/ 2147483647 h 744"/>
                <a:gd name="T90" fmla="*/ 2147483647 w 1080"/>
                <a:gd name="T91" fmla="*/ 2147483647 h 744"/>
                <a:gd name="T92" fmla="*/ 2147483647 w 1080"/>
                <a:gd name="T93" fmla="*/ 2147483647 h 744"/>
                <a:gd name="T94" fmla="*/ 2147483647 w 1080"/>
                <a:gd name="T95" fmla="*/ 2147483647 h 744"/>
                <a:gd name="T96" fmla="*/ 2147483647 w 1080"/>
                <a:gd name="T97" fmla="*/ 2147483647 h 744"/>
                <a:gd name="T98" fmla="*/ 2147483647 w 1080"/>
                <a:gd name="T99" fmla="*/ 2147483647 h 744"/>
                <a:gd name="T100" fmla="*/ 2147483647 w 1080"/>
                <a:gd name="T101" fmla="*/ 2147483647 h 744"/>
                <a:gd name="T102" fmla="*/ 2147483647 w 1080"/>
                <a:gd name="T103" fmla="*/ 2147483647 h 744"/>
                <a:gd name="T104" fmla="*/ 2147483647 w 1080"/>
                <a:gd name="T105" fmla="*/ 2147483647 h 744"/>
                <a:gd name="T106" fmla="*/ 2147483647 w 1080"/>
                <a:gd name="T107" fmla="*/ 2147483647 h 744"/>
                <a:gd name="T108" fmla="*/ 2147483647 w 1080"/>
                <a:gd name="T109" fmla="*/ 2147483647 h 744"/>
                <a:gd name="T110" fmla="*/ 0 w 1080"/>
                <a:gd name="T111" fmla="*/ 2147483647 h 744"/>
                <a:gd name="T112" fmla="*/ 2147483647 w 1080"/>
                <a:gd name="T113" fmla="*/ 2147483647 h 744"/>
                <a:gd name="T114" fmla="*/ 2147483647 w 1080"/>
                <a:gd name="T115" fmla="*/ 2147483647 h 744"/>
                <a:gd name="T116" fmla="*/ 2147483647 w 1080"/>
                <a:gd name="T117" fmla="*/ 2147483647 h 744"/>
                <a:gd name="T118" fmla="*/ 2147483647 w 1080"/>
                <a:gd name="T119" fmla="*/ 2147483647 h 744"/>
                <a:gd name="T120" fmla="*/ 2147483647 w 1080"/>
                <a:gd name="T121" fmla="*/ 2147483647 h 744"/>
                <a:gd name="T122" fmla="*/ 2147483647 w 1080"/>
                <a:gd name="T123" fmla="*/ 2147483647 h 7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80"/>
                <a:gd name="T187" fmla="*/ 0 h 744"/>
                <a:gd name="T188" fmla="*/ 1080 w 1080"/>
                <a:gd name="T189" fmla="*/ 744 h 74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80" h="744">
                  <a:moveTo>
                    <a:pt x="624" y="632"/>
                  </a:moveTo>
                  <a:lnTo>
                    <a:pt x="648" y="640"/>
                  </a:lnTo>
                  <a:lnTo>
                    <a:pt x="720" y="672"/>
                  </a:lnTo>
                  <a:lnTo>
                    <a:pt x="744" y="720"/>
                  </a:lnTo>
                  <a:lnTo>
                    <a:pt x="744" y="744"/>
                  </a:lnTo>
                  <a:lnTo>
                    <a:pt x="792" y="728"/>
                  </a:lnTo>
                  <a:lnTo>
                    <a:pt x="824" y="704"/>
                  </a:lnTo>
                  <a:lnTo>
                    <a:pt x="840" y="704"/>
                  </a:lnTo>
                  <a:lnTo>
                    <a:pt x="880" y="696"/>
                  </a:lnTo>
                  <a:lnTo>
                    <a:pt x="912" y="656"/>
                  </a:lnTo>
                  <a:lnTo>
                    <a:pt x="928" y="656"/>
                  </a:lnTo>
                  <a:lnTo>
                    <a:pt x="936" y="696"/>
                  </a:lnTo>
                  <a:lnTo>
                    <a:pt x="952" y="688"/>
                  </a:lnTo>
                  <a:lnTo>
                    <a:pt x="968" y="688"/>
                  </a:lnTo>
                  <a:lnTo>
                    <a:pt x="960" y="704"/>
                  </a:lnTo>
                  <a:lnTo>
                    <a:pt x="968" y="720"/>
                  </a:lnTo>
                  <a:lnTo>
                    <a:pt x="1000" y="688"/>
                  </a:lnTo>
                  <a:lnTo>
                    <a:pt x="1016" y="672"/>
                  </a:lnTo>
                  <a:lnTo>
                    <a:pt x="976" y="672"/>
                  </a:lnTo>
                  <a:lnTo>
                    <a:pt x="960" y="648"/>
                  </a:lnTo>
                  <a:lnTo>
                    <a:pt x="976" y="632"/>
                  </a:lnTo>
                  <a:lnTo>
                    <a:pt x="976" y="616"/>
                  </a:lnTo>
                  <a:lnTo>
                    <a:pt x="920" y="632"/>
                  </a:lnTo>
                  <a:lnTo>
                    <a:pt x="896" y="656"/>
                  </a:lnTo>
                  <a:lnTo>
                    <a:pt x="904" y="624"/>
                  </a:lnTo>
                  <a:lnTo>
                    <a:pt x="936" y="608"/>
                  </a:lnTo>
                  <a:lnTo>
                    <a:pt x="952" y="592"/>
                  </a:lnTo>
                  <a:lnTo>
                    <a:pt x="1000" y="600"/>
                  </a:lnTo>
                  <a:lnTo>
                    <a:pt x="1032" y="592"/>
                  </a:lnTo>
                  <a:lnTo>
                    <a:pt x="1064" y="576"/>
                  </a:lnTo>
                  <a:lnTo>
                    <a:pt x="1080" y="560"/>
                  </a:lnTo>
                  <a:lnTo>
                    <a:pt x="1064" y="520"/>
                  </a:lnTo>
                  <a:lnTo>
                    <a:pt x="1064" y="496"/>
                  </a:lnTo>
                  <a:lnTo>
                    <a:pt x="1008" y="472"/>
                  </a:lnTo>
                  <a:lnTo>
                    <a:pt x="1008" y="456"/>
                  </a:lnTo>
                  <a:lnTo>
                    <a:pt x="968" y="368"/>
                  </a:lnTo>
                  <a:lnTo>
                    <a:pt x="952" y="408"/>
                  </a:lnTo>
                  <a:lnTo>
                    <a:pt x="928" y="416"/>
                  </a:lnTo>
                  <a:lnTo>
                    <a:pt x="920" y="408"/>
                  </a:lnTo>
                  <a:lnTo>
                    <a:pt x="904" y="408"/>
                  </a:lnTo>
                  <a:lnTo>
                    <a:pt x="904" y="352"/>
                  </a:lnTo>
                  <a:lnTo>
                    <a:pt x="880" y="344"/>
                  </a:lnTo>
                  <a:lnTo>
                    <a:pt x="864" y="320"/>
                  </a:lnTo>
                  <a:lnTo>
                    <a:pt x="840" y="320"/>
                  </a:lnTo>
                  <a:lnTo>
                    <a:pt x="816" y="312"/>
                  </a:lnTo>
                  <a:lnTo>
                    <a:pt x="800" y="320"/>
                  </a:lnTo>
                  <a:lnTo>
                    <a:pt x="800" y="336"/>
                  </a:lnTo>
                  <a:lnTo>
                    <a:pt x="800" y="360"/>
                  </a:lnTo>
                  <a:lnTo>
                    <a:pt x="800" y="400"/>
                  </a:lnTo>
                  <a:lnTo>
                    <a:pt x="792" y="416"/>
                  </a:lnTo>
                  <a:lnTo>
                    <a:pt x="816" y="464"/>
                  </a:lnTo>
                  <a:lnTo>
                    <a:pt x="776" y="504"/>
                  </a:lnTo>
                  <a:lnTo>
                    <a:pt x="784" y="560"/>
                  </a:lnTo>
                  <a:lnTo>
                    <a:pt x="768" y="576"/>
                  </a:lnTo>
                  <a:lnTo>
                    <a:pt x="752" y="568"/>
                  </a:lnTo>
                  <a:lnTo>
                    <a:pt x="744" y="496"/>
                  </a:lnTo>
                  <a:lnTo>
                    <a:pt x="704" y="488"/>
                  </a:lnTo>
                  <a:lnTo>
                    <a:pt x="632" y="448"/>
                  </a:lnTo>
                  <a:lnTo>
                    <a:pt x="616" y="448"/>
                  </a:lnTo>
                  <a:lnTo>
                    <a:pt x="600" y="408"/>
                  </a:lnTo>
                  <a:lnTo>
                    <a:pt x="592" y="400"/>
                  </a:lnTo>
                  <a:lnTo>
                    <a:pt x="624" y="304"/>
                  </a:lnTo>
                  <a:lnTo>
                    <a:pt x="640" y="280"/>
                  </a:lnTo>
                  <a:lnTo>
                    <a:pt x="664" y="272"/>
                  </a:lnTo>
                  <a:lnTo>
                    <a:pt x="672" y="272"/>
                  </a:lnTo>
                  <a:lnTo>
                    <a:pt x="688" y="232"/>
                  </a:lnTo>
                  <a:lnTo>
                    <a:pt x="696" y="200"/>
                  </a:lnTo>
                  <a:lnTo>
                    <a:pt x="736" y="192"/>
                  </a:lnTo>
                  <a:lnTo>
                    <a:pt x="752" y="176"/>
                  </a:lnTo>
                  <a:lnTo>
                    <a:pt x="744" y="136"/>
                  </a:lnTo>
                  <a:lnTo>
                    <a:pt x="752" y="112"/>
                  </a:lnTo>
                  <a:lnTo>
                    <a:pt x="736" y="96"/>
                  </a:lnTo>
                  <a:lnTo>
                    <a:pt x="712" y="88"/>
                  </a:lnTo>
                  <a:lnTo>
                    <a:pt x="704" y="128"/>
                  </a:lnTo>
                  <a:lnTo>
                    <a:pt x="680" y="168"/>
                  </a:lnTo>
                  <a:lnTo>
                    <a:pt x="672" y="120"/>
                  </a:lnTo>
                  <a:lnTo>
                    <a:pt x="656" y="104"/>
                  </a:lnTo>
                  <a:lnTo>
                    <a:pt x="640" y="128"/>
                  </a:lnTo>
                  <a:lnTo>
                    <a:pt x="632" y="104"/>
                  </a:lnTo>
                  <a:lnTo>
                    <a:pt x="616" y="80"/>
                  </a:lnTo>
                  <a:lnTo>
                    <a:pt x="608" y="40"/>
                  </a:lnTo>
                  <a:lnTo>
                    <a:pt x="584" y="0"/>
                  </a:lnTo>
                  <a:lnTo>
                    <a:pt x="568" y="56"/>
                  </a:lnTo>
                  <a:lnTo>
                    <a:pt x="568" y="80"/>
                  </a:lnTo>
                  <a:lnTo>
                    <a:pt x="592" y="104"/>
                  </a:lnTo>
                  <a:lnTo>
                    <a:pt x="600" y="128"/>
                  </a:lnTo>
                  <a:lnTo>
                    <a:pt x="576" y="144"/>
                  </a:lnTo>
                  <a:lnTo>
                    <a:pt x="568" y="136"/>
                  </a:lnTo>
                  <a:lnTo>
                    <a:pt x="552" y="136"/>
                  </a:lnTo>
                  <a:lnTo>
                    <a:pt x="544" y="160"/>
                  </a:lnTo>
                  <a:lnTo>
                    <a:pt x="512" y="152"/>
                  </a:lnTo>
                  <a:lnTo>
                    <a:pt x="472" y="152"/>
                  </a:lnTo>
                  <a:lnTo>
                    <a:pt x="448" y="136"/>
                  </a:lnTo>
                  <a:lnTo>
                    <a:pt x="416" y="144"/>
                  </a:lnTo>
                  <a:lnTo>
                    <a:pt x="416" y="152"/>
                  </a:lnTo>
                  <a:lnTo>
                    <a:pt x="424" y="176"/>
                  </a:lnTo>
                  <a:lnTo>
                    <a:pt x="408" y="176"/>
                  </a:lnTo>
                  <a:lnTo>
                    <a:pt x="392" y="152"/>
                  </a:lnTo>
                  <a:lnTo>
                    <a:pt x="344" y="160"/>
                  </a:lnTo>
                  <a:lnTo>
                    <a:pt x="328" y="144"/>
                  </a:lnTo>
                  <a:lnTo>
                    <a:pt x="336" y="128"/>
                  </a:lnTo>
                  <a:lnTo>
                    <a:pt x="304" y="120"/>
                  </a:lnTo>
                  <a:lnTo>
                    <a:pt x="272" y="104"/>
                  </a:lnTo>
                  <a:lnTo>
                    <a:pt x="232" y="88"/>
                  </a:lnTo>
                  <a:lnTo>
                    <a:pt x="200" y="96"/>
                  </a:lnTo>
                  <a:lnTo>
                    <a:pt x="176" y="64"/>
                  </a:lnTo>
                  <a:lnTo>
                    <a:pt x="96" y="104"/>
                  </a:lnTo>
                  <a:lnTo>
                    <a:pt x="80" y="120"/>
                  </a:lnTo>
                  <a:lnTo>
                    <a:pt x="48" y="112"/>
                  </a:lnTo>
                  <a:lnTo>
                    <a:pt x="24" y="96"/>
                  </a:lnTo>
                  <a:lnTo>
                    <a:pt x="0" y="88"/>
                  </a:lnTo>
                  <a:lnTo>
                    <a:pt x="0" y="368"/>
                  </a:lnTo>
                  <a:lnTo>
                    <a:pt x="40" y="392"/>
                  </a:lnTo>
                  <a:lnTo>
                    <a:pt x="72" y="376"/>
                  </a:lnTo>
                  <a:lnTo>
                    <a:pt x="120" y="456"/>
                  </a:lnTo>
                  <a:lnTo>
                    <a:pt x="144" y="472"/>
                  </a:lnTo>
                  <a:lnTo>
                    <a:pt x="144" y="504"/>
                  </a:lnTo>
                  <a:lnTo>
                    <a:pt x="152" y="528"/>
                  </a:lnTo>
                  <a:lnTo>
                    <a:pt x="184" y="576"/>
                  </a:lnTo>
                  <a:lnTo>
                    <a:pt x="232" y="600"/>
                  </a:lnTo>
                  <a:lnTo>
                    <a:pt x="232" y="624"/>
                  </a:lnTo>
                  <a:lnTo>
                    <a:pt x="584" y="624"/>
                  </a:lnTo>
                  <a:lnTo>
                    <a:pt x="624" y="6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grpSp>
      <p:sp>
        <p:nvSpPr>
          <p:cNvPr id="260" name="文本框 259"/>
          <p:cNvSpPr txBox="1"/>
          <p:nvPr/>
        </p:nvSpPr>
        <p:spPr>
          <a:xfrm>
            <a:off x="687764" y="1230840"/>
            <a:ext cx="7606748" cy="523220"/>
          </a:xfrm>
          <a:prstGeom prst="rect">
            <a:avLst/>
          </a:prstGeom>
          <a:noFill/>
        </p:spPr>
        <p:txBody>
          <a:bodyPr wrap="square" rtlCol="0">
            <a:spAutoFit/>
          </a:bodyPr>
          <a:lstStyle/>
          <a:p>
            <a:pPr defTabSz="609585"/>
            <a:r>
              <a:rPr lang="en-US" altLang="zh-CN" sz="2800" b="1" dirty="0" smtClean="0">
                <a:solidFill>
                  <a:schemeClr val="tx1">
                    <a:lumMod val="75000"/>
                    <a:lumOff val="25000"/>
                  </a:schemeClr>
                </a:solidFill>
                <a:ea typeface="微软雅黑" charset="0"/>
              </a:rPr>
              <a:t>1 </a:t>
            </a:r>
            <a:r>
              <a:rPr lang="zh-CN" altLang="en-US" sz="2800" b="1" dirty="0" smtClean="0">
                <a:solidFill>
                  <a:schemeClr val="tx1">
                    <a:lumMod val="75000"/>
                    <a:lumOff val="25000"/>
                  </a:schemeClr>
                </a:solidFill>
                <a:ea typeface="微软雅黑" charset="0"/>
              </a:rPr>
              <a:t>新增测试用例</a:t>
            </a:r>
            <a:endParaRPr lang="zh-CN" altLang="en-US" sz="2800" b="1" dirty="0">
              <a:solidFill>
                <a:schemeClr val="tx1">
                  <a:lumMod val="75000"/>
                  <a:lumOff val="25000"/>
                </a:schemeClr>
              </a:solidFill>
              <a:ea typeface="微软雅黑" charset="0"/>
            </a:endParaRPr>
          </a:p>
        </p:txBody>
      </p:sp>
      <p:sp>
        <p:nvSpPr>
          <p:cNvPr id="6" name="文本框 5"/>
          <p:cNvSpPr txBox="1"/>
          <p:nvPr/>
        </p:nvSpPr>
        <p:spPr>
          <a:xfrm>
            <a:off x="701275" y="1838426"/>
            <a:ext cx="7708091" cy="830997"/>
          </a:xfrm>
          <a:prstGeom prst="rect">
            <a:avLst/>
          </a:prstGeom>
          <a:noFill/>
        </p:spPr>
        <p:txBody>
          <a:bodyPr wrap="square" rtlCol="0">
            <a:spAutoFit/>
          </a:bodyPr>
          <a:lstStyle/>
          <a:p>
            <a:r>
              <a:rPr lang="zh-CN" altLang="en-US" sz="2400" dirty="0"/>
              <a:t>用例</a:t>
            </a:r>
            <a:r>
              <a:rPr lang="en-US" altLang="zh-CN" sz="2400" dirty="0"/>
              <a:t>307 </a:t>
            </a:r>
            <a:r>
              <a:rPr lang="zh-CN" altLang="en-US" sz="2400" dirty="0"/>
              <a:t>图像检索时图像不可读、用例</a:t>
            </a:r>
            <a:r>
              <a:rPr lang="en-US" altLang="zh-CN" sz="2400" dirty="0"/>
              <a:t>313 </a:t>
            </a:r>
            <a:r>
              <a:rPr lang="zh-CN" altLang="en-US" sz="2400" dirty="0"/>
              <a:t>入库同时进行检索和用例</a:t>
            </a:r>
            <a:r>
              <a:rPr lang="en-US" altLang="zh-CN" sz="2400" dirty="0"/>
              <a:t>314 </a:t>
            </a:r>
            <a:r>
              <a:rPr lang="zh-CN" altLang="en-US" sz="2400" dirty="0"/>
              <a:t>图像入库时图像不可读</a:t>
            </a:r>
            <a:endParaRPr lang="zh-CN" altLang="en-US" sz="2400" dirty="0"/>
          </a:p>
        </p:txBody>
      </p:sp>
      <p:graphicFrame>
        <p:nvGraphicFramePr>
          <p:cNvPr id="7" name="表格 6"/>
          <p:cNvGraphicFramePr>
            <a:graphicFrameLocks noGrp="1"/>
          </p:cNvGraphicFramePr>
          <p:nvPr>
            <p:extLst>
              <p:ext uri="{D42A27DB-BD31-4B8C-83A1-F6EECF244321}">
                <p14:modId xmlns:p14="http://schemas.microsoft.com/office/powerpoint/2010/main" val="2060060492"/>
              </p:ext>
            </p:extLst>
          </p:nvPr>
        </p:nvGraphicFramePr>
        <p:xfrm>
          <a:off x="821125" y="2738110"/>
          <a:ext cx="7565440" cy="3858985"/>
        </p:xfrm>
        <a:graphic>
          <a:graphicData uri="http://schemas.openxmlformats.org/drawingml/2006/table">
            <a:tbl>
              <a:tblPr firstRow="1" firstCol="1" bandRow="1">
                <a:tableStyleId>{5C22544A-7EE6-4342-B048-85BDC9FD1C3A}</a:tableStyleId>
              </a:tblPr>
              <a:tblGrid>
                <a:gridCol w="1434200"/>
                <a:gridCol w="1060477"/>
                <a:gridCol w="5070763"/>
              </a:tblGrid>
              <a:tr h="421413">
                <a:tc gridSpan="3">
                  <a:txBody>
                    <a:bodyPr/>
                    <a:lstStyle/>
                    <a:p>
                      <a:pPr algn="ctr">
                        <a:spcAft>
                          <a:spcPts val="0"/>
                        </a:spcAft>
                      </a:pPr>
                      <a:r>
                        <a:rPr lang="en-US" sz="1600" kern="100" dirty="0">
                          <a:effectLst/>
                        </a:rPr>
                        <a:t>Test Case Specification</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r>
              <a:tr h="421413">
                <a:tc>
                  <a:txBody>
                    <a:bodyPr/>
                    <a:lstStyle/>
                    <a:p>
                      <a:pPr algn="ctr">
                        <a:spcAft>
                          <a:spcPts val="0"/>
                        </a:spcAft>
                      </a:pPr>
                      <a:r>
                        <a:rPr lang="zh-CN" sz="1600" kern="100">
                          <a:effectLst/>
                        </a:rPr>
                        <a:t>名称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2">
                  <a:txBody>
                    <a:bodyPr/>
                    <a:lstStyle/>
                    <a:p>
                      <a:pPr algn="ctr">
                        <a:spcAft>
                          <a:spcPts val="0"/>
                        </a:spcAft>
                      </a:pPr>
                      <a:r>
                        <a:rPr lang="zh-CN" sz="1600" kern="100" dirty="0">
                          <a:effectLst/>
                        </a:rPr>
                        <a:t>图像检索时图像不可读</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r>
              <a:tr h="421413">
                <a:tc>
                  <a:txBody>
                    <a:bodyPr/>
                    <a:lstStyle/>
                    <a:p>
                      <a:pPr algn="ctr">
                        <a:spcAft>
                          <a:spcPts val="0"/>
                        </a:spcAft>
                      </a:pPr>
                      <a:r>
                        <a:rPr lang="zh-CN" sz="1600" kern="100">
                          <a:effectLst/>
                        </a:rPr>
                        <a:t>简要描述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2">
                  <a:txBody>
                    <a:bodyPr/>
                    <a:lstStyle/>
                    <a:p>
                      <a:pPr algn="ctr">
                        <a:spcAft>
                          <a:spcPts val="0"/>
                        </a:spcAft>
                      </a:pPr>
                      <a:r>
                        <a:rPr lang="zh-CN" sz="1600" kern="100">
                          <a:effectLst/>
                        </a:rPr>
                        <a:t>本测试验证如果</a:t>
                      </a:r>
                      <a:r>
                        <a:rPr lang="en-US" sz="1600" kern="100">
                          <a:effectLst/>
                        </a:rPr>
                        <a:t>CBIR</a:t>
                      </a:r>
                      <a:r>
                        <a:rPr lang="zh-CN" sz="1600" kern="100">
                          <a:effectLst/>
                        </a:rPr>
                        <a:t>系统进行图像检索时系统对用户选择的图像没有读权限是否会抛出异常</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r>
              <a:tr h="421413">
                <a:tc>
                  <a:txBody>
                    <a:bodyPr/>
                    <a:lstStyle/>
                    <a:p>
                      <a:pPr algn="ctr">
                        <a:spcAft>
                          <a:spcPts val="0"/>
                        </a:spcAft>
                      </a:pPr>
                      <a:r>
                        <a:rPr lang="zh-CN" sz="1600" kern="100">
                          <a:effectLst/>
                        </a:rPr>
                        <a:t>前提和约束</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2">
                  <a:txBody>
                    <a:bodyPr/>
                    <a:lstStyle/>
                    <a:p>
                      <a:pPr algn="ctr">
                        <a:spcAft>
                          <a:spcPts val="0"/>
                        </a:spcAft>
                      </a:pPr>
                      <a:r>
                        <a:rPr lang="zh-CN" sz="1600" kern="100">
                          <a:effectLst/>
                        </a:rPr>
                        <a:t>入库界面已经打开</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r>
              <a:tr h="842827">
                <a:tc rowSpan="2">
                  <a:txBody>
                    <a:bodyPr/>
                    <a:lstStyle/>
                    <a:p>
                      <a:pPr algn="ctr">
                        <a:spcAft>
                          <a:spcPts val="0"/>
                        </a:spcAft>
                      </a:pPr>
                      <a:r>
                        <a:rPr lang="zh-CN" sz="1600" kern="100">
                          <a:effectLst/>
                        </a:rPr>
                        <a:t>测试步骤</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rPr>
                        <a:t>用户选择一张系统没有权限读的图片文件进行检索</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421413">
                <a:tc vMerge="1">
                  <a:txBody>
                    <a:bodyPr/>
                    <a:lstStyle/>
                    <a:p>
                      <a:endParaRPr lang="zh-CN" altLang="en-US"/>
                    </a:p>
                  </a:txBody>
                  <a:tcPr/>
                </a:tc>
                <a:tc>
                  <a:txBody>
                    <a:bodyPr/>
                    <a:lstStyle/>
                    <a:p>
                      <a:pPr algn="ctr">
                        <a:spcAft>
                          <a:spcPts val="0"/>
                        </a:spcAft>
                      </a:pPr>
                      <a:r>
                        <a:rPr lang="zh-CN" sz="1600" kern="100">
                          <a:effectLst/>
                        </a:rPr>
                        <a:t>预期结果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rPr>
                        <a:t>抛出异常</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421413">
                <a:tc>
                  <a:txBody>
                    <a:bodyPr/>
                    <a:lstStyle/>
                    <a:p>
                      <a:pPr algn="ctr">
                        <a:spcAft>
                          <a:spcPts val="0"/>
                        </a:spcAft>
                      </a:pPr>
                      <a:r>
                        <a:rPr lang="zh-CN" sz="1600" kern="100">
                          <a:effectLst/>
                        </a:rPr>
                        <a:t>评价准则</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2">
                  <a:txBody>
                    <a:bodyPr/>
                    <a:lstStyle/>
                    <a:p>
                      <a:pPr algn="ctr">
                        <a:spcAft>
                          <a:spcPts val="0"/>
                        </a:spcAft>
                      </a:pPr>
                      <a:r>
                        <a:rPr lang="zh-CN" sz="1600" kern="100">
                          <a:effectLst/>
                        </a:rPr>
                        <a:t>实际结果与预期结果一致</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r>
              <a:tr h="421413">
                <a:tc>
                  <a:txBody>
                    <a:bodyPr/>
                    <a:lstStyle/>
                    <a:p>
                      <a:pPr algn="ctr">
                        <a:spcAft>
                          <a:spcPts val="0"/>
                        </a:spcAft>
                      </a:pPr>
                      <a:r>
                        <a:rPr lang="zh-CN" sz="1600" kern="100" dirty="0">
                          <a:effectLst/>
                        </a:rPr>
                        <a:t>额外说明</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2">
                  <a:txBody>
                    <a:bodyPr/>
                    <a:lstStyle/>
                    <a:p>
                      <a:pPr algn="ctr">
                        <a:spcAft>
                          <a:spcPts val="0"/>
                        </a:spcAft>
                      </a:pPr>
                      <a:r>
                        <a:rPr lang="zh-CN" sz="1600" kern="100" dirty="0">
                          <a:effectLst/>
                        </a:rPr>
                        <a:t>无</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r>
            </a:tbl>
          </a:graphicData>
        </a:graphic>
      </p:graphicFrame>
    </p:spTree>
    <p:extLst>
      <p:ext uri="{BB962C8B-B14F-4D97-AF65-F5344CB8AC3E}">
        <p14:creationId xmlns:p14="http://schemas.microsoft.com/office/powerpoint/2010/main" val="3331393554"/>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需求更新</a:t>
            </a:r>
          </a:p>
        </p:txBody>
      </p:sp>
      <p:sp>
        <p:nvSpPr>
          <p:cNvPr id="4" name="矩形 3"/>
          <p:cNvSpPr/>
          <p:nvPr/>
        </p:nvSpPr>
        <p:spPr>
          <a:xfrm>
            <a:off x="343415" y="1162758"/>
            <a:ext cx="184731" cy="523220"/>
          </a:xfrm>
          <a:prstGeom prst="rect">
            <a:avLst/>
          </a:prstGeom>
        </p:spPr>
        <p:txBody>
          <a:bodyPr wrap="none">
            <a:spAutoFit/>
          </a:bodyPr>
          <a:lstStyle/>
          <a:p>
            <a:pPr defTabSz="609585"/>
            <a:endParaRPr lang="zh-CN" altLang="en-US" sz="2800" b="1" dirty="0">
              <a:solidFill>
                <a:schemeClr val="tx1">
                  <a:lumMod val="75000"/>
                  <a:lumOff val="25000"/>
                </a:schemeClr>
              </a:solidFill>
              <a:ea typeface="微软雅黑" charset="0"/>
            </a:endParaRPr>
          </a:p>
        </p:txBody>
      </p:sp>
      <p:grpSp>
        <p:nvGrpSpPr>
          <p:cNvPr id="10" name="组合 16"/>
          <p:cNvGrpSpPr/>
          <p:nvPr/>
        </p:nvGrpSpPr>
        <p:grpSpPr>
          <a:xfrm>
            <a:off x="1376394" y="3254278"/>
            <a:ext cx="6389807" cy="2929575"/>
            <a:chOff x="1611683" y="1446502"/>
            <a:chExt cx="5920633" cy="3027758"/>
          </a:xfrm>
          <a:solidFill>
            <a:schemeClr val="bg1">
              <a:lumMod val="85000"/>
            </a:schemeClr>
          </a:solidFill>
        </p:grpSpPr>
        <p:sp>
          <p:nvSpPr>
            <p:cNvPr id="11" name="Freeform 559"/>
            <p:cNvSpPr>
              <a:spLocks/>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 name="Freeform 560"/>
            <p:cNvSpPr>
              <a:spLocks/>
            </p:cNvSpPr>
            <p:nvPr/>
          </p:nvSpPr>
          <p:spPr bwMode="auto">
            <a:xfrm>
              <a:off x="4364192" y="2347921"/>
              <a:ext cx="128304" cy="247835"/>
            </a:xfrm>
            <a:custGeom>
              <a:avLst/>
              <a:gdLst>
                <a:gd name="T0" fmla="*/ 2147483647 w 96"/>
                <a:gd name="T1" fmla="*/ 2147483647 h 184"/>
                <a:gd name="T2" fmla="*/ 2147483647 w 96"/>
                <a:gd name="T3" fmla="*/ 2147483647 h 184"/>
                <a:gd name="T4" fmla="*/ 2147483647 w 96"/>
                <a:gd name="T5" fmla="*/ 2147483647 h 184"/>
                <a:gd name="T6" fmla="*/ 2147483647 w 96"/>
                <a:gd name="T7" fmla="*/ 2147483647 h 184"/>
                <a:gd name="T8" fmla="*/ 2147483647 w 96"/>
                <a:gd name="T9" fmla="*/ 2147483647 h 184"/>
                <a:gd name="T10" fmla="*/ 2147483647 w 96"/>
                <a:gd name="T11" fmla="*/ 2147483647 h 184"/>
                <a:gd name="T12" fmla="*/ 2147483647 w 96"/>
                <a:gd name="T13" fmla="*/ 2147483647 h 184"/>
                <a:gd name="T14" fmla="*/ 2147483647 w 96"/>
                <a:gd name="T15" fmla="*/ 2147483647 h 184"/>
                <a:gd name="T16" fmla="*/ 2147483647 w 96"/>
                <a:gd name="T17" fmla="*/ 2147483647 h 184"/>
                <a:gd name="T18" fmla="*/ 2147483647 w 96"/>
                <a:gd name="T19" fmla="*/ 2147483647 h 184"/>
                <a:gd name="T20" fmla="*/ 2147483647 w 96"/>
                <a:gd name="T21" fmla="*/ 2147483647 h 184"/>
                <a:gd name="T22" fmla="*/ 2147483647 w 96"/>
                <a:gd name="T23" fmla="*/ 2147483647 h 184"/>
                <a:gd name="T24" fmla="*/ 2147483647 w 96"/>
                <a:gd name="T25" fmla="*/ 2147483647 h 184"/>
                <a:gd name="T26" fmla="*/ 2147483647 w 96"/>
                <a:gd name="T27" fmla="*/ 2147483647 h 184"/>
                <a:gd name="T28" fmla="*/ 2147483647 w 96"/>
                <a:gd name="T29" fmla="*/ 2147483647 h 184"/>
                <a:gd name="T30" fmla="*/ 0 w 96"/>
                <a:gd name="T31" fmla="*/ 2147483647 h 184"/>
                <a:gd name="T32" fmla="*/ 0 w 96"/>
                <a:gd name="T33" fmla="*/ 2147483647 h 184"/>
                <a:gd name="T34" fmla="*/ 0 w 96"/>
                <a:gd name="T35" fmla="*/ 2147483647 h 184"/>
                <a:gd name="T36" fmla="*/ 0 w 96"/>
                <a:gd name="T37" fmla="*/ 2147483647 h 184"/>
                <a:gd name="T38" fmla="*/ 0 w 96"/>
                <a:gd name="T39" fmla="*/ 2147483647 h 184"/>
                <a:gd name="T40" fmla="*/ 2147483647 w 96"/>
                <a:gd name="T41" fmla="*/ 2147483647 h 184"/>
                <a:gd name="T42" fmla="*/ 2147483647 w 96"/>
                <a:gd name="T43" fmla="*/ 0 h 184"/>
                <a:gd name="T44" fmla="*/ 2147483647 w 96"/>
                <a:gd name="T45" fmla="*/ 0 h 184"/>
                <a:gd name="T46" fmla="*/ 2147483647 w 96"/>
                <a:gd name="T47" fmla="*/ 0 h 184"/>
                <a:gd name="T48" fmla="*/ 2147483647 w 96"/>
                <a:gd name="T49" fmla="*/ 2147483647 h 184"/>
                <a:gd name="T50" fmla="*/ 2147483647 w 96"/>
                <a:gd name="T51" fmla="*/ 2147483647 h 184"/>
                <a:gd name="T52" fmla="*/ 2147483647 w 96"/>
                <a:gd name="T53" fmla="*/ 2147483647 h 184"/>
                <a:gd name="T54" fmla="*/ 2147483647 w 96"/>
                <a:gd name="T55" fmla="*/ 2147483647 h 184"/>
                <a:gd name="T56" fmla="*/ 2147483647 w 96"/>
                <a:gd name="T57" fmla="*/ 2147483647 h 184"/>
                <a:gd name="T58" fmla="*/ 2147483647 w 96"/>
                <a:gd name="T59" fmla="*/ 2147483647 h 184"/>
                <a:gd name="T60" fmla="*/ 2147483647 w 96"/>
                <a:gd name="T61" fmla="*/ 2147483647 h 184"/>
                <a:gd name="T62" fmla="*/ 2147483647 w 96"/>
                <a:gd name="T63" fmla="*/ 2147483647 h 184"/>
                <a:gd name="T64" fmla="*/ 2147483647 w 96"/>
                <a:gd name="T65" fmla="*/ 2147483647 h 184"/>
                <a:gd name="T66" fmla="*/ 2147483647 w 96"/>
                <a:gd name="T67" fmla="*/ 2147483647 h 184"/>
                <a:gd name="T68" fmla="*/ 2147483647 w 96"/>
                <a:gd name="T69" fmla="*/ 2147483647 h 184"/>
                <a:gd name="T70" fmla="*/ 2147483647 w 96"/>
                <a:gd name="T71" fmla="*/ 2147483647 h 184"/>
                <a:gd name="T72" fmla="*/ 2147483647 w 96"/>
                <a:gd name="T73" fmla="*/ 2147483647 h 184"/>
                <a:gd name="T74" fmla="*/ 2147483647 w 96"/>
                <a:gd name="T75" fmla="*/ 2147483647 h 184"/>
                <a:gd name="T76" fmla="*/ 2147483647 w 96"/>
                <a:gd name="T77" fmla="*/ 2147483647 h 184"/>
                <a:gd name="T78" fmla="*/ 2147483647 w 96"/>
                <a:gd name="T79" fmla="*/ 2147483647 h 184"/>
                <a:gd name="T80" fmla="*/ 2147483647 w 96"/>
                <a:gd name="T81" fmla="*/ 2147483647 h 184"/>
                <a:gd name="T82" fmla="*/ 2147483647 w 96"/>
                <a:gd name="T83" fmla="*/ 2147483647 h 184"/>
                <a:gd name="T84" fmla="*/ 2147483647 w 96"/>
                <a:gd name="T85" fmla="*/ 2147483647 h 184"/>
                <a:gd name="T86" fmla="*/ 2147483647 w 96"/>
                <a:gd name="T87" fmla="*/ 2147483647 h 184"/>
                <a:gd name="T88" fmla="*/ 2147483647 w 96"/>
                <a:gd name="T89" fmla="*/ 2147483647 h 184"/>
                <a:gd name="T90" fmla="*/ 2147483647 w 96"/>
                <a:gd name="T91" fmla="*/ 2147483647 h 184"/>
                <a:gd name="T92" fmla="*/ 2147483647 w 96"/>
                <a:gd name="T93" fmla="*/ 2147483647 h 184"/>
                <a:gd name="T94" fmla="*/ 2147483647 w 96"/>
                <a:gd name="T95" fmla="*/ 2147483647 h 184"/>
                <a:gd name="T96" fmla="*/ 2147483647 w 96"/>
                <a:gd name="T97" fmla="*/ 2147483647 h 184"/>
                <a:gd name="T98" fmla="*/ 2147483647 w 96"/>
                <a:gd name="T99" fmla="*/ 2147483647 h 184"/>
                <a:gd name="T100" fmla="*/ 2147483647 w 96"/>
                <a:gd name="T101" fmla="*/ 2147483647 h 184"/>
                <a:gd name="T102" fmla="*/ 2147483647 w 96"/>
                <a:gd name="T103" fmla="*/ 2147483647 h 184"/>
                <a:gd name="T104" fmla="*/ 2147483647 w 96"/>
                <a:gd name="T105" fmla="*/ 2147483647 h 184"/>
                <a:gd name="T106" fmla="*/ 2147483647 w 96"/>
                <a:gd name="T107" fmla="*/ 2147483647 h 184"/>
                <a:gd name="T108" fmla="*/ 2147483647 w 96"/>
                <a:gd name="T109" fmla="*/ 2147483647 h 184"/>
                <a:gd name="T110" fmla="*/ 2147483647 w 96"/>
                <a:gd name="T111" fmla="*/ 2147483647 h 184"/>
                <a:gd name="T112" fmla="*/ 2147483647 w 96"/>
                <a:gd name="T113" fmla="*/ 2147483647 h 184"/>
                <a:gd name="T114" fmla="*/ 2147483647 w 96"/>
                <a:gd name="T115" fmla="*/ 2147483647 h 184"/>
                <a:gd name="T116" fmla="*/ 2147483647 w 96"/>
                <a:gd name="T117" fmla="*/ 2147483647 h 184"/>
                <a:gd name="T118" fmla="*/ 2147483647 w 96"/>
                <a:gd name="T119" fmla="*/ 2147483647 h 1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6"/>
                <a:gd name="T181" fmla="*/ 0 h 184"/>
                <a:gd name="T182" fmla="*/ 96 w 96"/>
                <a:gd name="T183" fmla="*/ 184 h 1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6" h="184">
                  <a:moveTo>
                    <a:pt x="16" y="144"/>
                  </a:moveTo>
                  <a:lnTo>
                    <a:pt x="24" y="136"/>
                  </a:lnTo>
                  <a:lnTo>
                    <a:pt x="24" y="128"/>
                  </a:lnTo>
                  <a:lnTo>
                    <a:pt x="16" y="128"/>
                  </a:lnTo>
                  <a:lnTo>
                    <a:pt x="24" y="120"/>
                  </a:lnTo>
                  <a:lnTo>
                    <a:pt x="40" y="112"/>
                  </a:lnTo>
                  <a:lnTo>
                    <a:pt x="40" y="104"/>
                  </a:lnTo>
                  <a:lnTo>
                    <a:pt x="40" y="96"/>
                  </a:lnTo>
                  <a:lnTo>
                    <a:pt x="32" y="88"/>
                  </a:lnTo>
                  <a:lnTo>
                    <a:pt x="24" y="88"/>
                  </a:lnTo>
                  <a:lnTo>
                    <a:pt x="16" y="88"/>
                  </a:lnTo>
                  <a:lnTo>
                    <a:pt x="16" y="80"/>
                  </a:lnTo>
                  <a:lnTo>
                    <a:pt x="16" y="64"/>
                  </a:lnTo>
                  <a:lnTo>
                    <a:pt x="8" y="64"/>
                  </a:lnTo>
                  <a:lnTo>
                    <a:pt x="8" y="72"/>
                  </a:lnTo>
                  <a:lnTo>
                    <a:pt x="0" y="64"/>
                  </a:lnTo>
                  <a:lnTo>
                    <a:pt x="0" y="48"/>
                  </a:lnTo>
                  <a:lnTo>
                    <a:pt x="0" y="40"/>
                  </a:lnTo>
                  <a:lnTo>
                    <a:pt x="0" y="32"/>
                  </a:lnTo>
                  <a:lnTo>
                    <a:pt x="0" y="24"/>
                  </a:lnTo>
                  <a:lnTo>
                    <a:pt x="8" y="16"/>
                  </a:lnTo>
                  <a:lnTo>
                    <a:pt x="16" y="0"/>
                  </a:lnTo>
                  <a:lnTo>
                    <a:pt x="24" y="0"/>
                  </a:lnTo>
                  <a:lnTo>
                    <a:pt x="32" y="0"/>
                  </a:lnTo>
                  <a:lnTo>
                    <a:pt x="24" y="16"/>
                  </a:lnTo>
                  <a:lnTo>
                    <a:pt x="32" y="24"/>
                  </a:lnTo>
                  <a:lnTo>
                    <a:pt x="40" y="16"/>
                  </a:lnTo>
                  <a:lnTo>
                    <a:pt x="56" y="24"/>
                  </a:lnTo>
                  <a:lnTo>
                    <a:pt x="48" y="32"/>
                  </a:lnTo>
                  <a:lnTo>
                    <a:pt x="48" y="40"/>
                  </a:lnTo>
                  <a:lnTo>
                    <a:pt x="40" y="56"/>
                  </a:lnTo>
                  <a:lnTo>
                    <a:pt x="48" y="64"/>
                  </a:lnTo>
                  <a:lnTo>
                    <a:pt x="56" y="64"/>
                  </a:lnTo>
                  <a:lnTo>
                    <a:pt x="64" y="88"/>
                  </a:lnTo>
                  <a:lnTo>
                    <a:pt x="72" y="96"/>
                  </a:lnTo>
                  <a:lnTo>
                    <a:pt x="80" y="112"/>
                  </a:lnTo>
                  <a:lnTo>
                    <a:pt x="80" y="120"/>
                  </a:lnTo>
                  <a:lnTo>
                    <a:pt x="80" y="128"/>
                  </a:lnTo>
                  <a:lnTo>
                    <a:pt x="88" y="128"/>
                  </a:lnTo>
                  <a:lnTo>
                    <a:pt x="96" y="128"/>
                  </a:lnTo>
                  <a:lnTo>
                    <a:pt x="96" y="144"/>
                  </a:lnTo>
                  <a:lnTo>
                    <a:pt x="88" y="152"/>
                  </a:lnTo>
                  <a:lnTo>
                    <a:pt x="88" y="160"/>
                  </a:lnTo>
                  <a:lnTo>
                    <a:pt x="96" y="160"/>
                  </a:lnTo>
                  <a:lnTo>
                    <a:pt x="88" y="160"/>
                  </a:lnTo>
                  <a:lnTo>
                    <a:pt x="72" y="168"/>
                  </a:lnTo>
                  <a:lnTo>
                    <a:pt x="56" y="168"/>
                  </a:lnTo>
                  <a:lnTo>
                    <a:pt x="48" y="176"/>
                  </a:lnTo>
                  <a:lnTo>
                    <a:pt x="40" y="168"/>
                  </a:lnTo>
                  <a:lnTo>
                    <a:pt x="32" y="176"/>
                  </a:lnTo>
                  <a:lnTo>
                    <a:pt x="24" y="176"/>
                  </a:lnTo>
                  <a:lnTo>
                    <a:pt x="16" y="176"/>
                  </a:lnTo>
                  <a:lnTo>
                    <a:pt x="16" y="184"/>
                  </a:lnTo>
                  <a:lnTo>
                    <a:pt x="8" y="184"/>
                  </a:lnTo>
                  <a:lnTo>
                    <a:pt x="8" y="176"/>
                  </a:lnTo>
                  <a:lnTo>
                    <a:pt x="24" y="168"/>
                  </a:lnTo>
                  <a:lnTo>
                    <a:pt x="32" y="152"/>
                  </a:lnTo>
                  <a:lnTo>
                    <a:pt x="24" y="152"/>
                  </a:lnTo>
                  <a:lnTo>
                    <a:pt x="16" y="152"/>
                  </a:lnTo>
                  <a:lnTo>
                    <a:pt x="16"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 name="Freeform 561"/>
            <p:cNvSpPr>
              <a:spLocks/>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 name="Freeform 562"/>
            <p:cNvSpPr>
              <a:spLocks/>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 name="Freeform 563"/>
            <p:cNvSpPr>
              <a:spLocks/>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 name="Freeform 564"/>
            <p:cNvSpPr>
              <a:spLocks/>
            </p:cNvSpPr>
            <p:nvPr/>
          </p:nvSpPr>
          <p:spPr bwMode="auto">
            <a:xfrm>
              <a:off x="5194330" y="3786681"/>
              <a:ext cx="107468" cy="236869"/>
            </a:xfrm>
            <a:custGeom>
              <a:avLst/>
              <a:gdLst>
                <a:gd name="T0" fmla="*/ 0 w 80"/>
                <a:gd name="T1" fmla="*/ 2147483647 h 176"/>
                <a:gd name="T2" fmla="*/ 0 w 80"/>
                <a:gd name="T3" fmla="*/ 2147483647 h 176"/>
                <a:gd name="T4" fmla="*/ 2147483647 w 80"/>
                <a:gd name="T5" fmla="*/ 2147483647 h 176"/>
                <a:gd name="T6" fmla="*/ 2147483647 w 80"/>
                <a:gd name="T7" fmla="*/ 2147483647 h 176"/>
                <a:gd name="T8" fmla="*/ 2147483647 w 80"/>
                <a:gd name="T9" fmla="*/ 2147483647 h 176"/>
                <a:gd name="T10" fmla="*/ 2147483647 w 80"/>
                <a:gd name="T11" fmla="*/ 2147483647 h 176"/>
                <a:gd name="T12" fmla="*/ 2147483647 w 80"/>
                <a:gd name="T13" fmla="*/ 2147483647 h 176"/>
                <a:gd name="T14" fmla="*/ 2147483647 w 80"/>
                <a:gd name="T15" fmla="*/ 2147483647 h 176"/>
                <a:gd name="T16" fmla="*/ 2147483647 w 80"/>
                <a:gd name="T17" fmla="*/ 0 h 176"/>
                <a:gd name="T18" fmla="*/ 2147483647 w 80"/>
                <a:gd name="T19" fmla="*/ 2147483647 h 176"/>
                <a:gd name="T20" fmla="*/ 2147483647 w 80"/>
                <a:gd name="T21" fmla="*/ 2147483647 h 176"/>
                <a:gd name="T22" fmla="*/ 2147483647 w 80"/>
                <a:gd name="T23" fmla="*/ 2147483647 h 176"/>
                <a:gd name="T24" fmla="*/ 2147483647 w 80"/>
                <a:gd name="T25" fmla="*/ 2147483647 h 176"/>
                <a:gd name="T26" fmla="*/ 2147483647 w 80"/>
                <a:gd name="T27" fmla="*/ 2147483647 h 176"/>
                <a:gd name="T28" fmla="*/ 2147483647 w 80"/>
                <a:gd name="T29" fmla="*/ 2147483647 h 176"/>
                <a:gd name="T30" fmla="*/ 0 w 80"/>
                <a:gd name="T31" fmla="*/ 2147483647 h 176"/>
                <a:gd name="T32" fmla="*/ 0 w 80"/>
                <a:gd name="T33" fmla="*/ 2147483647 h 1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176"/>
                <a:gd name="T53" fmla="*/ 80 w 80"/>
                <a:gd name="T54" fmla="*/ 176 h 1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176">
                  <a:moveTo>
                    <a:pt x="0" y="144"/>
                  </a:moveTo>
                  <a:lnTo>
                    <a:pt x="0" y="128"/>
                  </a:lnTo>
                  <a:lnTo>
                    <a:pt x="8" y="112"/>
                  </a:lnTo>
                  <a:lnTo>
                    <a:pt x="16" y="88"/>
                  </a:lnTo>
                  <a:lnTo>
                    <a:pt x="8" y="56"/>
                  </a:lnTo>
                  <a:lnTo>
                    <a:pt x="16" y="48"/>
                  </a:lnTo>
                  <a:lnTo>
                    <a:pt x="32" y="40"/>
                  </a:lnTo>
                  <a:lnTo>
                    <a:pt x="48" y="16"/>
                  </a:lnTo>
                  <a:lnTo>
                    <a:pt x="72" y="0"/>
                  </a:lnTo>
                  <a:lnTo>
                    <a:pt x="80" y="16"/>
                  </a:lnTo>
                  <a:lnTo>
                    <a:pt x="80" y="40"/>
                  </a:lnTo>
                  <a:lnTo>
                    <a:pt x="80" y="56"/>
                  </a:lnTo>
                  <a:lnTo>
                    <a:pt x="48" y="168"/>
                  </a:lnTo>
                  <a:lnTo>
                    <a:pt x="32" y="168"/>
                  </a:lnTo>
                  <a:lnTo>
                    <a:pt x="16" y="176"/>
                  </a:lnTo>
                  <a:lnTo>
                    <a:pt x="0" y="160"/>
                  </a:lnTo>
                  <a:lnTo>
                    <a:pt x="0"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 name="Freeform 565"/>
            <p:cNvSpPr>
              <a:spLocks/>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 name="Freeform 566"/>
            <p:cNvSpPr>
              <a:spLocks/>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 name="Freeform 567"/>
            <p:cNvSpPr>
              <a:spLocks/>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 name="Freeform 568"/>
            <p:cNvSpPr>
              <a:spLocks/>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 name="Freeform 569"/>
            <p:cNvSpPr>
              <a:spLocks/>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 name="Freeform 570"/>
            <p:cNvSpPr>
              <a:spLocks/>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3" name="Freeform 571"/>
            <p:cNvSpPr>
              <a:spLocks/>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4" name="Freeform 572"/>
            <p:cNvSpPr>
              <a:spLocks/>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5" name="Freeform 573"/>
            <p:cNvSpPr>
              <a:spLocks/>
            </p:cNvSpPr>
            <p:nvPr/>
          </p:nvSpPr>
          <p:spPr bwMode="auto">
            <a:xfrm>
              <a:off x="6716433" y="2724060"/>
              <a:ext cx="235773" cy="257704"/>
            </a:xfrm>
            <a:custGeom>
              <a:avLst/>
              <a:gdLst>
                <a:gd name="T0" fmla="*/ 0 w 176"/>
                <a:gd name="T1" fmla="*/ 2147483647 h 192"/>
                <a:gd name="T2" fmla="*/ 2147483647 w 176"/>
                <a:gd name="T3" fmla="*/ 2147483647 h 192"/>
                <a:gd name="T4" fmla="*/ 2147483647 w 176"/>
                <a:gd name="T5" fmla="*/ 2147483647 h 192"/>
                <a:gd name="T6" fmla="*/ 2147483647 w 176"/>
                <a:gd name="T7" fmla="*/ 2147483647 h 192"/>
                <a:gd name="T8" fmla="*/ 2147483647 w 176"/>
                <a:gd name="T9" fmla="*/ 2147483647 h 192"/>
                <a:gd name="T10" fmla="*/ 2147483647 w 176"/>
                <a:gd name="T11" fmla="*/ 2147483647 h 192"/>
                <a:gd name="T12" fmla="*/ 2147483647 w 176"/>
                <a:gd name="T13" fmla="*/ 2147483647 h 192"/>
                <a:gd name="T14" fmla="*/ 2147483647 w 176"/>
                <a:gd name="T15" fmla="*/ 2147483647 h 192"/>
                <a:gd name="T16" fmla="*/ 2147483647 w 176"/>
                <a:gd name="T17" fmla="*/ 2147483647 h 192"/>
                <a:gd name="T18" fmla="*/ 2147483647 w 176"/>
                <a:gd name="T19" fmla="*/ 2147483647 h 192"/>
                <a:gd name="T20" fmla="*/ 2147483647 w 176"/>
                <a:gd name="T21" fmla="*/ 0 h 192"/>
                <a:gd name="T22" fmla="*/ 2147483647 w 176"/>
                <a:gd name="T23" fmla="*/ 2147483647 h 192"/>
                <a:gd name="T24" fmla="*/ 2147483647 w 176"/>
                <a:gd name="T25" fmla="*/ 2147483647 h 192"/>
                <a:gd name="T26" fmla="*/ 2147483647 w 176"/>
                <a:gd name="T27" fmla="*/ 2147483647 h 192"/>
                <a:gd name="T28" fmla="*/ 2147483647 w 176"/>
                <a:gd name="T29" fmla="*/ 2147483647 h 192"/>
                <a:gd name="T30" fmla="*/ 2147483647 w 176"/>
                <a:gd name="T31" fmla="*/ 2147483647 h 192"/>
                <a:gd name="T32" fmla="*/ 2147483647 w 176"/>
                <a:gd name="T33" fmla="*/ 2147483647 h 192"/>
                <a:gd name="T34" fmla="*/ 2147483647 w 176"/>
                <a:gd name="T35" fmla="*/ 2147483647 h 192"/>
                <a:gd name="T36" fmla="*/ 2147483647 w 176"/>
                <a:gd name="T37" fmla="*/ 2147483647 h 192"/>
                <a:gd name="T38" fmla="*/ 2147483647 w 176"/>
                <a:gd name="T39" fmla="*/ 2147483647 h 192"/>
                <a:gd name="T40" fmla="*/ 2147483647 w 176"/>
                <a:gd name="T41" fmla="*/ 2147483647 h 192"/>
                <a:gd name="T42" fmla="*/ 2147483647 w 176"/>
                <a:gd name="T43" fmla="*/ 2147483647 h 192"/>
                <a:gd name="T44" fmla="*/ 2147483647 w 176"/>
                <a:gd name="T45" fmla="*/ 2147483647 h 192"/>
                <a:gd name="T46" fmla="*/ 2147483647 w 176"/>
                <a:gd name="T47" fmla="*/ 2147483647 h 192"/>
                <a:gd name="T48" fmla="*/ 2147483647 w 176"/>
                <a:gd name="T49" fmla="*/ 2147483647 h 192"/>
                <a:gd name="T50" fmla="*/ 2147483647 w 176"/>
                <a:gd name="T51" fmla="*/ 2147483647 h 192"/>
                <a:gd name="T52" fmla="*/ 2147483647 w 176"/>
                <a:gd name="T53" fmla="*/ 2147483647 h 192"/>
                <a:gd name="T54" fmla="*/ 2147483647 w 176"/>
                <a:gd name="T55" fmla="*/ 2147483647 h 192"/>
                <a:gd name="T56" fmla="*/ 2147483647 w 176"/>
                <a:gd name="T57" fmla="*/ 2147483647 h 192"/>
                <a:gd name="T58" fmla="*/ 2147483647 w 176"/>
                <a:gd name="T59" fmla="*/ 2147483647 h 192"/>
                <a:gd name="T60" fmla="*/ 2147483647 w 176"/>
                <a:gd name="T61" fmla="*/ 2147483647 h 192"/>
                <a:gd name="T62" fmla="*/ 2147483647 w 176"/>
                <a:gd name="T63" fmla="*/ 2147483647 h 192"/>
                <a:gd name="T64" fmla="*/ 2147483647 w 176"/>
                <a:gd name="T65" fmla="*/ 2147483647 h 192"/>
                <a:gd name="T66" fmla="*/ 0 w 176"/>
                <a:gd name="T67" fmla="*/ 2147483647 h 192"/>
                <a:gd name="T68" fmla="*/ 0 w 176"/>
                <a:gd name="T69" fmla="*/ 2147483647 h 1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6"/>
                <a:gd name="T106" fmla="*/ 0 h 192"/>
                <a:gd name="T107" fmla="*/ 176 w 176"/>
                <a:gd name="T108" fmla="*/ 192 h 1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6" h="192">
                  <a:moveTo>
                    <a:pt x="0" y="160"/>
                  </a:moveTo>
                  <a:lnTo>
                    <a:pt x="24" y="152"/>
                  </a:lnTo>
                  <a:lnTo>
                    <a:pt x="40" y="152"/>
                  </a:lnTo>
                  <a:lnTo>
                    <a:pt x="72" y="128"/>
                  </a:lnTo>
                  <a:lnTo>
                    <a:pt x="88" y="120"/>
                  </a:lnTo>
                  <a:lnTo>
                    <a:pt x="96" y="104"/>
                  </a:lnTo>
                  <a:lnTo>
                    <a:pt x="104" y="72"/>
                  </a:lnTo>
                  <a:lnTo>
                    <a:pt x="104" y="48"/>
                  </a:lnTo>
                  <a:lnTo>
                    <a:pt x="112" y="32"/>
                  </a:lnTo>
                  <a:lnTo>
                    <a:pt x="112" y="8"/>
                  </a:lnTo>
                  <a:lnTo>
                    <a:pt x="120" y="0"/>
                  </a:lnTo>
                  <a:lnTo>
                    <a:pt x="136" y="8"/>
                  </a:lnTo>
                  <a:lnTo>
                    <a:pt x="160" y="16"/>
                  </a:lnTo>
                  <a:lnTo>
                    <a:pt x="176" y="16"/>
                  </a:lnTo>
                  <a:lnTo>
                    <a:pt x="160" y="32"/>
                  </a:lnTo>
                  <a:lnTo>
                    <a:pt x="144" y="40"/>
                  </a:lnTo>
                  <a:lnTo>
                    <a:pt x="136" y="56"/>
                  </a:lnTo>
                  <a:lnTo>
                    <a:pt x="120" y="40"/>
                  </a:lnTo>
                  <a:lnTo>
                    <a:pt x="104" y="64"/>
                  </a:lnTo>
                  <a:lnTo>
                    <a:pt x="120" y="88"/>
                  </a:lnTo>
                  <a:lnTo>
                    <a:pt x="112" y="112"/>
                  </a:lnTo>
                  <a:lnTo>
                    <a:pt x="104" y="128"/>
                  </a:lnTo>
                  <a:lnTo>
                    <a:pt x="104" y="152"/>
                  </a:lnTo>
                  <a:lnTo>
                    <a:pt x="96" y="160"/>
                  </a:lnTo>
                  <a:lnTo>
                    <a:pt x="88" y="160"/>
                  </a:lnTo>
                  <a:lnTo>
                    <a:pt x="80" y="160"/>
                  </a:lnTo>
                  <a:lnTo>
                    <a:pt x="64" y="160"/>
                  </a:lnTo>
                  <a:lnTo>
                    <a:pt x="56" y="160"/>
                  </a:lnTo>
                  <a:lnTo>
                    <a:pt x="40" y="176"/>
                  </a:lnTo>
                  <a:lnTo>
                    <a:pt x="40" y="168"/>
                  </a:lnTo>
                  <a:lnTo>
                    <a:pt x="32" y="176"/>
                  </a:lnTo>
                  <a:lnTo>
                    <a:pt x="24" y="176"/>
                  </a:lnTo>
                  <a:lnTo>
                    <a:pt x="8" y="192"/>
                  </a:lnTo>
                  <a:lnTo>
                    <a:pt x="0" y="168"/>
                  </a:lnTo>
                  <a:lnTo>
                    <a:pt x="0" y="16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6" name="Freeform 574"/>
            <p:cNvSpPr>
              <a:spLocks/>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7" name="Freeform 575"/>
            <p:cNvSpPr>
              <a:spLocks/>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8" name="Freeform 576"/>
            <p:cNvSpPr>
              <a:spLocks/>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9" name="Freeform 577"/>
            <p:cNvSpPr>
              <a:spLocks/>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0" name="Freeform 578"/>
            <p:cNvSpPr>
              <a:spLocks/>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1" name="Freeform 579"/>
            <p:cNvSpPr>
              <a:spLocks/>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2" name="Freeform 580"/>
            <p:cNvSpPr>
              <a:spLocks/>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3" name="Freeform 581"/>
            <p:cNvSpPr>
              <a:spLocks/>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34" name="Freeform 582"/>
            <p:cNvSpPr>
              <a:spLocks/>
            </p:cNvSpPr>
            <p:nvPr/>
          </p:nvSpPr>
          <p:spPr bwMode="auto">
            <a:xfrm>
              <a:off x="6931370" y="4324023"/>
              <a:ext cx="53735" cy="74570"/>
            </a:xfrm>
            <a:custGeom>
              <a:avLst/>
              <a:gdLst>
                <a:gd name="T0" fmla="*/ 0 w 40"/>
                <a:gd name="T1" fmla="*/ 2147483647 h 56"/>
                <a:gd name="T2" fmla="*/ 2147483647 w 40"/>
                <a:gd name="T3" fmla="*/ 2147483647 h 56"/>
                <a:gd name="T4" fmla="*/ 2147483647 w 40"/>
                <a:gd name="T5" fmla="*/ 2147483647 h 56"/>
                <a:gd name="T6" fmla="*/ 2147483647 w 40"/>
                <a:gd name="T7" fmla="*/ 2147483647 h 56"/>
                <a:gd name="T8" fmla="*/ 2147483647 w 40"/>
                <a:gd name="T9" fmla="*/ 2147483647 h 56"/>
                <a:gd name="T10" fmla="*/ 2147483647 w 40"/>
                <a:gd name="T11" fmla="*/ 2147483647 h 56"/>
                <a:gd name="T12" fmla="*/ 2147483647 w 40"/>
                <a:gd name="T13" fmla="*/ 0 h 56"/>
                <a:gd name="T14" fmla="*/ 2147483647 w 40"/>
                <a:gd name="T15" fmla="*/ 2147483647 h 56"/>
                <a:gd name="T16" fmla="*/ 0 w 40"/>
                <a:gd name="T17" fmla="*/ 2147483647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6"/>
                <a:gd name="T29" fmla="*/ 40 w 40"/>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6">
                  <a:moveTo>
                    <a:pt x="0" y="8"/>
                  </a:moveTo>
                  <a:lnTo>
                    <a:pt x="8" y="32"/>
                  </a:lnTo>
                  <a:lnTo>
                    <a:pt x="8" y="48"/>
                  </a:lnTo>
                  <a:lnTo>
                    <a:pt x="24" y="56"/>
                  </a:lnTo>
                  <a:lnTo>
                    <a:pt x="32" y="40"/>
                  </a:lnTo>
                  <a:lnTo>
                    <a:pt x="40" y="16"/>
                  </a:lnTo>
                  <a:lnTo>
                    <a:pt x="40" y="0"/>
                  </a:lnTo>
                  <a:lnTo>
                    <a:pt x="24" y="8"/>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5" name="Freeform 583"/>
            <p:cNvSpPr>
              <a:spLocks/>
            </p:cNvSpPr>
            <p:nvPr/>
          </p:nvSpPr>
          <p:spPr bwMode="auto">
            <a:xfrm>
              <a:off x="6104521" y="3486208"/>
              <a:ext cx="172169" cy="183135"/>
            </a:xfrm>
            <a:custGeom>
              <a:avLst/>
              <a:gdLst>
                <a:gd name="T0" fmla="*/ 0 w 128"/>
                <a:gd name="T1" fmla="*/ 0 h 136"/>
                <a:gd name="T2" fmla="*/ 2147483647 w 128"/>
                <a:gd name="T3" fmla="*/ 0 h 136"/>
                <a:gd name="T4" fmla="*/ 2147483647 w 128"/>
                <a:gd name="T5" fmla="*/ 2147483647 h 136"/>
                <a:gd name="T6" fmla="*/ 2147483647 w 128"/>
                <a:gd name="T7" fmla="*/ 2147483647 h 136"/>
                <a:gd name="T8" fmla="*/ 2147483647 w 128"/>
                <a:gd name="T9" fmla="*/ 2147483647 h 136"/>
                <a:gd name="T10" fmla="*/ 2147483647 w 128"/>
                <a:gd name="T11" fmla="*/ 2147483647 h 136"/>
                <a:gd name="T12" fmla="*/ 2147483647 w 128"/>
                <a:gd name="T13" fmla="*/ 2147483647 h 136"/>
                <a:gd name="T14" fmla="*/ 2147483647 w 128"/>
                <a:gd name="T15" fmla="*/ 2147483647 h 136"/>
                <a:gd name="T16" fmla="*/ 2147483647 w 128"/>
                <a:gd name="T17" fmla="*/ 2147483647 h 136"/>
                <a:gd name="T18" fmla="*/ 2147483647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0 w 128"/>
                <a:gd name="T33" fmla="*/ 0 h 1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36"/>
                <a:gd name="T53" fmla="*/ 128 w 128"/>
                <a:gd name="T54" fmla="*/ 136 h 1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36">
                  <a:moveTo>
                    <a:pt x="0" y="0"/>
                  </a:moveTo>
                  <a:lnTo>
                    <a:pt x="16" y="0"/>
                  </a:lnTo>
                  <a:lnTo>
                    <a:pt x="32" y="24"/>
                  </a:lnTo>
                  <a:lnTo>
                    <a:pt x="48" y="32"/>
                  </a:lnTo>
                  <a:lnTo>
                    <a:pt x="64" y="40"/>
                  </a:lnTo>
                  <a:lnTo>
                    <a:pt x="96" y="72"/>
                  </a:lnTo>
                  <a:lnTo>
                    <a:pt x="104" y="80"/>
                  </a:lnTo>
                  <a:lnTo>
                    <a:pt x="120" y="104"/>
                  </a:lnTo>
                  <a:lnTo>
                    <a:pt x="128" y="128"/>
                  </a:lnTo>
                  <a:lnTo>
                    <a:pt x="112" y="136"/>
                  </a:lnTo>
                  <a:lnTo>
                    <a:pt x="88" y="120"/>
                  </a:lnTo>
                  <a:lnTo>
                    <a:pt x="64" y="104"/>
                  </a:lnTo>
                  <a:lnTo>
                    <a:pt x="48" y="72"/>
                  </a:lnTo>
                  <a:lnTo>
                    <a:pt x="40" y="64"/>
                  </a:lnTo>
                  <a:lnTo>
                    <a:pt x="24" y="48"/>
                  </a:lnTo>
                  <a:lnTo>
                    <a:pt x="8" y="32"/>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6" name="Freeform 584"/>
            <p:cNvSpPr>
              <a:spLocks/>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7" name="Freeform 585"/>
            <p:cNvSpPr>
              <a:spLocks/>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8" name="Freeform 586"/>
            <p:cNvSpPr>
              <a:spLocks/>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9" name="Freeform 587"/>
            <p:cNvSpPr>
              <a:spLocks/>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0" name="Freeform 588"/>
            <p:cNvSpPr>
              <a:spLocks/>
            </p:cNvSpPr>
            <p:nvPr/>
          </p:nvSpPr>
          <p:spPr bwMode="auto">
            <a:xfrm>
              <a:off x="6501497"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1" name="Freeform 589"/>
            <p:cNvSpPr>
              <a:spLocks/>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2" name="Freeform 590"/>
            <p:cNvSpPr>
              <a:spLocks/>
            </p:cNvSpPr>
            <p:nvPr/>
          </p:nvSpPr>
          <p:spPr bwMode="auto">
            <a:xfrm>
              <a:off x="6505883"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3" name="Freeform 591"/>
            <p:cNvSpPr>
              <a:spLocks/>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4" name="Freeform 592"/>
            <p:cNvSpPr>
              <a:spLocks/>
            </p:cNvSpPr>
            <p:nvPr/>
          </p:nvSpPr>
          <p:spPr bwMode="auto">
            <a:xfrm>
              <a:off x="6490530" y="3550909"/>
              <a:ext cx="97599" cy="118435"/>
            </a:xfrm>
            <a:custGeom>
              <a:avLst/>
              <a:gdLst>
                <a:gd name="T0" fmla="*/ 2147483647 w 72"/>
                <a:gd name="T1" fmla="*/ 2147483647 h 88"/>
                <a:gd name="T2" fmla="*/ 2147483647 w 72"/>
                <a:gd name="T3" fmla="*/ 2147483647 h 88"/>
                <a:gd name="T4" fmla="*/ 0 w 72"/>
                <a:gd name="T5" fmla="*/ 2147483647 h 88"/>
                <a:gd name="T6" fmla="*/ 0 w 72"/>
                <a:gd name="T7" fmla="*/ 2147483647 h 88"/>
                <a:gd name="T8" fmla="*/ 2147483647 w 72"/>
                <a:gd name="T9" fmla="*/ 2147483647 h 88"/>
                <a:gd name="T10" fmla="*/ 2147483647 w 72"/>
                <a:gd name="T11" fmla="*/ 2147483647 h 88"/>
                <a:gd name="T12" fmla="*/ 2147483647 w 72"/>
                <a:gd name="T13" fmla="*/ 2147483647 h 88"/>
                <a:gd name="T14" fmla="*/ 2147483647 w 72"/>
                <a:gd name="T15" fmla="*/ 0 h 88"/>
                <a:gd name="T16" fmla="*/ 2147483647 w 72"/>
                <a:gd name="T17" fmla="*/ 2147483647 h 88"/>
                <a:gd name="T18" fmla="*/ 2147483647 w 72"/>
                <a:gd name="T19" fmla="*/ 2147483647 h 88"/>
                <a:gd name="T20" fmla="*/ 2147483647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2147483647 w 72"/>
                <a:gd name="T35" fmla="*/ 2147483647 h 88"/>
                <a:gd name="T36" fmla="*/ 2147483647 w 72"/>
                <a:gd name="T37" fmla="*/ 2147483647 h 88"/>
                <a:gd name="T38" fmla="*/ 2147483647 w 72"/>
                <a:gd name="T39" fmla="*/ 2147483647 h 88"/>
                <a:gd name="T40" fmla="*/ 2147483647 w 72"/>
                <a:gd name="T41" fmla="*/ 2147483647 h 88"/>
                <a:gd name="T42" fmla="*/ 2147483647 w 72"/>
                <a:gd name="T43" fmla="*/ 2147483647 h 88"/>
                <a:gd name="T44" fmla="*/ 2147483647 w 72"/>
                <a:gd name="T45" fmla="*/ 2147483647 h 88"/>
                <a:gd name="T46" fmla="*/ 2147483647 w 72"/>
                <a:gd name="T47" fmla="*/ 2147483647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88"/>
                <a:gd name="T74" fmla="*/ 72 w 72"/>
                <a:gd name="T75" fmla="*/ 88 h 8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88">
                  <a:moveTo>
                    <a:pt x="8" y="88"/>
                  </a:moveTo>
                  <a:lnTo>
                    <a:pt x="8" y="72"/>
                  </a:lnTo>
                  <a:lnTo>
                    <a:pt x="0" y="56"/>
                  </a:lnTo>
                  <a:lnTo>
                    <a:pt x="0" y="48"/>
                  </a:lnTo>
                  <a:lnTo>
                    <a:pt x="16" y="16"/>
                  </a:lnTo>
                  <a:lnTo>
                    <a:pt x="24" y="8"/>
                  </a:lnTo>
                  <a:lnTo>
                    <a:pt x="40" y="8"/>
                  </a:lnTo>
                  <a:lnTo>
                    <a:pt x="72" y="0"/>
                  </a:lnTo>
                  <a:lnTo>
                    <a:pt x="72" y="8"/>
                  </a:lnTo>
                  <a:lnTo>
                    <a:pt x="56" y="8"/>
                  </a:lnTo>
                  <a:lnTo>
                    <a:pt x="32" y="16"/>
                  </a:lnTo>
                  <a:lnTo>
                    <a:pt x="24" y="32"/>
                  </a:lnTo>
                  <a:lnTo>
                    <a:pt x="56" y="32"/>
                  </a:lnTo>
                  <a:lnTo>
                    <a:pt x="56" y="40"/>
                  </a:lnTo>
                  <a:lnTo>
                    <a:pt x="48" y="48"/>
                  </a:lnTo>
                  <a:lnTo>
                    <a:pt x="40" y="56"/>
                  </a:lnTo>
                  <a:lnTo>
                    <a:pt x="56" y="72"/>
                  </a:lnTo>
                  <a:lnTo>
                    <a:pt x="64" y="88"/>
                  </a:lnTo>
                  <a:lnTo>
                    <a:pt x="48" y="88"/>
                  </a:lnTo>
                  <a:lnTo>
                    <a:pt x="32" y="72"/>
                  </a:lnTo>
                  <a:lnTo>
                    <a:pt x="24" y="56"/>
                  </a:lnTo>
                  <a:lnTo>
                    <a:pt x="24" y="80"/>
                  </a:lnTo>
                  <a:lnTo>
                    <a:pt x="24" y="88"/>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5" name="Freeform 593"/>
            <p:cNvSpPr>
              <a:spLocks/>
            </p:cNvSpPr>
            <p:nvPr/>
          </p:nvSpPr>
          <p:spPr bwMode="auto">
            <a:xfrm>
              <a:off x="6265724" y="3690179"/>
              <a:ext cx="182038" cy="42768"/>
            </a:xfrm>
            <a:custGeom>
              <a:avLst/>
              <a:gdLst>
                <a:gd name="T0" fmla="*/ 0 w 136"/>
                <a:gd name="T1" fmla="*/ 0 h 32"/>
                <a:gd name="T2" fmla="*/ 2147483647 w 136"/>
                <a:gd name="T3" fmla="*/ 0 h 32"/>
                <a:gd name="T4" fmla="*/ 2147483647 w 136"/>
                <a:gd name="T5" fmla="*/ 0 h 32"/>
                <a:gd name="T6" fmla="*/ 2147483647 w 136"/>
                <a:gd name="T7" fmla="*/ 0 h 32"/>
                <a:gd name="T8" fmla="*/ 2147483647 w 136"/>
                <a:gd name="T9" fmla="*/ 2147483647 h 32"/>
                <a:gd name="T10" fmla="*/ 2147483647 w 136"/>
                <a:gd name="T11" fmla="*/ 2147483647 h 32"/>
                <a:gd name="T12" fmla="*/ 2147483647 w 136"/>
                <a:gd name="T13" fmla="*/ 2147483647 h 32"/>
                <a:gd name="T14" fmla="*/ 2147483647 w 136"/>
                <a:gd name="T15" fmla="*/ 2147483647 h 32"/>
                <a:gd name="T16" fmla="*/ 2147483647 w 136"/>
                <a:gd name="T17" fmla="*/ 2147483647 h 32"/>
                <a:gd name="T18" fmla="*/ 2147483647 w 136"/>
                <a:gd name="T19" fmla="*/ 2147483647 h 32"/>
                <a:gd name="T20" fmla="*/ 0 w 136"/>
                <a:gd name="T21" fmla="*/ 0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32"/>
                <a:gd name="T35" fmla="*/ 136 w 136"/>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32">
                  <a:moveTo>
                    <a:pt x="0" y="0"/>
                  </a:moveTo>
                  <a:lnTo>
                    <a:pt x="40" y="0"/>
                  </a:lnTo>
                  <a:lnTo>
                    <a:pt x="64" y="0"/>
                  </a:lnTo>
                  <a:lnTo>
                    <a:pt x="80" y="0"/>
                  </a:lnTo>
                  <a:lnTo>
                    <a:pt x="96" y="8"/>
                  </a:lnTo>
                  <a:lnTo>
                    <a:pt x="128" y="16"/>
                  </a:lnTo>
                  <a:lnTo>
                    <a:pt x="136" y="32"/>
                  </a:lnTo>
                  <a:lnTo>
                    <a:pt x="104" y="24"/>
                  </a:lnTo>
                  <a:lnTo>
                    <a:pt x="80" y="24"/>
                  </a:lnTo>
                  <a:lnTo>
                    <a:pt x="32"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6" name="Freeform 594"/>
            <p:cNvSpPr>
              <a:spLocks/>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7" name="Freeform 595"/>
            <p:cNvSpPr>
              <a:spLocks/>
            </p:cNvSpPr>
            <p:nvPr/>
          </p:nvSpPr>
          <p:spPr bwMode="auto">
            <a:xfrm>
              <a:off x="3012063" y="3174769"/>
              <a:ext cx="193004" cy="53735"/>
            </a:xfrm>
            <a:custGeom>
              <a:avLst/>
              <a:gdLst>
                <a:gd name="T0" fmla="*/ 2147483647 w 144"/>
                <a:gd name="T1" fmla="*/ 2147483647 h 40"/>
                <a:gd name="T2" fmla="*/ 2147483647 w 144"/>
                <a:gd name="T3" fmla="*/ 0 h 40"/>
                <a:gd name="T4" fmla="*/ 2147483647 w 144"/>
                <a:gd name="T5" fmla="*/ 0 h 40"/>
                <a:gd name="T6" fmla="*/ 2147483647 w 144"/>
                <a:gd name="T7" fmla="*/ 2147483647 h 40"/>
                <a:gd name="T8" fmla="*/ 2147483647 w 144"/>
                <a:gd name="T9" fmla="*/ 2147483647 h 40"/>
                <a:gd name="T10" fmla="*/ 2147483647 w 144"/>
                <a:gd name="T11" fmla="*/ 2147483647 h 40"/>
                <a:gd name="T12" fmla="*/ 2147483647 w 144"/>
                <a:gd name="T13" fmla="*/ 2147483647 h 40"/>
                <a:gd name="T14" fmla="*/ 2147483647 w 144"/>
                <a:gd name="T15" fmla="*/ 2147483647 h 40"/>
                <a:gd name="T16" fmla="*/ 2147483647 w 144"/>
                <a:gd name="T17" fmla="*/ 2147483647 h 40"/>
                <a:gd name="T18" fmla="*/ 2147483647 w 144"/>
                <a:gd name="T19" fmla="*/ 2147483647 h 40"/>
                <a:gd name="T20" fmla="*/ 2147483647 w 144"/>
                <a:gd name="T21" fmla="*/ 2147483647 h 40"/>
                <a:gd name="T22" fmla="*/ 2147483647 w 144"/>
                <a:gd name="T23" fmla="*/ 2147483647 h 40"/>
                <a:gd name="T24" fmla="*/ 2147483647 w 144"/>
                <a:gd name="T25" fmla="*/ 2147483647 h 40"/>
                <a:gd name="T26" fmla="*/ 2147483647 w 144"/>
                <a:gd name="T27" fmla="*/ 2147483647 h 40"/>
                <a:gd name="T28" fmla="*/ 0 w 144"/>
                <a:gd name="T29" fmla="*/ 2147483647 h 40"/>
                <a:gd name="T30" fmla="*/ 2147483647 w 144"/>
                <a:gd name="T31" fmla="*/ 2147483647 h 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4"/>
                <a:gd name="T49" fmla="*/ 0 h 40"/>
                <a:gd name="T50" fmla="*/ 144 w 144"/>
                <a:gd name="T51" fmla="*/ 40 h 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4" h="40">
                  <a:moveTo>
                    <a:pt x="8" y="8"/>
                  </a:moveTo>
                  <a:lnTo>
                    <a:pt x="32" y="0"/>
                  </a:lnTo>
                  <a:lnTo>
                    <a:pt x="80" y="0"/>
                  </a:lnTo>
                  <a:lnTo>
                    <a:pt x="104" y="16"/>
                  </a:lnTo>
                  <a:lnTo>
                    <a:pt x="112" y="24"/>
                  </a:lnTo>
                  <a:lnTo>
                    <a:pt x="136" y="32"/>
                  </a:lnTo>
                  <a:lnTo>
                    <a:pt x="144" y="40"/>
                  </a:lnTo>
                  <a:lnTo>
                    <a:pt x="136" y="40"/>
                  </a:lnTo>
                  <a:lnTo>
                    <a:pt x="104" y="40"/>
                  </a:lnTo>
                  <a:lnTo>
                    <a:pt x="96" y="32"/>
                  </a:lnTo>
                  <a:lnTo>
                    <a:pt x="88" y="24"/>
                  </a:lnTo>
                  <a:lnTo>
                    <a:pt x="64" y="16"/>
                  </a:lnTo>
                  <a:lnTo>
                    <a:pt x="40" y="16"/>
                  </a:lnTo>
                  <a:lnTo>
                    <a:pt x="24" y="16"/>
                  </a:lnTo>
                  <a:lnTo>
                    <a:pt x="0" y="16"/>
                  </a:lnTo>
                  <a:lnTo>
                    <a:pt x="8"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8" name="Freeform 596"/>
            <p:cNvSpPr>
              <a:spLocks/>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9" name="Freeform 597"/>
            <p:cNvSpPr>
              <a:spLocks/>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50" name="Freeform 598"/>
            <p:cNvSpPr>
              <a:spLocks/>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51" name="Freeform 599"/>
            <p:cNvSpPr>
              <a:spLocks/>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2" name="Freeform 600"/>
            <p:cNvSpPr>
              <a:spLocks/>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3" name="Freeform 601"/>
            <p:cNvSpPr>
              <a:spLocks/>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4" name="Freeform 602"/>
            <p:cNvSpPr>
              <a:spLocks/>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5" name="Freeform 603"/>
            <p:cNvSpPr>
              <a:spLocks/>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6" name="Freeform 604"/>
            <p:cNvSpPr>
              <a:spLocks/>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7" name="Freeform 605"/>
            <p:cNvSpPr>
              <a:spLocks/>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8" name="Freeform 606"/>
            <p:cNvSpPr>
              <a:spLocks/>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9" name="Rectangle 607"/>
            <p:cNvSpPr>
              <a:spLocks noChangeArrowheads="1"/>
            </p:cNvSpPr>
            <p:nvPr/>
          </p:nvSpPr>
          <p:spPr bwMode="auto">
            <a:xfrm>
              <a:off x="5062736" y="3057432"/>
              <a:ext cx="0"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60" name="Freeform 608"/>
            <p:cNvSpPr>
              <a:spLocks/>
            </p:cNvSpPr>
            <p:nvPr/>
          </p:nvSpPr>
          <p:spPr bwMode="auto">
            <a:xfrm>
              <a:off x="4912500" y="2799726"/>
              <a:ext cx="311439" cy="117338"/>
            </a:xfrm>
            <a:custGeom>
              <a:avLst/>
              <a:gdLst>
                <a:gd name="T0" fmla="*/ 2147483647 w 232"/>
                <a:gd name="T1" fmla="*/ 2147483647 h 88"/>
                <a:gd name="T2" fmla="*/ 2147483647 w 232"/>
                <a:gd name="T3" fmla="*/ 2147483647 h 88"/>
                <a:gd name="T4" fmla="*/ 2147483647 w 232"/>
                <a:gd name="T5" fmla="*/ 2147483647 h 88"/>
                <a:gd name="T6" fmla="*/ 2147483647 w 232"/>
                <a:gd name="T7" fmla="*/ 2147483647 h 88"/>
                <a:gd name="T8" fmla="*/ 2147483647 w 232"/>
                <a:gd name="T9" fmla="*/ 2147483647 h 88"/>
                <a:gd name="T10" fmla="*/ 2147483647 w 232"/>
                <a:gd name="T11" fmla="*/ 2147483647 h 88"/>
                <a:gd name="T12" fmla="*/ 2147483647 w 232"/>
                <a:gd name="T13" fmla="*/ 2147483647 h 88"/>
                <a:gd name="T14" fmla="*/ 2147483647 w 232"/>
                <a:gd name="T15" fmla="*/ 2147483647 h 88"/>
                <a:gd name="T16" fmla="*/ 2147483647 w 232"/>
                <a:gd name="T17" fmla="*/ 2147483647 h 88"/>
                <a:gd name="T18" fmla="*/ 2147483647 w 232"/>
                <a:gd name="T19" fmla="*/ 0 h 88"/>
                <a:gd name="T20" fmla="*/ 2147483647 w 232"/>
                <a:gd name="T21" fmla="*/ 0 h 88"/>
                <a:gd name="T22" fmla="*/ 2147483647 w 232"/>
                <a:gd name="T23" fmla="*/ 0 h 88"/>
                <a:gd name="T24" fmla="*/ 2147483647 w 232"/>
                <a:gd name="T25" fmla="*/ 2147483647 h 88"/>
                <a:gd name="T26" fmla="*/ 2147483647 w 232"/>
                <a:gd name="T27" fmla="*/ 2147483647 h 88"/>
                <a:gd name="T28" fmla="*/ 2147483647 w 232"/>
                <a:gd name="T29" fmla="*/ 2147483647 h 88"/>
                <a:gd name="T30" fmla="*/ 2147483647 w 232"/>
                <a:gd name="T31" fmla="*/ 0 h 88"/>
                <a:gd name="T32" fmla="*/ 2147483647 w 232"/>
                <a:gd name="T33" fmla="*/ 0 h 88"/>
                <a:gd name="T34" fmla="*/ 2147483647 w 232"/>
                <a:gd name="T35" fmla="*/ 0 h 88"/>
                <a:gd name="T36" fmla="*/ 2147483647 w 232"/>
                <a:gd name="T37" fmla="*/ 0 h 88"/>
                <a:gd name="T38" fmla="*/ 2147483647 w 232"/>
                <a:gd name="T39" fmla="*/ 0 h 88"/>
                <a:gd name="T40" fmla="*/ 2147483647 w 232"/>
                <a:gd name="T41" fmla="*/ 2147483647 h 88"/>
                <a:gd name="T42" fmla="*/ 2147483647 w 232"/>
                <a:gd name="T43" fmla="*/ 2147483647 h 88"/>
                <a:gd name="T44" fmla="*/ 2147483647 w 232"/>
                <a:gd name="T45" fmla="*/ 2147483647 h 88"/>
                <a:gd name="T46" fmla="*/ 2147483647 w 232"/>
                <a:gd name="T47" fmla="*/ 2147483647 h 88"/>
                <a:gd name="T48" fmla="*/ 2147483647 w 232"/>
                <a:gd name="T49" fmla="*/ 2147483647 h 88"/>
                <a:gd name="T50" fmla="*/ 0 w 232"/>
                <a:gd name="T51" fmla="*/ 2147483647 h 88"/>
                <a:gd name="T52" fmla="*/ 2147483647 w 232"/>
                <a:gd name="T53" fmla="*/ 2147483647 h 88"/>
                <a:gd name="T54" fmla="*/ 2147483647 w 232"/>
                <a:gd name="T55" fmla="*/ 2147483647 h 88"/>
                <a:gd name="T56" fmla="*/ 2147483647 w 232"/>
                <a:gd name="T57" fmla="*/ 2147483647 h 88"/>
                <a:gd name="T58" fmla="*/ 2147483647 w 232"/>
                <a:gd name="T59" fmla="*/ 2147483647 h 88"/>
                <a:gd name="T60" fmla="*/ 2147483647 w 232"/>
                <a:gd name="T61" fmla="*/ 2147483647 h 88"/>
                <a:gd name="T62" fmla="*/ 2147483647 w 232"/>
                <a:gd name="T63" fmla="*/ 2147483647 h 88"/>
                <a:gd name="T64" fmla="*/ 2147483647 w 232"/>
                <a:gd name="T65" fmla="*/ 2147483647 h 88"/>
                <a:gd name="T66" fmla="*/ 2147483647 w 232"/>
                <a:gd name="T67" fmla="*/ 2147483647 h 88"/>
                <a:gd name="T68" fmla="*/ 2147483647 w 232"/>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88"/>
                <a:gd name="T107" fmla="*/ 232 w 232"/>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88">
                  <a:moveTo>
                    <a:pt x="136" y="80"/>
                  </a:moveTo>
                  <a:lnTo>
                    <a:pt x="144" y="80"/>
                  </a:lnTo>
                  <a:lnTo>
                    <a:pt x="184" y="80"/>
                  </a:lnTo>
                  <a:lnTo>
                    <a:pt x="208" y="72"/>
                  </a:lnTo>
                  <a:lnTo>
                    <a:pt x="224" y="72"/>
                  </a:lnTo>
                  <a:lnTo>
                    <a:pt x="232" y="72"/>
                  </a:lnTo>
                  <a:lnTo>
                    <a:pt x="232" y="64"/>
                  </a:lnTo>
                  <a:lnTo>
                    <a:pt x="232" y="32"/>
                  </a:lnTo>
                  <a:lnTo>
                    <a:pt x="216" y="8"/>
                  </a:lnTo>
                  <a:lnTo>
                    <a:pt x="208" y="0"/>
                  </a:lnTo>
                  <a:lnTo>
                    <a:pt x="200" y="0"/>
                  </a:lnTo>
                  <a:lnTo>
                    <a:pt x="192" y="0"/>
                  </a:lnTo>
                  <a:lnTo>
                    <a:pt x="176" y="8"/>
                  </a:lnTo>
                  <a:lnTo>
                    <a:pt x="160" y="8"/>
                  </a:lnTo>
                  <a:lnTo>
                    <a:pt x="152" y="8"/>
                  </a:lnTo>
                  <a:lnTo>
                    <a:pt x="136" y="0"/>
                  </a:lnTo>
                  <a:lnTo>
                    <a:pt x="128" y="0"/>
                  </a:lnTo>
                  <a:lnTo>
                    <a:pt x="96" y="0"/>
                  </a:lnTo>
                  <a:lnTo>
                    <a:pt x="88" y="0"/>
                  </a:lnTo>
                  <a:lnTo>
                    <a:pt x="72" y="0"/>
                  </a:lnTo>
                  <a:lnTo>
                    <a:pt x="64" y="8"/>
                  </a:lnTo>
                  <a:lnTo>
                    <a:pt x="48" y="16"/>
                  </a:lnTo>
                  <a:lnTo>
                    <a:pt x="40" y="8"/>
                  </a:lnTo>
                  <a:lnTo>
                    <a:pt x="32" y="24"/>
                  </a:lnTo>
                  <a:lnTo>
                    <a:pt x="16" y="24"/>
                  </a:lnTo>
                  <a:lnTo>
                    <a:pt x="0" y="32"/>
                  </a:lnTo>
                  <a:lnTo>
                    <a:pt x="8" y="48"/>
                  </a:lnTo>
                  <a:lnTo>
                    <a:pt x="16" y="64"/>
                  </a:lnTo>
                  <a:lnTo>
                    <a:pt x="24" y="80"/>
                  </a:lnTo>
                  <a:lnTo>
                    <a:pt x="56" y="80"/>
                  </a:lnTo>
                  <a:lnTo>
                    <a:pt x="64" y="80"/>
                  </a:lnTo>
                  <a:lnTo>
                    <a:pt x="88" y="88"/>
                  </a:lnTo>
                  <a:lnTo>
                    <a:pt x="104" y="80"/>
                  </a:lnTo>
                  <a:lnTo>
                    <a:pt x="120" y="88"/>
                  </a:lnTo>
                  <a:lnTo>
                    <a:pt x="13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1" name="Freeform 609"/>
            <p:cNvSpPr>
              <a:spLocks/>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0 w 88"/>
                <a:gd name="T25" fmla="*/ 2147483647 h 80"/>
                <a:gd name="T26" fmla="*/ 2147483647 w 88"/>
                <a:gd name="T27" fmla="*/ 2147483647 h 80"/>
                <a:gd name="T28" fmla="*/ 2147483647 w 88"/>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80"/>
                <a:gd name="T47" fmla="*/ 88 w 88"/>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2" name="Freeform 610"/>
            <p:cNvSpPr>
              <a:spLocks/>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56"/>
                <a:gd name="T50" fmla="*/ 64 w 64"/>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3" name="Freeform 611"/>
            <p:cNvSpPr>
              <a:spLocks/>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2147483647 w 88"/>
                <a:gd name="T25" fmla="*/ 2147483647 h 80"/>
                <a:gd name="T26" fmla="*/ 0 w 88"/>
                <a:gd name="T27" fmla="*/ 2147483647 h 80"/>
                <a:gd name="T28" fmla="*/ 2147483647 w 88"/>
                <a:gd name="T29" fmla="*/ 2147483647 h 80"/>
                <a:gd name="T30" fmla="*/ 2147483647 w 88"/>
                <a:gd name="T31" fmla="*/ 2147483647 h 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8"/>
                <a:gd name="T49" fmla="*/ 0 h 80"/>
                <a:gd name="T50" fmla="*/ 88 w 88"/>
                <a:gd name="T51" fmla="*/ 80 h 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4" name="Freeform 612"/>
            <p:cNvSpPr>
              <a:spLocks/>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2147483647 w 64"/>
                <a:gd name="T33" fmla="*/ 2147483647 h 56"/>
                <a:gd name="T34" fmla="*/ 2147483647 w 64"/>
                <a:gd name="T35" fmla="*/ 2147483647 h 56"/>
                <a:gd name="T36" fmla="*/ 2147483647 w 64"/>
                <a:gd name="T37" fmla="*/ 2147483647 h 56"/>
                <a:gd name="T38" fmla="*/ 2147483647 w 64"/>
                <a:gd name="T39" fmla="*/ 2147483647 h 56"/>
                <a:gd name="T40" fmla="*/ 2147483647 w 64"/>
                <a:gd name="T41" fmla="*/ 0 h 56"/>
                <a:gd name="T42" fmla="*/ 2147483647 w 64"/>
                <a:gd name="T43" fmla="*/ 0 h 56"/>
                <a:gd name="T44" fmla="*/ 2147483647 w 64"/>
                <a:gd name="T45" fmla="*/ 2147483647 h 56"/>
                <a:gd name="T46" fmla="*/ 2147483647 w 64"/>
                <a:gd name="T47" fmla="*/ 2147483647 h 56"/>
                <a:gd name="T48" fmla="*/ 2147483647 w 64"/>
                <a:gd name="T49" fmla="*/ 2147483647 h 56"/>
                <a:gd name="T50" fmla="*/ 2147483647 w 64"/>
                <a:gd name="T51" fmla="*/ 2147483647 h 56"/>
                <a:gd name="T52" fmla="*/ 0 w 64"/>
                <a:gd name="T53" fmla="*/ 2147483647 h 56"/>
                <a:gd name="T54" fmla="*/ 2147483647 w 64"/>
                <a:gd name="T55" fmla="*/ 2147483647 h 56"/>
                <a:gd name="T56" fmla="*/ 2147483647 w 64"/>
                <a:gd name="T57" fmla="*/ 2147483647 h 56"/>
                <a:gd name="T58" fmla="*/ 2147483647 w 64"/>
                <a:gd name="T59" fmla="*/ 2147483647 h 56"/>
                <a:gd name="T60" fmla="*/ 2147483647 w 64"/>
                <a:gd name="T61" fmla="*/ 2147483647 h 56"/>
                <a:gd name="T62" fmla="*/ 2147483647 w 64"/>
                <a:gd name="T63" fmla="*/ 2147483647 h 56"/>
                <a:gd name="T64" fmla="*/ 2147483647 w 64"/>
                <a:gd name="T65" fmla="*/ 2147483647 h 56"/>
                <a:gd name="T66" fmla="*/ 2147483647 w 64"/>
                <a:gd name="T67" fmla="*/ 2147483647 h 56"/>
                <a:gd name="T68" fmla="*/ 2147483647 w 64"/>
                <a:gd name="T69" fmla="*/ 2147483647 h 56"/>
                <a:gd name="T70" fmla="*/ 2147483647 w 64"/>
                <a:gd name="T71" fmla="*/ 2147483647 h 56"/>
                <a:gd name="T72" fmla="*/ 2147483647 w 64"/>
                <a:gd name="T73" fmla="*/ 2147483647 h 56"/>
                <a:gd name="T74" fmla="*/ 2147483647 w 64"/>
                <a:gd name="T75" fmla="*/ 2147483647 h 56"/>
                <a:gd name="T76" fmla="*/ 2147483647 w 64"/>
                <a:gd name="T77" fmla="*/ 2147483647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4"/>
                <a:gd name="T118" fmla="*/ 0 h 56"/>
                <a:gd name="T119" fmla="*/ 64 w 64"/>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5" name="Freeform 613"/>
            <p:cNvSpPr>
              <a:spLocks/>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6" name="Freeform 614"/>
            <p:cNvSpPr>
              <a:spLocks/>
            </p:cNvSpPr>
            <p:nvPr/>
          </p:nvSpPr>
          <p:spPr bwMode="auto">
            <a:xfrm>
              <a:off x="5353340" y="3153934"/>
              <a:ext cx="128304" cy="150236"/>
            </a:xfrm>
            <a:custGeom>
              <a:avLst/>
              <a:gdLst>
                <a:gd name="T0" fmla="*/ 2147483647 w 96"/>
                <a:gd name="T1" fmla="*/ 2147483647 h 112"/>
                <a:gd name="T2" fmla="*/ 2147483647 w 96"/>
                <a:gd name="T3" fmla="*/ 2147483647 h 112"/>
                <a:gd name="T4" fmla="*/ 2147483647 w 96"/>
                <a:gd name="T5" fmla="*/ 2147483647 h 112"/>
                <a:gd name="T6" fmla="*/ 0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2147483647 h 112"/>
                <a:gd name="T16" fmla="*/ 2147483647 w 96"/>
                <a:gd name="T17" fmla="*/ 2147483647 h 112"/>
                <a:gd name="T18" fmla="*/ 2147483647 w 96"/>
                <a:gd name="T19" fmla="*/ 2147483647 h 112"/>
                <a:gd name="T20" fmla="*/ 2147483647 w 96"/>
                <a:gd name="T21" fmla="*/ 0 h 112"/>
                <a:gd name="T22" fmla="*/ 2147483647 w 96"/>
                <a:gd name="T23" fmla="*/ 0 h 112"/>
                <a:gd name="T24" fmla="*/ 2147483647 w 96"/>
                <a:gd name="T25" fmla="*/ 0 h 112"/>
                <a:gd name="T26" fmla="*/ 2147483647 w 96"/>
                <a:gd name="T27" fmla="*/ 2147483647 h 1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112"/>
                <a:gd name="T44" fmla="*/ 96 w 96"/>
                <a:gd name="T45" fmla="*/ 112 h 1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112">
                  <a:moveTo>
                    <a:pt x="40" y="24"/>
                  </a:moveTo>
                  <a:lnTo>
                    <a:pt x="40" y="48"/>
                  </a:lnTo>
                  <a:lnTo>
                    <a:pt x="16" y="64"/>
                  </a:lnTo>
                  <a:lnTo>
                    <a:pt x="0" y="72"/>
                  </a:lnTo>
                  <a:lnTo>
                    <a:pt x="8" y="80"/>
                  </a:lnTo>
                  <a:lnTo>
                    <a:pt x="16" y="112"/>
                  </a:lnTo>
                  <a:lnTo>
                    <a:pt x="48" y="88"/>
                  </a:lnTo>
                  <a:lnTo>
                    <a:pt x="72" y="56"/>
                  </a:lnTo>
                  <a:lnTo>
                    <a:pt x="80" y="40"/>
                  </a:lnTo>
                  <a:lnTo>
                    <a:pt x="96" y="24"/>
                  </a:lnTo>
                  <a:lnTo>
                    <a:pt x="64" y="0"/>
                  </a:lnTo>
                  <a:lnTo>
                    <a:pt x="56" y="0"/>
                  </a:lnTo>
                  <a:lnTo>
                    <a:pt x="48" y="0"/>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7" name="Freeform 615"/>
            <p:cNvSpPr>
              <a:spLocks/>
            </p:cNvSpPr>
            <p:nvPr/>
          </p:nvSpPr>
          <p:spPr bwMode="auto">
            <a:xfrm>
              <a:off x="5192137" y="3250436"/>
              <a:ext cx="182038" cy="107468"/>
            </a:xfrm>
            <a:custGeom>
              <a:avLst/>
              <a:gdLst>
                <a:gd name="T0" fmla="*/ 2147483647 w 136"/>
                <a:gd name="T1" fmla="*/ 0 h 80"/>
                <a:gd name="T2" fmla="*/ 2147483647 w 136"/>
                <a:gd name="T3" fmla="*/ 2147483647 h 80"/>
                <a:gd name="T4" fmla="*/ 2147483647 w 136"/>
                <a:gd name="T5" fmla="*/ 2147483647 h 80"/>
                <a:gd name="T6" fmla="*/ 2147483647 w 136"/>
                <a:gd name="T7" fmla="*/ 2147483647 h 80"/>
                <a:gd name="T8" fmla="*/ 0 w 136"/>
                <a:gd name="T9" fmla="*/ 2147483647 h 80"/>
                <a:gd name="T10" fmla="*/ 2147483647 w 136"/>
                <a:gd name="T11" fmla="*/ 2147483647 h 80"/>
                <a:gd name="T12" fmla="*/ 2147483647 w 136"/>
                <a:gd name="T13" fmla="*/ 2147483647 h 80"/>
                <a:gd name="T14" fmla="*/ 2147483647 w 136"/>
                <a:gd name="T15" fmla="*/ 2147483647 h 80"/>
                <a:gd name="T16" fmla="*/ 2147483647 w 136"/>
                <a:gd name="T17" fmla="*/ 2147483647 h 80"/>
                <a:gd name="T18" fmla="*/ 2147483647 w 136"/>
                <a:gd name="T19" fmla="*/ 2147483647 h 80"/>
                <a:gd name="T20" fmla="*/ 2147483647 w 136"/>
                <a:gd name="T21" fmla="*/ 2147483647 h 80"/>
                <a:gd name="T22" fmla="*/ 2147483647 w 136"/>
                <a:gd name="T23" fmla="*/ 2147483647 h 80"/>
                <a:gd name="T24" fmla="*/ 2147483647 w 136"/>
                <a:gd name="T25" fmla="*/ 2147483647 h 80"/>
                <a:gd name="T26" fmla="*/ 2147483647 w 136"/>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6"/>
                <a:gd name="T43" fmla="*/ 0 h 80"/>
                <a:gd name="T44" fmla="*/ 136 w 136"/>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6" h="80">
                  <a:moveTo>
                    <a:pt x="120" y="0"/>
                  </a:moveTo>
                  <a:lnTo>
                    <a:pt x="72" y="16"/>
                  </a:lnTo>
                  <a:lnTo>
                    <a:pt x="56" y="24"/>
                  </a:lnTo>
                  <a:lnTo>
                    <a:pt x="16" y="24"/>
                  </a:lnTo>
                  <a:lnTo>
                    <a:pt x="0" y="32"/>
                  </a:lnTo>
                  <a:lnTo>
                    <a:pt x="8" y="48"/>
                  </a:lnTo>
                  <a:lnTo>
                    <a:pt x="24" y="80"/>
                  </a:lnTo>
                  <a:lnTo>
                    <a:pt x="48" y="72"/>
                  </a:lnTo>
                  <a:lnTo>
                    <a:pt x="64" y="72"/>
                  </a:lnTo>
                  <a:lnTo>
                    <a:pt x="80" y="56"/>
                  </a:lnTo>
                  <a:lnTo>
                    <a:pt x="104" y="48"/>
                  </a:lnTo>
                  <a:lnTo>
                    <a:pt x="136" y="40"/>
                  </a:lnTo>
                  <a:lnTo>
                    <a:pt x="128" y="8"/>
                  </a:lnTo>
                  <a:lnTo>
                    <a:pt x="12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8" name="Freeform 616"/>
            <p:cNvSpPr>
              <a:spLocks/>
            </p:cNvSpPr>
            <p:nvPr/>
          </p:nvSpPr>
          <p:spPr bwMode="auto">
            <a:xfrm>
              <a:off x="5062736" y="3003697"/>
              <a:ext cx="344338" cy="289507"/>
            </a:xfrm>
            <a:custGeom>
              <a:avLst/>
              <a:gdLst>
                <a:gd name="T0" fmla="*/ 2147483647 w 256"/>
                <a:gd name="T1" fmla="*/ 2147483647 h 216"/>
                <a:gd name="T2" fmla="*/ 2147483647 w 256"/>
                <a:gd name="T3" fmla="*/ 2147483647 h 216"/>
                <a:gd name="T4" fmla="*/ 2147483647 w 256"/>
                <a:gd name="T5" fmla="*/ 2147483647 h 216"/>
                <a:gd name="T6" fmla="*/ 2147483647 w 256"/>
                <a:gd name="T7" fmla="*/ 2147483647 h 216"/>
                <a:gd name="T8" fmla="*/ 2147483647 w 256"/>
                <a:gd name="T9" fmla="*/ 2147483647 h 216"/>
                <a:gd name="T10" fmla="*/ 2147483647 w 256"/>
                <a:gd name="T11" fmla="*/ 2147483647 h 216"/>
                <a:gd name="T12" fmla="*/ 2147483647 w 256"/>
                <a:gd name="T13" fmla="*/ 2147483647 h 216"/>
                <a:gd name="T14" fmla="*/ 2147483647 w 256"/>
                <a:gd name="T15" fmla="*/ 2147483647 h 216"/>
                <a:gd name="T16" fmla="*/ 2147483647 w 256"/>
                <a:gd name="T17" fmla="*/ 2147483647 h 216"/>
                <a:gd name="T18" fmla="*/ 2147483647 w 256"/>
                <a:gd name="T19" fmla="*/ 2147483647 h 216"/>
                <a:gd name="T20" fmla="*/ 2147483647 w 256"/>
                <a:gd name="T21" fmla="*/ 2147483647 h 216"/>
                <a:gd name="T22" fmla="*/ 2147483647 w 256"/>
                <a:gd name="T23" fmla="*/ 2147483647 h 216"/>
                <a:gd name="T24" fmla="*/ 2147483647 w 256"/>
                <a:gd name="T25" fmla="*/ 0 h 216"/>
                <a:gd name="T26" fmla="*/ 2147483647 w 256"/>
                <a:gd name="T27" fmla="*/ 0 h 216"/>
                <a:gd name="T28" fmla="*/ 2147483647 w 256"/>
                <a:gd name="T29" fmla="*/ 0 h 216"/>
                <a:gd name="T30" fmla="*/ 2147483647 w 256"/>
                <a:gd name="T31" fmla="*/ 2147483647 h 216"/>
                <a:gd name="T32" fmla="*/ 2147483647 w 256"/>
                <a:gd name="T33" fmla="*/ 2147483647 h 216"/>
                <a:gd name="T34" fmla="*/ 2147483647 w 256"/>
                <a:gd name="T35" fmla="*/ 2147483647 h 216"/>
                <a:gd name="T36" fmla="*/ 2147483647 w 256"/>
                <a:gd name="T37" fmla="*/ 2147483647 h 216"/>
                <a:gd name="T38" fmla="*/ 2147483647 w 256"/>
                <a:gd name="T39" fmla="*/ 2147483647 h 216"/>
                <a:gd name="T40" fmla="*/ 0 w 256"/>
                <a:gd name="T41" fmla="*/ 2147483647 h 216"/>
                <a:gd name="T42" fmla="*/ 2147483647 w 256"/>
                <a:gd name="T43" fmla="*/ 2147483647 h 216"/>
                <a:gd name="T44" fmla="*/ 2147483647 w 256"/>
                <a:gd name="T45" fmla="*/ 2147483647 h 216"/>
                <a:gd name="T46" fmla="*/ 2147483647 w 256"/>
                <a:gd name="T47" fmla="*/ 2147483647 h 216"/>
                <a:gd name="T48" fmla="*/ 2147483647 w 256"/>
                <a:gd name="T49" fmla="*/ 2147483647 h 216"/>
                <a:gd name="T50" fmla="*/ 2147483647 w 256"/>
                <a:gd name="T51" fmla="*/ 2147483647 h 216"/>
                <a:gd name="T52" fmla="*/ 2147483647 w 256"/>
                <a:gd name="T53" fmla="*/ 2147483647 h 216"/>
                <a:gd name="T54" fmla="*/ 2147483647 w 256"/>
                <a:gd name="T55" fmla="*/ 2147483647 h 216"/>
                <a:gd name="T56" fmla="*/ 2147483647 w 256"/>
                <a:gd name="T57" fmla="*/ 2147483647 h 216"/>
                <a:gd name="T58" fmla="*/ 2147483647 w 256"/>
                <a:gd name="T59" fmla="*/ 2147483647 h 216"/>
                <a:gd name="T60" fmla="*/ 2147483647 w 256"/>
                <a:gd name="T61" fmla="*/ 2147483647 h 216"/>
                <a:gd name="T62" fmla="*/ 2147483647 w 256"/>
                <a:gd name="T63" fmla="*/ 2147483647 h 216"/>
                <a:gd name="T64" fmla="*/ 2147483647 w 256"/>
                <a:gd name="T65" fmla="*/ 2147483647 h 2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6"/>
                <a:gd name="T100" fmla="*/ 0 h 216"/>
                <a:gd name="T101" fmla="*/ 256 w 256"/>
                <a:gd name="T102" fmla="*/ 216 h 2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6" h="216">
                  <a:moveTo>
                    <a:pt x="256" y="136"/>
                  </a:moveTo>
                  <a:lnTo>
                    <a:pt x="224" y="128"/>
                  </a:lnTo>
                  <a:lnTo>
                    <a:pt x="208" y="112"/>
                  </a:lnTo>
                  <a:lnTo>
                    <a:pt x="216" y="96"/>
                  </a:lnTo>
                  <a:lnTo>
                    <a:pt x="208" y="96"/>
                  </a:lnTo>
                  <a:lnTo>
                    <a:pt x="192" y="88"/>
                  </a:lnTo>
                  <a:lnTo>
                    <a:pt x="184" y="64"/>
                  </a:lnTo>
                  <a:lnTo>
                    <a:pt x="168" y="48"/>
                  </a:lnTo>
                  <a:lnTo>
                    <a:pt x="160" y="48"/>
                  </a:lnTo>
                  <a:lnTo>
                    <a:pt x="144" y="40"/>
                  </a:lnTo>
                  <a:lnTo>
                    <a:pt x="112" y="32"/>
                  </a:lnTo>
                  <a:lnTo>
                    <a:pt x="104" y="24"/>
                  </a:lnTo>
                  <a:lnTo>
                    <a:pt x="64" y="0"/>
                  </a:lnTo>
                  <a:lnTo>
                    <a:pt x="48" y="0"/>
                  </a:lnTo>
                  <a:lnTo>
                    <a:pt x="40" y="0"/>
                  </a:lnTo>
                  <a:lnTo>
                    <a:pt x="24" y="8"/>
                  </a:lnTo>
                  <a:lnTo>
                    <a:pt x="32" y="24"/>
                  </a:lnTo>
                  <a:lnTo>
                    <a:pt x="32" y="32"/>
                  </a:lnTo>
                  <a:lnTo>
                    <a:pt x="16" y="32"/>
                  </a:lnTo>
                  <a:lnTo>
                    <a:pt x="8" y="40"/>
                  </a:lnTo>
                  <a:lnTo>
                    <a:pt x="0" y="40"/>
                  </a:lnTo>
                  <a:lnTo>
                    <a:pt x="8" y="56"/>
                  </a:lnTo>
                  <a:lnTo>
                    <a:pt x="40" y="112"/>
                  </a:lnTo>
                  <a:lnTo>
                    <a:pt x="56" y="128"/>
                  </a:lnTo>
                  <a:lnTo>
                    <a:pt x="64" y="152"/>
                  </a:lnTo>
                  <a:lnTo>
                    <a:pt x="72" y="184"/>
                  </a:lnTo>
                  <a:lnTo>
                    <a:pt x="96" y="208"/>
                  </a:lnTo>
                  <a:lnTo>
                    <a:pt x="96" y="216"/>
                  </a:lnTo>
                  <a:lnTo>
                    <a:pt x="112" y="208"/>
                  </a:lnTo>
                  <a:lnTo>
                    <a:pt x="152" y="208"/>
                  </a:lnTo>
                  <a:lnTo>
                    <a:pt x="168" y="200"/>
                  </a:lnTo>
                  <a:lnTo>
                    <a:pt x="216" y="184"/>
                  </a:lnTo>
                  <a:lnTo>
                    <a:pt x="256"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9" name="Freeform 617"/>
            <p:cNvSpPr>
              <a:spLocks/>
            </p:cNvSpPr>
            <p:nvPr/>
          </p:nvSpPr>
          <p:spPr bwMode="auto">
            <a:xfrm>
              <a:off x="5353340" y="3185735"/>
              <a:ext cx="53734" cy="64701"/>
            </a:xfrm>
            <a:custGeom>
              <a:avLst/>
              <a:gdLst>
                <a:gd name="T0" fmla="*/ 0 w 40"/>
                <a:gd name="T1" fmla="*/ 2147483647 h 48"/>
                <a:gd name="T2" fmla="*/ 2147483647 w 40"/>
                <a:gd name="T3" fmla="*/ 2147483647 h 48"/>
                <a:gd name="T4" fmla="*/ 2147483647 w 40"/>
                <a:gd name="T5" fmla="*/ 2147483647 h 48"/>
                <a:gd name="T6" fmla="*/ 2147483647 w 40"/>
                <a:gd name="T7" fmla="*/ 0 h 48"/>
                <a:gd name="T8" fmla="*/ 0 w 40"/>
                <a:gd name="T9" fmla="*/ 2147483647 h 48"/>
                <a:gd name="T10" fmla="*/ 0 60000 65536"/>
                <a:gd name="T11" fmla="*/ 0 60000 65536"/>
                <a:gd name="T12" fmla="*/ 0 60000 65536"/>
                <a:gd name="T13" fmla="*/ 0 60000 65536"/>
                <a:gd name="T14" fmla="*/ 0 60000 65536"/>
                <a:gd name="T15" fmla="*/ 0 w 40"/>
                <a:gd name="T16" fmla="*/ 0 h 48"/>
                <a:gd name="T17" fmla="*/ 40 w 40"/>
                <a:gd name="T18" fmla="*/ 48 h 48"/>
              </a:gdLst>
              <a:ahLst/>
              <a:cxnLst>
                <a:cxn ang="T10">
                  <a:pos x="T0" y="T1"/>
                </a:cxn>
                <a:cxn ang="T11">
                  <a:pos x="T2" y="T3"/>
                </a:cxn>
                <a:cxn ang="T12">
                  <a:pos x="T4" y="T5"/>
                </a:cxn>
                <a:cxn ang="T13">
                  <a:pos x="T6" y="T7"/>
                </a:cxn>
                <a:cxn ang="T14">
                  <a:pos x="T8" y="T9"/>
                </a:cxn>
              </a:cxnLst>
              <a:rect l="T15" t="T16" r="T17" b="T18"/>
              <a:pathLst>
                <a:path w="40" h="48">
                  <a:moveTo>
                    <a:pt x="0" y="48"/>
                  </a:moveTo>
                  <a:lnTo>
                    <a:pt x="16" y="40"/>
                  </a:lnTo>
                  <a:lnTo>
                    <a:pt x="40" y="24"/>
                  </a:lnTo>
                  <a:lnTo>
                    <a:pt x="40" y="0"/>
                  </a:lnTo>
                  <a:lnTo>
                    <a:pt x="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0" name="Freeform 618"/>
            <p:cNvSpPr>
              <a:spLocks/>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1" name="Freeform 619"/>
            <p:cNvSpPr>
              <a:spLocks/>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2" name="Freeform 620"/>
            <p:cNvSpPr>
              <a:spLocks/>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3" name="Freeform 621"/>
            <p:cNvSpPr>
              <a:spLocks/>
            </p:cNvSpPr>
            <p:nvPr/>
          </p:nvSpPr>
          <p:spPr bwMode="auto">
            <a:xfrm>
              <a:off x="5223939" y="2842495"/>
              <a:ext cx="322405" cy="300473"/>
            </a:xfrm>
            <a:custGeom>
              <a:avLst/>
              <a:gdLst>
                <a:gd name="T0" fmla="*/ 2147483647 w 240"/>
                <a:gd name="T1" fmla="*/ 2147483647 h 224"/>
                <a:gd name="T2" fmla="*/ 2147483647 w 240"/>
                <a:gd name="T3" fmla="*/ 2147483647 h 224"/>
                <a:gd name="T4" fmla="*/ 2147483647 w 240"/>
                <a:gd name="T5" fmla="*/ 2147483647 h 224"/>
                <a:gd name="T6" fmla="*/ 2147483647 w 240"/>
                <a:gd name="T7" fmla="*/ 2147483647 h 224"/>
                <a:gd name="T8" fmla="*/ 2147483647 w 240"/>
                <a:gd name="T9" fmla="*/ 2147483647 h 224"/>
                <a:gd name="T10" fmla="*/ 2147483647 w 240"/>
                <a:gd name="T11" fmla="*/ 2147483647 h 224"/>
                <a:gd name="T12" fmla="*/ 2147483647 w 240"/>
                <a:gd name="T13" fmla="*/ 2147483647 h 224"/>
                <a:gd name="T14" fmla="*/ 2147483647 w 240"/>
                <a:gd name="T15" fmla="*/ 2147483647 h 224"/>
                <a:gd name="T16" fmla="*/ 2147483647 w 240"/>
                <a:gd name="T17" fmla="*/ 2147483647 h 224"/>
                <a:gd name="T18" fmla="*/ 2147483647 w 240"/>
                <a:gd name="T19" fmla="*/ 2147483647 h 224"/>
                <a:gd name="T20" fmla="*/ 2147483647 w 240"/>
                <a:gd name="T21" fmla="*/ 2147483647 h 224"/>
                <a:gd name="T22" fmla="*/ 2147483647 w 240"/>
                <a:gd name="T23" fmla="*/ 2147483647 h 224"/>
                <a:gd name="T24" fmla="*/ 2147483647 w 240"/>
                <a:gd name="T25" fmla="*/ 2147483647 h 224"/>
                <a:gd name="T26" fmla="*/ 2147483647 w 240"/>
                <a:gd name="T27" fmla="*/ 2147483647 h 224"/>
                <a:gd name="T28" fmla="*/ 2147483647 w 240"/>
                <a:gd name="T29" fmla="*/ 2147483647 h 224"/>
                <a:gd name="T30" fmla="*/ 2147483647 w 240"/>
                <a:gd name="T31" fmla="*/ 2147483647 h 224"/>
                <a:gd name="T32" fmla="*/ 2147483647 w 240"/>
                <a:gd name="T33" fmla="*/ 2147483647 h 224"/>
                <a:gd name="T34" fmla="*/ 2147483647 w 240"/>
                <a:gd name="T35" fmla="*/ 2147483647 h 224"/>
                <a:gd name="T36" fmla="*/ 2147483647 w 240"/>
                <a:gd name="T37" fmla="*/ 2147483647 h 224"/>
                <a:gd name="T38" fmla="*/ 2147483647 w 240"/>
                <a:gd name="T39" fmla="*/ 0 h 224"/>
                <a:gd name="T40" fmla="*/ 2147483647 w 240"/>
                <a:gd name="T41" fmla="*/ 2147483647 h 224"/>
                <a:gd name="T42" fmla="*/ 2147483647 w 240"/>
                <a:gd name="T43" fmla="*/ 2147483647 h 224"/>
                <a:gd name="T44" fmla="*/ 0 w 240"/>
                <a:gd name="T45" fmla="*/ 0 h 224"/>
                <a:gd name="T46" fmla="*/ 0 w 240"/>
                <a:gd name="T47" fmla="*/ 2147483647 h 224"/>
                <a:gd name="T48" fmla="*/ 0 w 240"/>
                <a:gd name="T49" fmla="*/ 2147483647 h 224"/>
                <a:gd name="T50" fmla="*/ 2147483647 w 240"/>
                <a:gd name="T51" fmla="*/ 2147483647 h 224"/>
                <a:gd name="T52" fmla="*/ 2147483647 w 240"/>
                <a:gd name="T53" fmla="*/ 2147483647 h 224"/>
                <a:gd name="T54" fmla="*/ 2147483647 w 240"/>
                <a:gd name="T55" fmla="*/ 2147483647 h 224"/>
                <a:gd name="T56" fmla="*/ 2147483647 w 240"/>
                <a:gd name="T57" fmla="*/ 2147483647 h 224"/>
                <a:gd name="T58" fmla="*/ 2147483647 w 240"/>
                <a:gd name="T59" fmla="*/ 2147483647 h 224"/>
                <a:gd name="T60" fmla="*/ 2147483647 w 240"/>
                <a:gd name="T61" fmla="*/ 2147483647 h 224"/>
                <a:gd name="T62" fmla="*/ 2147483647 w 240"/>
                <a:gd name="T63" fmla="*/ 2147483647 h 224"/>
                <a:gd name="T64" fmla="*/ 2147483647 w 240"/>
                <a:gd name="T65" fmla="*/ 2147483647 h 224"/>
                <a:gd name="T66" fmla="*/ 2147483647 w 240"/>
                <a:gd name="T67" fmla="*/ 2147483647 h 224"/>
                <a:gd name="T68" fmla="*/ 2147483647 w 240"/>
                <a:gd name="T69" fmla="*/ 2147483647 h 224"/>
                <a:gd name="T70" fmla="*/ 2147483647 w 240"/>
                <a:gd name="T71" fmla="*/ 2147483647 h 224"/>
                <a:gd name="T72" fmla="*/ 2147483647 w 240"/>
                <a:gd name="T73" fmla="*/ 2147483647 h 224"/>
                <a:gd name="T74" fmla="*/ 2147483647 w 240"/>
                <a:gd name="T75" fmla="*/ 2147483647 h 224"/>
                <a:gd name="T76" fmla="*/ 2147483647 w 240"/>
                <a:gd name="T77" fmla="*/ 2147483647 h 224"/>
                <a:gd name="T78" fmla="*/ 2147483647 w 240"/>
                <a:gd name="T79" fmla="*/ 2147483647 h 224"/>
                <a:gd name="T80" fmla="*/ 2147483647 w 240"/>
                <a:gd name="T81" fmla="*/ 2147483647 h 224"/>
                <a:gd name="T82" fmla="*/ 2147483647 w 240"/>
                <a:gd name="T83" fmla="*/ 2147483647 h 224"/>
                <a:gd name="T84" fmla="*/ 2147483647 w 240"/>
                <a:gd name="T85" fmla="*/ 2147483647 h 224"/>
                <a:gd name="T86" fmla="*/ 2147483647 w 240"/>
                <a:gd name="T87" fmla="*/ 2147483647 h 224"/>
                <a:gd name="T88" fmla="*/ 2147483647 w 240"/>
                <a:gd name="T89" fmla="*/ 2147483647 h 224"/>
                <a:gd name="T90" fmla="*/ 2147483647 w 240"/>
                <a:gd name="T91" fmla="*/ 2147483647 h 2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0"/>
                <a:gd name="T139" fmla="*/ 0 h 224"/>
                <a:gd name="T140" fmla="*/ 240 w 240"/>
                <a:gd name="T141" fmla="*/ 224 h 2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0" h="224">
                  <a:moveTo>
                    <a:pt x="208" y="152"/>
                  </a:moveTo>
                  <a:lnTo>
                    <a:pt x="216" y="128"/>
                  </a:lnTo>
                  <a:lnTo>
                    <a:pt x="200" y="120"/>
                  </a:lnTo>
                  <a:lnTo>
                    <a:pt x="200" y="104"/>
                  </a:lnTo>
                  <a:lnTo>
                    <a:pt x="208" y="88"/>
                  </a:lnTo>
                  <a:lnTo>
                    <a:pt x="208" y="48"/>
                  </a:lnTo>
                  <a:lnTo>
                    <a:pt x="192" y="48"/>
                  </a:lnTo>
                  <a:lnTo>
                    <a:pt x="176" y="32"/>
                  </a:lnTo>
                  <a:lnTo>
                    <a:pt x="160" y="24"/>
                  </a:lnTo>
                  <a:lnTo>
                    <a:pt x="144" y="24"/>
                  </a:lnTo>
                  <a:lnTo>
                    <a:pt x="120" y="32"/>
                  </a:lnTo>
                  <a:lnTo>
                    <a:pt x="120" y="40"/>
                  </a:lnTo>
                  <a:lnTo>
                    <a:pt x="104" y="48"/>
                  </a:lnTo>
                  <a:lnTo>
                    <a:pt x="88" y="48"/>
                  </a:lnTo>
                  <a:lnTo>
                    <a:pt x="72" y="40"/>
                  </a:lnTo>
                  <a:lnTo>
                    <a:pt x="56" y="40"/>
                  </a:lnTo>
                  <a:lnTo>
                    <a:pt x="56" y="24"/>
                  </a:lnTo>
                  <a:lnTo>
                    <a:pt x="48" y="16"/>
                  </a:lnTo>
                  <a:lnTo>
                    <a:pt x="48" y="8"/>
                  </a:lnTo>
                  <a:lnTo>
                    <a:pt x="40" y="0"/>
                  </a:lnTo>
                  <a:lnTo>
                    <a:pt x="24" y="16"/>
                  </a:lnTo>
                  <a:lnTo>
                    <a:pt x="8" y="8"/>
                  </a:lnTo>
                  <a:lnTo>
                    <a:pt x="0" y="0"/>
                  </a:lnTo>
                  <a:lnTo>
                    <a:pt x="0" y="32"/>
                  </a:lnTo>
                  <a:lnTo>
                    <a:pt x="0" y="40"/>
                  </a:lnTo>
                  <a:lnTo>
                    <a:pt x="16" y="64"/>
                  </a:lnTo>
                  <a:lnTo>
                    <a:pt x="16" y="80"/>
                  </a:lnTo>
                  <a:lnTo>
                    <a:pt x="16" y="96"/>
                  </a:lnTo>
                  <a:lnTo>
                    <a:pt x="40" y="120"/>
                  </a:lnTo>
                  <a:lnTo>
                    <a:pt x="48" y="136"/>
                  </a:lnTo>
                  <a:lnTo>
                    <a:pt x="56" y="152"/>
                  </a:lnTo>
                  <a:lnTo>
                    <a:pt x="56" y="144"/>
                  </a:lnTo>
                  <a:lnTo>
                    <a:pt x="72" y="160"/>
                  </a:lnTo>
                  <a:lnTo>
                    <a:pt x="88" y="176"/>
                  </a:lnTo>
                  <a:lnTo>
                    <a:pt x="112" y="192"/>
                  </a:lnTo>
                  <a:lnTo>
                    <a:pt x="136" y="200"/>
                  </a:lnTo>
                  <a:lnTo>
                    <a:pt x="152" y="192"/>
                  </a:lnTo>
                  <a:lnTo>
                    <a:pt x="168" y="208"/>
                  </a:lnTo>
                  <a:lnTo>
                    <a:pt x="208" y="224"/>
                  </a:lnTo>
                  <a:lnTo>
                    <a:pt x="216" y="224"/>
                  </a:lnTo>
                  <a:lnTo>
                    <a:pt x="216" y="208"/>
                  </a:lnTo>
                  <a:lnTo>
                    <a:pt x="240" y="200"/>
                  </a:lnTo>
                  <a:lnTo>
                    <a:pt x="232" y="184"/>
                  </a:lnTo>
                  <a:lnTo>
                    <a:pt x="232" y="176"/>
                  </a:lnTo>
                  <a:lnTo>
                    <a:pt x="216" y="160"/>
                  </a:lnTo>
                  <a:lnTo>
                    <a:pt x="208"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4" name="Freeform 622"/>
            <p:cNvSpPr>
              <a:spLocks/>
            </p:cNvSpPr>
            <p:nvPr/>
          </p:nvSpPr>
          <p:spPr bwMode="auto">
            <a:xfrm>
              <a:off x="5503576" y="2907195"/>
              <a:ext cx="278541" cy="256608"/>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2147483647 h 192"/>
                <a:gd name="T24" fmla="*/ 2147483647 w 208"/>
                <a:gd name="T25" fmla="*/ 0 h 192"/>
                <a:gd name="T26" fmla="*/ 2147483647 w 208"/>
                <a:gd name="T27" fmla="*/ 0 h 192"/>
                <a:gd name="T28" fmla="*/ 2147483647 w 208"/>
                <a:gd name="T29" fmla="*/ 0 h 192"/>
                <a:gd name="T30" fmla="*/ 2147483647 w 208"/>
                <a:gd name="T31" fmla="*/ 2147483647 h 192"/>
                <a:gd name="T32" fmla="*/ 2147483647 w 208"/>
                <a:gd name="T33" fmla="*/ 2147483647 h 192"/>
                <a:gd name="T34" fmla="*/ 2147483647 w 208"/>
                <a:gd name="T35" fmla="*/ 2147483647 h 192"/>
                <a:gd name="T36" fmla="*/ 2147483647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0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2147483647 w 208"/>
                <a:gd name="T67" fmla="*/ 2147483647 h 192"/>
                <a:gd name="T68" fmla="*/ 2147483647 w 208"/>
                <a:gd name="T69" fmla="*/ 2147483647 h 192"/>
                <a:gd name="T70" fmla="*/ 2147483647 w 208"/>
                <a:gd name="T71" fmla="*/ 2147483647 h 192"/>
                <a:gd name="T72" fmla="*/ 2147483647 w 208"/>
                <a:gd name="T73" fmla="*/ 2147483647 h 192"/>
                <a:gd name="T74" fmla="*/ 2147483647 w 208"/>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192"/>
                <a:gd name="T116" fmla="*/ 208 w 208"/>
                <a:gd name="T117" fmla="*/ 192 h 1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192">
                  <a:moveTo>
                    <a:pt x="112" y="184"/>
                  </a:moveTo>
                  <a:lnTo>
                    <a:pt x="128" y="176"/>
                  </a:lnTo>
                  <a:lnTo>
                    <a:pt x="120" y="160"/>
                  </a:lnTo>
                  <a:lnTo>
                    <a:pt x="112" y="144"/>
                  </a:lnTo>
                  <a:lnTo>
                    <a:pt x="120" y="136"/>
                  </a:lnTo>
                  <a:lnTo>
                    <a:pt x="136" y="136"/>
                  </a:lnTo>
                  <a:lnTo>
                    <a:pt x="160" y="96"/>
                  </a:lnTo>
                  <a:lnTo>
                    <a:pt x="168" y="80"/>
                  </a:lnTo>
                  <a:lnTo>
                    <a:pt x="176" y="64"/>
                  </a:lnTo>
                  <a:lnTo>
                    <a:pt x="168" y="56"/>
                  </a:lnTo>
                  <a:lnTo>
                    <a:pt x="168" y="32"/>
                  </a:lnTo>
                  <a:lnTo>
                    <a:pt x="208" y="24"/>
                  </a:lnTo>
                  <a:lnTo>
                    <a:pt x="192" y="0"/>
                  </a:lnTo>
                  <a:lnTo>
                    <a:pt x="176" y="0"/>
                  </a:lnTo>
                  <a:lnTo>
                    <a:pt x="152" y="0"/>
                  </a:lnTo>
                  <a:lnTo>
                    <a:pt x="128" y="8"/>
                  </a:lnTo>
                  <a:lnTo>
                    <a:pt x="128" y="24"/>
                  </a:lnTo>
                  <a:lnTo>
                    <a:pt x="120" y="40"/>
                  </a:lnTo>
                  <a:lnTo>
                    <a:pt x="112" y="48"/>
                  </a:lnTo>
                  <a:lnTo>
                    <a:pt x="112" y="56"/>
                  </a:lnTo>
                  <a:lnTo>
                    <a:pt x="104" y="72"/>
                  </a:lnTo>
                  <a:lnTo>
                    <a:pt x="80" y="80"/>
                  </a:lnTo>
                  <a:lnTo>
                    <a:pt x="72" y="88"/>
                  </a:lnTo>
                  <a:lnTo>
                    <a:pt x="56" y="112"/>
                  </a:lnTo>
                  <a:lnTo>
                    <a:pt x="32" y="112"/>
                  </a:lnTo>
                  <a:lnTo>
                    <a:pt x="16" y="104"/>
                  </a:lnTo>
                  <a:lnTo>
                    <a:pt x="0" y="104"/>
                  </a:lnTo>
                  <a:lnTo>
                    <a:pt x="8" y="112"/>
                  </a:lnTo>
                  <a:lnTo>
                    <a:pt x="24" y="128"/>
                  </a:lnTo>
                  <a:lnTo>
                    <a:pt x="24" y="136"/>
                  </a:lnTo>
                  <a:lnTo>
                    <a:pt x="32" y="152"/>
                  </a:lnTo>
                  <a:lnTo>
                    <a:pt x="8" y="160"/>
                  </a:lnTo>
                  <a:lnTo>
                    <a:pt x="8" y="176"/>
                  </a:lnTo>
                  <a:lnTo>
                    <a:pt x="32" y="168"/>
                  </a:lnTo>
                  <a:lnTo>
                    <a:pt x="72" y="168"/>
                  </a:lnTo>
                  <a:lnTo>
                    <a:pt x="88" y="192"/>
                  </a:lnTo>
                  <a:lnTo>
                    <a:pt x="96" y="192"/>
                  </a:lnTo>
                  <a:lnTo>
                    <a:pt x="112"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5" name="Freeform 623"/>
            <p:cNvSpPr>
              <a:spLocks/>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2147483647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2147483647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68"/>
                <a:gd name="T109" fmla="*/ 0 h 384"/>
                <a:gd name="T110" fmla="*/ 368 w 368"/>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6" name="Freeform 624"/>
            <p:cNvSpPr>
              <a:spLocks/>
            </p:cNvSpPr>
            <p:nvPr/>
          </p:nvSpPr>
          <p:spPr bwMode="auto">
            <a:xfrm>
              <a:off x="5492609" y="2874296"/>
              <a:ext cx="246739" cy="183135"/>
            </a:xfrm>
            <a:custGeom>
              <a:avLst/>
              <a:gdLst>
                <a:gd name="T0" fmla="*/ 2147483647 w 184"/>
                <a:gd name="T1" fmla="*/ 2147483647 h 136"/>
                <a:gd name="T2" fmla="*/ 2147483647 w 184"/>
                <a:gd name="T3" fmla="*/ 2147483647 h 136"/>
                <a:gd name="T4" fmla="*/ 2147483647 w 184"/>
                <a:gd name="T5" fmla="*/ 2147483647 h 136"/>
                <a:gd name="T6" fmla="*/ 2147483647 w 184"/>
                <a:gd name="T7" fmla="*/ 0 h 136"/>
                <a:gd name="T8" fmla="*/ 2147483647 w 184"/>
                <a:gd name="T9" fmla="*/ 2147483647 h 136"/>
                <a:gd name="T10" fmla="*/ 2147483647 w 184"/>
                <a:gd name="T11" fmla="*/ 2147483647 h 136"/>
                <a:gd name="T12" fmla="*/ 2147483647 w 184"/>
                <a:gd name="T13" fmla="*/ 2147483647 h 136"/>
                <a:gd name="T14" fmla="*/ 2147483647 w 184"/>
                <a:gd name="T15" fmla="*/ 2147483647 h 136"/>
                <a:gd name="T16" fmla="*/ 2147483647 w 184"/>
                <a:gd name="T17" fmla="*/ 2147483647 h 136"/>
                <a:gd name="T18" fmla="*/ 2147483647 w 184"/>
                <a:gd name="T19" fmla="*/ 2147483647 h 136"/>
                <a:gd name="T20" fmla="*/ 2147483647 w 184"/>
                <a:gd name="T21" fmla="*/ 2147483647 h 136"/>
                <a:gd name="T22" fmla="*/ 2147483647 w 184"/>
                <a:gd name="T23" fmla="*/ 2147483647 h 136"/>
                <a:gd name="T24" fmla="*/ 2147483647 w 184"/>
                <a:gd name="T25" fmla="*/ 2147483647 h 136"/>
                <a:gd name="T26" fmla="*/ 2147483647 w 184"/>
                <a:gd name="T27" fmla="*/ 2147483647 h 136"/>
                <a:gd name="T28" fmla="*/ 2147483647 w 184"/>
                <a:gd name="T29" fmla="*/ 2147483647 h 136"/>
                <a:gd name="T30" fmla="*/ 2147483647 w 184"/>
                <a:gd name="T31" fmla="*/ 2147483647 h 136"/>
                <a:gd name="T32" fmla="*/ 0 w 184"/>
                <a:gd name="T33" fmla="*/ 2147483647 h 136"/>
                <a:gd name="T34" fmla="*/ 0 w 184"/>
                <a:gd name="T35" fmla="*/ 2147483647 h 136"/>
                <a:gd name="T36" fmla="*/ 2147483647 w 184"/>
                <a:gd name="T37" fmla="*/ 2147483647 h 136"/>
                <a:gd name="T38" fmla="*/ 2147483647 w 184"/>
                <a:gd name="T39" fmla="*/ 2147483647 h 136"/>
                <a:gd name="T40" fmla="*/ 2147483647 w 184"/>
                <a:gd name="T41" fmla="*/ 2147483647 h 136"/>
                <a:gd name="T42" fmla="*/ 2147483647 w 184"/>
                <a:gd name="T43" fmla="*/ 2147483647 h 136"/>
                <a:gd name="T44" fmla="*/ 2147483647 w 184"/>
                <a:gd name="T45" fmla="*/ 2147483647 h 136"/>
                <a:gd name="T46" fmla="*/ 2147483647 w 184"/>
                <a:gd name="T47" fmla="*/ 2147483647 h 136"/>
                <a:gd name="T48" fmla="*/ 2147483647 w 184"/>
                <a:gd name="T49" fmla="*/ 2147483647 h 136"/>
                <a:gd name="T50" fmla="*/ 2147483647 w 184"/>
                <a:gd name="T51" fmla="*/ 2147483647 h 136"/>
                <a:gd name="T52" fmla="*/ 2147483647 w 184"/>
                <a:gd name="T53" fmla="*/ 2147483647 h 136"/>
                <a:gd name="T54" fmla="*/ 2147483647 w 184"/>
                <a:gd name="T55" fmla="*/ 2147483647 h 136"/>
                <a:gd name="T56" fmla="*/ 2147483647 w 184"/>
                <a:gd name="T57" fmla="*/ 2147483647 h 136"/>
                <a:gd name="T58" fmla="*/ 2147483647 w 184"/>
                <a:gd name="T59" fmla="*/ 2147483647 h 136"/>
                <a:gd name="T60" fmla="*/ 2147483647 w 184"/>
                <a:gd name="T61" fmla="*/ 2147483647 h 136"/>
                <a:gd name="T62" fmla="*/ 2147483647 w 184"/>
                <a:gd name="T63" fmla="*/ 2147483647 h 136"/>
                <a:gd name="T64" fmla="*/ 2147483647 w 184"/>
                <a:gd name="T65" fmla="*/ 2147483647 h 136"/>
                <a:gd name="T66" fmla="*/ 2147483647 w 184"/>
                <a:gd name="T67" fmla="*/ 2147483647 h 136"/>
                <a:gd name="T68" fmla="*/ 2147483647 w 184"/>
                <a:gd name="T69" fmla="*/ 2147483647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
                <a:gd name="T106" fmla="*/ 0 h 136"/>
                <a:gd name="T107" fmla="*/ 184 w 184"/>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 h="136">
                  <a:moveTo>
                    <a:pt x="168" y="8"/>
                  </a:moveTo>
                  <a:lnTo>
                    <a:pt x="152" y="16"/>
                  </a:lnTo>
                  <a:lnTo>
                    <a:pt x="144" y="16"/>
                  </a:lnTo>
                  <a:lnTo>
                    <a:pt x="136" y="0"/>
                  </a:lnTo>
                  <a:lnTo>
                    <a:pt x="120" y="8"/>
                  </a:lnTo>
                  <a:lnTo>
                    <a:pt x="112" y="16"/>
                  </a:lnTo>
                  <a:lnTo>
                    <a:pt x="96" y="24"/>
                  </a:lnTo>
                  <a:lnTo>
                    <a:pt x="88" y="16"/>
                  </a:lnTo>
                  <a:lnTo>
                    <a:pt x="80" y="16"/>
                  </a:lnTo>
                  <a:lnTo>
                    <a:pt x="64" y="8"/>
                  </a:lnTo>
                  <a:lnTo>
                    <a:pt x="56" y="32"/>
                  </a:lnTo>
                  <a:lnTo>
                    <a:pt x="40" y="40"/>
                  </a:lnTo>
                  <a:lnTo>
                    <a:pt x="32" y="48"/>
                  </a:lnTo>
                  <a:lnTo>
                    <a:pt x="16" y="40"/>
                  </a:lnTo>
                  <a:lnTo>
                    <a:pt x="8" y="40"/>
                  </a:lnTo>
                  <a:lnTo>
                    <a:pt x="8" y="64"/>
                  </a:lnTo>
                  <a:lnTo>
                    <a:pt x="0" y="80"/>
                  </a:lnTo>
                  <a:lnTo>
                    <a:pt x="0" y="96"/>
                  </a:lnTo>
                  <a:lnTo>
                    <a:pt x="16" y="104"/>
                  </a:lnTo>
                  <a:lnTo>
                    <a:pt x="8" y="128"/>
                  </a:lnTo>
                  <a:lnTo>
                    <a:pt x="24" y="128"/>
                  </a:lnTo>
                  <a:lnTo>
                    <a:pt x="40" y="136"/>
                  </a:lnTo>
                  <a:lnTo>
                    <a:pt x="64" y="136"/>
                  </a:lnTo>
                  <a:lnTo>
                    <a:pt x="80" y="112"/>
                  </a:lnTo>
                  <a:lnTo>
                    <a:pt x="88" y="104"/>
                  </a:lnTo>
                  <a:lnTo>
                    <a:pt x="112" y="96"/>
                  </a:lnTo>
                  <a:lnTo>
                    <a:pt x="120" y="80"/>
                  </a:lnTo>
                  <a:lnTo>
                    <a:pt x="120" y="72"/>
                  </a:lnTo>
                  <a:lnTo>
                    <a:pt x="128" y="64"/>
                  </a:lnTo>
                  <a:lnTo>
                    <a:pt x="136" y="48"/>
                  </a:lnTo>
                  <a:lnTo>
                    <a:pt x="136" y="32"/>
                  </a:lnTo>
                  <a:lnTo>
                    <a:pt x="160" y="24"/>
                  </a:lnTo>
                  <a:lnTo>
                    <a:pt x="184" y="24"/>
                  </a:lnTo>
                  <a:lnTo>
                    <a:pt x="176" y="8"/>
                  </a:lnTo>
                  <a:lnTo>
                    <a:pt x="16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7" name="Freeform 625"/>
            <p:cNvSpPr>
              <a:spLocks/>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2147483647 h 352"/>
                <a:gd name="T12" fmla="*/ 2147483647 w 152"/>
                <a:gd name="T13" fmla="*/ 2147483647 h 352"/>
                <a:gd name="T14" fmla="*/ 2147483647 w 152"/>
                <a:gd name="T15" fmla="*/ 2147483647 h 352"/>
                <a:gd name="T16" fmla="*/ 2147483647 w 152"/>
                <a:gd name="T17" fmla="*/ 2147483647 h 352"/>
                <a:gd name="T18" fmla="*/ 2147483647 w 152"/>
                <a:gd name="T19" fmla="*/ 0 h 352"/>
                <a:gd name="T20" fmla="*/ 2147483647 w 152"/>
                <a:gd name="T21" fmla="*/ 0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0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2147483647 h 352"/>
                <a:gd name="T58" fmla="*/ 2147483647 w 152"/>
                <a:gd name="T59" fmla="*/ 2147483647 h 352"/>
                <a:gd name="T60" fmla="*/ 2147483647 w 152"/>
                <a:gd name="T61" fmla="*/ 2147483647 h 352"/>
                <a:gd name="T62" fmla="*/ 2147483647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8" name="Freeform 626"/>
            <p:cNvSpPr>
              <a:spLocks/>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0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0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2147483647 w 368"/>
                <a:gd name="T73" fmla="*/ 2147483647 h 384"/>
                <a:gd name="T74" fmla="*/ 2147483647 w 368"/>
                <a:gd name="T75" fmla="*/ 2147483647 h 38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68"/>
                <a:gd name="T115" fmla="*/ 0 h 384"/>
                <a:gd name="T116" fmla="*/ 368 w 368"/>
                <a:gd name="T117" fmla="*/ 384 h 38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9" name="Freeform 627"/>
            <p:cNvSpPr>
              <a:spLocks/>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0 h 352"/>
                <a:gd name="T12" fmla="*/ 2147483647 w 152"/>
                <a:gd name="T13" fmla="*/ 2147483647 h 352"/>
                <a:gd name="T14" fmla="*/ 2147483647 w 152"/>
                <a:gd name="T15" fmla="*/ 2147483647 h 352"/>
                <a:gd name="T16" fmla="*/ 0 w 152"/>
                <a:gd name="T17" fmla="*/ 2147483647 h 352"/>
                <a:gd name="T18" fmla="*/ 2147483647 w 152"/>
                <a:gd name="T19" fmla="*/ 2147483647 h 352"/>
                <a:gd name="T20" fmla="*/ 2147483647 w 152"/>
                <a:gd name="T21" fmla="*/ 2147483647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2147483647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0 h 352"/>
                <a:gd name="T58" fmla="*/ 2147483647 w 152"/>
                <a:gd name="T59" fmla="*/ 2147483647 h 352"/>
                <a:gd name="T60" fmla="*/ 2147483647 w 152"/>
                <a:gd name="T61" fmla="*/ 2147483647 h 352"/>
                <a:gd name="T62" fmla="*/ 0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0" name="Freeform 628"/>
            <p:cNvSpPr>
              <a:spLocks/>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1" name="Freeform 629"/>
            <p:cNvSpPr>
              <a:spLocks/>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4"/>
                <a:gd name="T43" fmla="*/ 0 h 56"/>
                <a:gd name="T44" fmla="*/ 64 w 64"/>
                <a:gd name="T45" fmla="*/ 56 h 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2" name="Freeform 630"/>
            <p:cNvSpPr>
              <a:spLocks/>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3" name="Freeform 631"/>
            <p:cNvSpPr>
              <a:spLocks/>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4"/>
                <a:gd name="T46" fmla="*/ 0 h 56"/>
                <a:gd name="T47" fmla="*/ 64 w 64"/>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4" name="Freeform 632"/>
            <p:cNvSpPr>
              <a:spLocks/>
            </p:cNvSpPr>
            <p:nvPr/>
          </p:nvSpPr>
          <p:spPr bwMode="auto">
            <a:xfrm>
              <a:off x="4815998" y="2412621"/>
              <a:ext cx="107468" cy="75666"/>
            </a:xfrm>
            <a:custGeom>
              <a:avLst/>
              <a:gdLst>
                <a:gd name="T0" fmla="*/ 2147483647 w 80"/>
                <a:gd name="T1" fmla="*/ 2147483647 h 56"/>
                <a:gd name="T2" fmla="*/ 2147483647 w 80"/>
                <a:gd name="T3" fmla="*/ 2147483647 h 56"/>
                <a:gd name="T4" fmla="*/ 2147483647 w 80"/>
                <a:gd name="T5" fmla="*/ 0 h 56"/>
                <a:gd name="T6" fmla="*/ 2147483647 w 80"/>
                <a:gd name="T7" fmla="*/ 2147483647 h 56"/>
                <a:gd name="T8" fmla="*/ 2147483647 w 80"/>
                <a:gd name="T9" fmla="*/ 0 h 56"/>
                <a:gd name="T10" fmla="*/ 2147483647 w 80"/>
                <a:gd name="T11" fmla="*/ 0 h 56"/>
                <a:gd name="T12" fmla="*/ 2147483647 w 80"/>
                <a:gd name="T13" fmla="*/ 2147483647 h 56"/>
                <a:gd name="T14" fmla="*/ 2147483647 w 80"/>
                <a:gd name="T15" fmla="*/ 2147483647 h 56"/>
                <a:gd name="T16" fmla="*/ 0 w 80"/>
                <a:gd name="T17" fmla="*/ 2147483647 h 56"/>
                <a:gd name="T18" fmla="*/ 2147483647 w 80"/>
                <a:gd name="T19" fmla="*/ 2147483647 h 56"/>
                <a:gd name="T20" fmla="*/ 2147483647 w 80"/>
                <a:gd name="T21" fmla="*/ 2147483647 h 56"/>
                <a:gd name="T22" fmla="*/ 2147483647 w 80"/>
                <a:gd name="T23" fmla="*/ 2147483647 h 56"/>
                <a:gd name="T24" fmla="*/ 2147483647 w 80"/>
                <a:gd name="T25" fmla="*/ 2147483647 h 56"/>
                <a:gd name="T26" fmla="*/ 2147483647 w 80"/>
                <a:gd name="T27" fmla="*/ 2147483647 h 56"/>
                <a:gd name="T28" fmla="*/ 2147483647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2147483647 w 80"/>
                <a:gd name="T39" fmla="*/ 2147483647 h 56"/>
                <a:gd name="T40" fmla="*/ 2147483647 w 80"/>
                <a:gd name="T41" fmla="*/ 2147483647 h 56"/>
                <a:gd name="T42" fmla="*/ 2147483647 w 80"/>
                <a:gd name="T43" fmla="*/ 2147483647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0"/>
                <a:gd name="T67" fmla="*/ 0 h 56"/>
                <a:gd name="T68" fmla="*/ 80 w 80"/>
                <a:gd name="T69" fmla="*/ 56 h 5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0" h="56">
                  <a:moveTo>
                    <a:pt x="80" y="16"/>
                  </a:moveTo>
                  <a:lnTo>
                    <a:pt x="72" y="8"/>
                  </a:lnTo>
                  <a:lnTo>
                    <a:pt x="64" y="0"/>
                  </a:lnTo>
                  <a:lnTo>
                    <a:pt x="56" y="8"/>
                  </a:lnTo>
                  <a:lnTo>
                    <a:pt x="40" y="0"/>
                  </a:lnTo>
                  <a:lnTo>
                    <a:pt x="24" y="0"/>
                  </a:lnTo>
                  <a:lnTo>
                    <a:pt x="8" y="8"/>
                  </a:lnTo>
                  <a:lnTo>
                    <a:pt x="8" y="24"/>
                  </a:lnTo>
                  <a:lnTo>
                    <a:pt x="0" y="24"/>
                  </a:lnTo>
                  <a:lnTo>
                    <a:pt x="8" y="24"/>
                  </a:lnTo>
                  <a:lnTo>
                    <a:pt x="16" y="32"/>
                  </a:lnTo>
                  <a:lnTo>
                    <a:pt x="24" y="32"/>
                  </a:lnTo>
                  <a:lnTo>
                    <a:pt x="32" y="40"/>
                  </a:lnTo>
                  <a:lnTo>
                    <a:pt x="24" y="48"/>
                  </a:lnTo>
                  <a:lnTo>
                    <a:pt x="32" y="48"/>
                  </a:lnTo>
                  <a:lnTo>
                    <a:pt x="40" y="56"/>
                  </a:lnTo>
                  <a:lnTo>
                    <a:pt x="48" y="56"/>
                  </a:lnTo>
                  <a:lnTo>
                    <a:pt x="56" y="48"/>
                  </a:lnTo>
                  <a:lnTo>
                    <a:pt x="64" y="48"/>
                  </a:lnTo>
                  <a:lnTo>
                    <a:pt x="64" y="40"/>
                  </a:lnTo>
                  <a:lnTo>
                    <a:pt x="72" y="32"/>
                  </a:lnTo>
                  <a:lnTo>
                    <a:pt x="8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5" name="Freeform 633"/>
            <p:cNvSpPr>
              <a:spLocks/>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6" name="Freeform 634"/>
            <p:cNvSpPr>
              <a:spLocks/>
            </p:cNvSpPr>
            <p:nvPr/>
          </p:nvSpPr>
          <p:spPr bwMode="auto">
            <a:xfrm>
              <a:off x="4858765" y="2423587"/>
              <a:ext cx="161203" cy="139270"/>
            </a:xfrm>
            <a:custGeom>
              <a:avLst/>
              <a:gdLst>
                <a:gd name="T0" fmla="*/ 2147483647 w 120"/>
                <a:gd name="T1" fmla="*/ 2147483647 h 104"/>
                <a:gd name="T2" fmla="*/ 2147483647 w 120"/>
                <a:gd name="T3" fmla="*/ 2147483647 h 104"/>
                <a:gd name="T4" fmla="*/ 2147483647 w 120"/>
                <a:gd name="T5" fmla="*/ 2147483647 h 104"/>
                <a:gd name="T6" fmla="*/ 2147483647 w 120"/>
                <a:gd name="T7" fmla="*/ 2147483647 h 104"/>
                <a:gd name="T8" fmla="*/ 2147483647 w 120"/>
                <a:gd name="T9" fmla="*/ 0 h 104"/>
                <a:gd name="T10" fmla="*/ 2147483647 w 120"/>
                <a:gd name="T11" fmla="*/ 2147483647 h 104"/>
                <a:gd name="T12" fmla="*/ 2147483647 w 120"/>
                <a:gd name="T13" fmla="*/ 2147483647 h 104"/>
                <a:gd name="T14" fmla="*/ 2147483647 w 120"/>
                <a:gd name="T15" fmla="*/ 2147483647 h 104"/>
                <a:gd name="T16" fmla="*/ 2147483647 w 120"/>
                <a:gd name="T17" fmla="*/ 2147483647 h 104"/>
                <a:gd name="T18" fmla="*/ 2147483647 w 120"/>
                <a:gd name="T19" fmla="*/ 2147483647 h 104"/>
                <a:gd name="T20" fmla="*/ 2147483647 w 120"/>
                <a:gd name="T21" fmla="*/ 2147483647 h 104"/>
                <a:gd name="T22" fmla="*/ 2147483647 w 120"/>
                <a:gd name="T23" fmla="*/ 2147483647 h 104"/>
                <a:gd name="T24" fmla="*/ 2147483647 w 120"/>
                <a:gd name="T25" fmla="*/ 2147483647 h 104"/>
                <a:gd name="T26" fmla="*/ 2147483647 w 120"/>
                <a:gd name="T27" fmla="*/ 2147483647 h 104"/>
                <a:gd name="T28" fmla="*/ 2147483647 w 120"/>
                <a:gd name="T29" fmla="*/ 2147483647 h 104"/>
                <a:gd name="T30" fmla="*/ 0 w 120"/>
                <a:gd name="T31" fmla="*/ 2147483647 h 104"/>
                <a:gd name="T32" fmla="*/ 2147483647 w 120"/>
                <a:gd name="T33" fmla="*/ 2147483647 h 104"/>
                <a:gd name="T34" fmla="*/ 2147483647 w 120"/>
                <a:gd name="T35" fmla="*/ 2147483647 h 104"/>
                <a:gd name="T36" fmla="*/ 2147483647 w 120"/>
                <a:gd name="T37" fmla="*/ 2147483647 h 104"/>
                <a:gd name="T38" fmla="*/ 2147483647 w 120"/>
                <a:gd name="T39" fmla="*/ 2147483647 h 104"/>
                <a:gd name="T40" fmla="*/ 2147483647 w 120"/>
                <a:gd name="T41" fmla="*/ 2147483647 h 104"/>
                <a:gd name="T42" fmla="*/ 2147483647 w 120"/>
                <a:gd name="T43" fmla="*/ 2147483647 h 104"/>
                <a:gd name="T44" fmla="*/ 2147483647 w 120"/>
                <a:gd name="T45" fmla="*/ 2147483647 h 104"/>
                <a:gd name="T46" fmla="*/ 2147483647 w 120"/>
                <a:gd name="T47" fmla="*/ 2147483647 h 104"/>
                <a:gd name="T48" fmla="*/ 2147483647 w 120"/>
                <a:gd name="T49" fmla="*/ 2147483647 h 104"/>
                <a:gd name="T50" fmla="*/ 2147483647 w 120"/>
                <a:gd name="T51" fmla="*/ 2147483647 h 104"/>
                <a:gd name="T52" fmla="*/ 2147483647 w 120"/>
                <a:gd name="T53" fmla="*/ 2147483647 h 104"/>
                <a:gd name="T54" fmla="*/ 2147483647 w 120"/>
                <a:gd name="T55" fmla="*/ 2147483647 h 10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
                <a:gd name="T85" fmla="*/ 0 h 104"/>
                <a:gd name="T86" fmla="*/ 120 w 120"/>
                <a:gd name="T87" fmla="*/ 104 h 10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 h="104">
                  <a:moveTo>
                    <a:pt x="120" y="56"/>
                  </a:moveTo>
                  <a:lnTo>
                    <a:pt x="112" y="40"/>
                  </a:lnTo>
                  <a:lnTo>
                    <a:pt x="96" y="8"/>
                  </a:lnTo>
                  <a:lnTo>
                    <a:pt x="80" y="8"/>
                  </a:lnTo>
                  <a:lnTo>
                    <a:pt x="72" y="0"/>
                  </a:lnTo>
                  <a:lnTo>
                    <a:pt x="56" y="8"/>
                  </a:lnTo>
                  <a:lnTo>
                    <a:pt x="48" y="8"/>
                  </a:lnTo>
                  <a:lnTo>
                    <a:pt x="40" y="24"/>
                  </a:lnTo>
                  <a:lnTo>
                    <a:pt x="32" y="32"/>
                  </a:lnTo>
                  <a:lnTo>
                    <a:pt x="32" y="40"/>
                  </a:lnTo>
                  <a:lnTo>
                    <a:pt x="24" y="40"/>
                  </a:lnTo>
                  <a:lnTo>
                    <a:pt x="16" y="48"/>
                  </a:lnTo>
                  <a:lnTo>
                    <a:pt x="8" y="48"/>
                  </a:lnTo>
                  <a:lnTo>
                    <a:pt x="8" y="56"/>
                  </a:lnTo>
                  <a:lnTo>
                    <a:pt x="8" y="72"/>
                  </a:lnTo>
                  <a:lnTo>
                    <a:pt x="0" y="80"/>
                  </a:lnTo>
                  <a:lnTo>
                    <a:pt x="8" y="88"/>
                  </a:lnTo>
                  <a:lnTo>
                    <a:pt x="8" y="96"/>
                  </a:lnTo>
                  <a:lnTo>
                    <a:pt x="16" y="96"/>
                  </a:lnTo>
                  <a:lnTo>
                    <a:pt x="32" y="96"/>
                  </a:lnTo>
                  <a:lnTo>
                    <a:pt x="56" y="104"/>
                  </a:lnTo>
                  <a:lnTo>
                    <a:pt x="80" y="104"/>
                  </a:lnTo>
                  <a:lnTo>
                    <a:pt x="96" y="104"/>
                  </a:lnTo>
                  <a:lnTo>
                    <a:pt x="104" y="80"/>
                  </a:lnTo>
                  <a:lnTo>
                    <a:pt x="112" y="80"/>
                  </a:lnTo>
                  <a:lnTo>
                    <a:pt x="104" y="64"/>
                  </a:lnTo>
                  <a:lnTo>
                    <a:pt x="120" y="64"/>
                  </a:lnTo>
                  <a:lnTo>
                    <a:pt x="12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7" name="Freeform 635"/>
            <p:cNvSpPr>
              <a:spLocks/>
            </p:cNvSpPr>
            <p:nvPr/>
          </p:nvSpPr>
          <p:spPr bwMode="auto">
            <a:xfrm>
              <a:off x="4826964" y="2358887"/>
              <a:ext cx="129401" cy="75667"/>
            </a:xfrm>
            <a:custGeom>
              <a:avLst/>
              <a:gdLst>
                <a:gd name="T0" fmla="*/ 2147483647 w 96"/>
                <a:gd name="T1" fmla="*/ 2147483647 h 56"/>
                <a:gd name="T2" fmla="*/ 2147483647 w 96"/>
                <a:gd name="T3" fmla="*/ 2147483647 h 56"/>
                <a:gd name="T4" fmla="*/ 2147483647 w 96"/>
                <a:gd name="T5" fmla="*/ 2147483647 h 56"/>
                <a:gd name="T6" fmla="*/ 2147483647 w 96"/>
                <a:gd name="T7" fmla="*/ 2147483647 h 56"/>
                <a:gd name="T8" fmla="*/ 2147483647 w 96"/>
                <a:gd name="T9" fmla="*/ 2147483647 h 56"/>
                <a:gd name="T10" fmla="*/ 2147483647 w 96"/>
                <a:gd name="T11" fmla="*/ 2147483647 h 56"/>
                <a:gd name="T12" fmla="*/ 2147483647 w 96"/>
                <a:gd name="T13" fmla="*/ 2147483647 h 56"/>
                <a:gd name="T14" fmla="*/ 2147483647 w 96"/>
                <a:gd name="T15" fmla="*/ 2147483647 h 56"/>
                <a:gd name="T16" fmla="*/ 2147483647 w 96"/>
                <a:gd name="T17" fmla="*/ 2147483647 h 56"/>
                <a:gd name="T18" fmla="*/ 2147483647 w 96"/>
                <a:gd name="T19" fmla="*/ 2147483647 h 56"/>
                <a:gd name="T20" fmla="*/ 2147483647 w 96"/>
                <a:gd name="T21" fmla="*/ 2147483647 h 56"/>
                <a:gd name="T22" fmla="*/ 2147483647 w 96"/>
                <a:gd name="T23" fmla="*/ 0 h 56"/>
                <a:gd name="T24" fmla="*/ 2147483647 w 96"/>
                <a:gd name="T25" fmla="*/ 2147483647 h 56"/>
                <a:gd name="T26" fmla="*/ 2147483647 w 96"/>
                <a:gd name="T27" fmla="*/ 2147483647 h 56"/>
                <a:gd name="T28" fmla="*/ 2147483647 w 96"/>
                <a:gd name="T29" fmla="*/ 2147483647 h 56"/>
                <a:gd name="T30" fmla="*/ 2147483647 w 96"/>
                <a:gd name="T31" fmla="*/ 2147483647 h 56"/>
                <a:gd name="T32" fmla="*/ 0 w 96"/>
                <a:gd name="T33" fmla="*/ 2147483647 h 56"/>
                <a:gd name="T34" fmla="*/ 0 w 96"/>
                <a:gd name="T35" fmla="*/ 2147483647 h 56"/>
                <a:gd name="T36" fmla="*/ 2147483647 w 96"/>
                <a:gd name="T37" fmla="*/ 2147483647 h 56"/>
                <a:gd name="T38" fmla="*/ 2147483647 w 96"/>
                <a:gd name="T39" fmla="*/ 2147483647 h 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56"/>
                <a:gd name="T62" fmla="*/ 96 w 96"/>
                <a:gd name="T63" fmla="*/ 56 h 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56">
                  <a:moveTo>
                    <a:pt x="32" y="40"/>
                  </a:moveTo>
                  <a:lnTo>
                    <a:pt x="48" y="48"/>
                  </a:lnTo>
                  <a:lnTo>
                    <a:pt x="56" y="40"/>
                  </a:lnTo>
                  <a:lnTo>
                    <a:pt x="64" y="48"/>
                  </a:lnTo>
                  <a:lnTo>
                    <a:pt x="72" y="56"/>
                  </a:lnTo>
                  <a:lnTo>
                    <a:pt x="80" y="56"/>
                  </a:lnTo>
                  <a:lnTo>
                    <a:pt x="96" y="48"/>
                  </a:lnTo>
                  <a:lnTo>
                    <a:pt x="88" y="40"/>
                  </a:lnTo>
                  <a:lnTo>
                    <a:pt x="80" y="24"/>
                  </a:lnTo>
                  <a:lnTo>
                    <a:pt x="80" y="16"/>
                  </a:lnTo>
                  <a:lnTo>
                    <a:pt x="64" y="8"/>
                  </a:lnTo>
                  <a:lnTo>
                    <a:pt x="56" y="0"/>
                  </a:lnTo>
                  <a:lnTo>
                    <a:pt x="40" y="8"/>
                  </a:lnTo>
                  <a:lnTo>
                    <a:pt x="32" y="24"/>
                  </a:lnTo>
                  <a:lnTo>
                    <a:pt x="16" y="16"/>
                  </a:lnTo>
                  <a:lnTo>
                    <a:pt x="8" y="16"/>
                  </a:lnTo>
                  <a:lnTo>
                    <a:pt x="0" y="32"/>
                  </a:lnTo>
                  <a:lnTo>
                    <a:pt x="0" y="48"/>
                  </a:lnTo>
                  <a:lnTo>
                    <a:pt x="16" y="40"/>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8" name="Freeform 636"/>
            <p:cNvSpPr>
              <a:spLocks/>
            </p:cNvSpPr>
            <p:nvPr/>
          </p:nvSpPr>
          <p:spPr bwMode="auto">
            <a:xfrm>
              <a:off x="4202989" y="3357905"/>
              <a:ext cx="129401"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2147483647 h 72"/>
                <a:gd name="T14" fmla="*/ 2147483647 w 96"/>
                <a:gd name="T15" fmla="*/ 2147483647 h 72"/>
                <a:gd name="T16" fmla="*/ 2147483647 w 96"/>
                <a:gd name="T17" fmla="*/ 2147483647 h 72"/>
                <a:gd name="T18" fmla="*/ 2147483647 w 96"/>
                <a:gd name="T19" fmla="*/ 2147483647 h 72"/>
                <a:gd name="T20" fmla="*/ 2147483647 w 96"/>
                <a:gd name="T21" fmla="*/ 2147483647 h 72"/>
                <a:gd name="T22" fmla="*/ 2147483647 w 96"/>
                <a:gd name="T23" fmla="*/ 2147483647 h 72"/>
                <a:gd name="T24" fmla="*/ 2147483647 w 96"/>
                <a:gd name="T25" fmla="*/ 2147483647 h 72"/>
                <a:gd name="T26" fmla="*/ 2147483647 w 96"/>
                <a:gd name="T27" fmla="*/ 0 h 72"/>
                <a:gd name="T28" fmla="*/ 2147483647 w 96"/>
                <a:gd name="T29" fmla="*/ 0 h 72"/>
                <a:gd name="T30" fmla="*/ 2147483647 w 96"/>
                <a:gd name="T31" fmla="*/ 2147483647 h 72"/>
                <a:gd name="T32" fmla="*/ 2147483647 w 96"/>
                <a:gd name="T33" fmla="*/ 2147483647 h 72"/>
                <a:gd name="T34" fmla="*/ 2147483647 w 96"/>
                <a:gd name="T35" fmla="*/ 2147483647 h 72"/>
                <a:gd name="T36" fmla="*/ 0 w 96"/>
                <a:gd name="T37" fmla="*/ 2147483647 h 72"/>
                <a:gd name="T38" fmla="*/ 2147483647 w 96"/>
                <a:gd name="T39" fmla="*/ 2147483647 h 72"/>
                <a:gd name="T40" fmla="*/ 2147483647 w 96"/>
                <a:gd name="T41" fmla="*/ 2147483647 h 72"/>
                <a:gd name="T42" fmla="*/ 2147483647 w 96"/>
                <a:gd name="T43" fmla="*/ 2147483647 h 72"/>
                <a:gd name="T44" fmla="*/ 2147483647 w 96"/>
                <a:gd name="T45" fmla="*/ 2147483647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6"/>
                <a:gd name="T70" fmla="*/ 0 h 72"/>
                <a:gd name="T71" fmla="*/ 96 w 96"/>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6" h="72">
                  <a:moveTo>
                    <a:pt x="40" y="40"/>
                  </a:moveTo>
                  <a:lnTo>
                    <a:pt x="56" y="40"/>
                  </a:lnTo>
                  <a:lnTo>
                    <a:pt x="64" y="56"/>
                  </a:lnTo>
                  <a:lnTo>
                    <a:pt x="72" y="64"/>
                  </a:lnTo>
                  <a:lnTo>
                    <a:pt x="80" y="72"/>
                  </a:lnTo>
                  <a:lnTo>
                    <a:pt x="88" y="72"/>
                  </a:lnTo>
                  <a:lnTo>
                    <a:pt x="96" y="64"/>
                  </a:lnTo>
                  <a:lnTo>
                    <a:pt x="96" y="48"/>
                  </a:lnTo>
                  <a:lnTo>
                    <a:pt x="96" y="32"/>
                  </a:lnTo>
                  <a:lnTo>
                    <a:pt x="88" y="16"/>
                  </a:lnTo>
                  <a:lnTo>
                    <a:pt x="80" y="8"/>
                  </a:lnTo>
                  <a:lnTo>
                    <a:pt x="64" y="8"/>
                  </a:lnTo>
                  <a:lnTo>
                    <a:pt x="48" y="8"/>
                  </a:lnTo>
                  <a:lnTo>
                    <a:pt x="32" y="0"/>
                  </a:lnTo>
                  <a:lnTo>
                    <a:pt x="24" y="0"/>
                  </a:lnTo>
                  <a:lnTo>
                    <a:pt x="24" y="8"/>
                  </a:lnTo>
                  <a:lnTo>
                    <a:pt x="24" y="16"/>
                  </a:lnTo>
                  <a:lnTo>
                    <a:pt x="16" y="16"/>
                  </a:lnTo>
                  <a:lnTo>
                    <a:pt x="0" y="24"/>
                  </a:lnTo>
                  <a:lnTo>
                    <a:pt x="8" y="24"/>
                  </a:lnTo>
                  <a:lnTo>
                    <a:pt x="24" y="56"/>
                  </a:lnTo>
                  <a:lnTo>
                    <a:pt x="32" y="48"/>
                  </a:lnTo>
                  <a:lnTo>
                    <a:pt x="4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9" name="Freeform 637"/>
            <p:cNvSpPr>
              <a:spLocks/>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0 h 56"/>
                <a:gd name="T20" fmla="*/ 2147483647 w 80"/>
                <a:gd name="T21" fmla="*/ 0 h 56"/>
                <a:gd name="T22" fmla="*/ 2147483647 w 80"/>
                <a:gd name="T23" fmla="*/ 0 h 56"/>
                <a:gd name="T24" fmla="*/ 0 w 80"/>
                <a:gd name="T25" fmla="*/ 2147483647 h 56"/>
                <a:gd name="T26" fmla="*/ 2147483647 w 80"/>
                <a:gd name="T27" fmla="*/ 2147483647 h 56"/>
                <a:gd name="T28" fmla="*/ 2147483647 w 80"/>
                <a:gd name="T29" fmla="*/ 2147483647 h 56"/>
                <a:gd name="T30" fmla="*/ 2147483647 w 80"/>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6"/>
                <a:gd name="T50" fmla="*/ 80 w 80"/>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0" name="Freeform 638"/>
            <p:cNvSpPr>
              <a:spLocks/>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2147483647 w 56"/>
                <a:gd name="T15" fmla="*/ 0 h 48"/>
                <a:gd name="T16" fmla="*/ 0 w 56"/>
                <a:gd name="T17" fmla="*/ 2147483647 h 48"/>
                <a:gd name="T18" fmla="*/ 0 w 56"/>
                <a:gd name="T19" fmla="*/ 2147483647 h 48"/>
                <a:gd name="T20" fmla="*/ 0 w 56"/>
                <a:gd name="T21" fmla="*/ 2147483647 h 48"/>
                <a:gd name="T22" fmla="*/ 2147483647 w 56"/>
                <a:gd name="T23" fmla="*/ 2147483647 h 48"/>
                <a:gd name="T24" fmla="*/ 2147483647 w 56"/>
                <a:gd name="T25" fmla="*/ 2147483647 h 48"/>
                <a:gd name="T26" fmla="*/ 2147483647 w 56"/>
                <a:gd name="T27" fmla="*/ 2147483647 h 48"/>
                <a:gd name="T28" fmla="*/ 2147483647 w 56"/>
                <a:gd name="T29" fmla="*/ 2147483647 h 48"/>
                <a:gd name="T30" fmla="*/ 2147483647 w 56"/>
                <a:gd name="T31" fmla="*/ 2147483647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6"/>
                <a:gd name="T49" fmla="*/ 0 h 48"/>
                <a:gd name="T50" fmla="*/ 56 w 56"/>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1" name="Freeform 639"/>
            <p:cNvSpPr>
              <a:spLocks/>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2147483647 h 56"/>
                <a:gd name="T20" fmla="*/ 2147483647 w 80"/>
                <a:gd name="T21" fmla="*/ 2147483647 h 56"/>
                <a:gd name="T22" fmla="*/ 2147483647 w 80"/>
                <a:gd name="T23" fmla="*/ 0 h 56"/>
                <a:gd name="T24" fmla="*/ 2147483647 w 80"/>
                <a:gd name="T25" fmla="*/ 0 h 56"/>
                <a:gd name="T26" fmla="*/ 2147483647 w 80"/>
                <a:gd name="T27" fmla="*/ 0 h 56"/>
                <a:gd name="T28" fmla="*/ 0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0"/>
                <a:gd name="T58" fmla="*/ 0 h 56"/>
                <a:gd name="T59" fmla="*/ 80 w 8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2" name="Freeform 640"/>
            <p:cNvSpPr>
              <a:spLocks/>
            </p:cNvSpPr>
            <p:nvPr/>
          </p:nvSpPr>
          <p:spPr bwMode="auto">
            <a:xfrm>
              <a:off x="4182153" y="3100199"/>
              <a:ext cx="203971" cy="224807"/>
            </a:xfrm>
            <a:custGeom>
              <a:avLst/>
              <a:gdLst>
                <a:gd name="T0" fmla="*/ 2147483647 w 152"/>
                <a:gd name="T1" fmla="*/ 2147483647 h 168"/>
                <a:gd name="T2" fmla="*/ 2147483647 w 152"/>
                <a:gd name="T3" fmla="*/ 2147483647 h 168"/>
                <a:gd name="T4" fmla="*/ 2147483647 w 152"/>
                <a:gd name="T5" fmla="*/ 2147483647 h 168"/>
                <a:gd name="T6" fmla="*/ 2147483647 w 152"/>
                <a:gd name="T7" fmla="*/ 2147483647 h 168"/>
                <a:gd name="T8" fmla="*/ 2147483647 w 152"/>
                <a:gd name="T9" fmla="*/ 2147483647 h 168"/>
                <a:gd name="T10" fmla="*/ 2147483647 w 152"/>
                <a:gd name="T11" fmla="*/ 2147483647 h 168"/>
                <a:gd name="T12" fmla="*/ 2147483647 w 152"/>
                <a:gd name="T13" fmla="*/ 2147483647 h 168"/>
                <a:gd name="T14" fmla="*/ 2147483647 w 152"/>
                <a:gd name="T15" fmla="*/ 2147483647 h 168"/>
                <a:gd name="T16" fmla="*/ 2147483647 w 152"/>
                <a:gd name="T17" fmla="*/ 2147483647 h 168"/>
                <a:gd name="T18" fmla="*/ 2147483647 w 152"/>
                <a:gd name="T19" fmla="*/ 2147483647 h 168"/>
                <a:gd name="T20" fmla="*/ 2147483647 w 152"/>
                <a:gd name="T21" fmla="*/ 2147483647 h 168"/>
                <a:gd name="T22" fmla="*/ 2147483647 w 152"/>
                <a:gd name="T23" fmla="*/ 0 h 168"/>
                <a:gd name="T24" fmla="*/ 2147483647 w 152"/>
                <a:gd name="T25" fmla="*/ 2147483647 h 168"/>
                <a:gd name="T26" fmla="*/ 2147483647 w 152"/>
                <a:gd name="T27" fmla="*/ 2147483647 h 168"/>
                <a:gd name="T28" fmla="*/ 2147483647 w 152"/>
                <a:gd name="T29" fmla="*/ 2147483647 h 168"/>
                <a:gd name="T30" fmla="*/ 2147483647 w 152"/>
                <a:gd name="T31" fmla="*/ 2147483647 h 168"/>
                <a:gd name="T32" fmla="*/ 2147483647 w 152"/>
                <a:gd name="T33" fmla="*/ 2147483647 h 168"/>
                <a:gd name="T34" fmla="*/ 0 w 152"/>
                <a:gd name="T35" fmla="*/ 2147483647 h 168"/>
                <a:gd name="T36" fmla="*/ 2147483647 w 152"/>
                <a:gd name="T37" fmla="*/ 2147483647 h 168"/>
                <a:gd name="T38" fmla="*/ 2147483647 w 152"/>
                <a:gd name="T39" fmla="*/ 2147483647 h 168"/>
                <a:gd name="T40" fmla="*/ 0 w 152"/>
                <a:gd name="T41" fmla="*/ 2147483647 h 168"/>
                <a:gd name="T42" fmla="*/ 2147483647 w 152"/>
                <a:gd name="T43" fmla="*/ 2147483647 h 168"/>
                <a:gd name="T44" fmla="*/ 2147483647 w 152"/>
                <a:gd name="T45" fmla="*/ 2147483647 h 1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2"/>
                <a:gd name="T70" fmla="*/ 0 h 168"/>
                <a:gd name="T71" fmla="*/ 152 w 152"/>
                <a:gd name="T72" fmla="*/ 168 h 16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2" h="168">
                  <a:moveTo>
                    <a:pt x="24" y="144"/>
                  </a:moveTo>
                  <a:lnTo>
                    <a:pt x="40" y="152"/>
                  </a:lnTo>
                  <a:lnTo>
                    <a:pt x="48" y="160"/>
                  </a:lnTo>
                  <a:lnTo>
                    <a:pt x="56" y="168"/>
                  </a:lnTo>
                  <a:lnTo>
                    <a:pt x="72" y="152"/>
                  </a:lnTo>
                  <a:lnTo>
                    <a:pt x="80" y="160"/>
                  </a:lnTo>
                  <a:lnTo>
                    <a:pt x="136" y="160"/>
                  </a:lnTo>
                  <a:lnTo>
                    <a:pt x="152" y="152"/>
                  </a:lnTo>
                  <a:lnTo>
                    <a:pt x="144" y="144"/>
                  </a:lnTo>
                  <a:lnTo>
                    <a:pt x="128" y="32"/>
                  </a:lnTo>
                  <a:lnTo>
                    <a:pt x="144" y="32"/>
                  </a:lnTo>
                  <a:lnTo>
                    <a:pt x="104" y="0"/>
                  </a:lnTo>
                  <a:lnTo>
                    <a:pt x="104" y="16"/>
                  </a:lnTo>
                  <a:lnTo>
                    <a:pt x="64" y="16"/>
                  </a:lnTo>
                  <a:lnTo>
                    <a:pt x="64" y="48"/>
                  </a:lnTo>
                  <a:lnTo>
                    <a:pt x="56" y="56"/>
                  </a:lnTo>
                  <a:lnTo>
                    <a:pt x="48" y="80"/>
                  </a:lnTo>
                  <a:lnTo>
                    <a:pt x="0" y="80"/>
                  </a:lnTo>
                  <a:lnTo>
                    <a:pt x="8" y="104"/>
                  </a:lnTo>
                  <a:lnTo>
                    <a:pt x="8" y="136"/>
                  </a:lnTo>
                  <a:lnTo>
                    <a:pt x="0" y="144"/>
                  </a:lnTo>
                  <a:lnTo>
                    <a:pt x="16" y="144"/>
                  </a:lnTo>
                  <a:lnTo>
                    <a:pt x="24"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3" name="Freeform 641"/>
            <p:cNvSpPr>
              <a:spLocks/>
            </p:cNvSpPr>
            <p:nvPr/>
          </p:nvSpPr>
          <p:spPr bwMode="auto">
            <a:xfrm>
              <a:off x="4880698" y="3013567"/>
              <a:ext cx="193004" cy="183135"/>
            </a:xfrm>
            <a:custGeom>
              <a:avLst/>
              <a:gdLst>
                <a:gd name="T0" fmla="*/ 0 w 144"/>
                <a:gd name="T1" fmla="*/ 2147483647 h 136"/>
                <a:gd name="T2" fmla="*/ 2147483647 w 144"/>
                <a:gd name="T3" fmla="*/ 2147483647 h 136"/>
                <a:gd name="T4" fmla="*/ 2147483647 w 144"/>
                <a:gd name="T5" fmla="*/ 2147483647 h 136"/>
                <a:gd name="T6" fmla="*/ 2147483647 w 144"/>
                <a:gd name="T7" fmla="*/ 2147483647 h 136"/>
                <a:gd name="T8" fmla="*/ 2147483647 w 144"/>
                <a:gd name="T9" fmla="*/ 2147483647 h 136"/>
                <a:gd name="T10" fmla="*/ 2147483647 w 144"/>
                <a:gd name="T11" fmla="*/ 2147483647 h 136"/>
                <a:gd name="T12" fmla="*/ 2147483647 w 144"/>
                <a:gd name="T13" fmla="*/ 2147483647 h 136"/>
                <a:gd name="T14" fmla="*/ 2147483647 w 144"/>
                <a:gd name="T15" fmla="*/ 2147483647 h 136"/>
                <a:gd name="T16" fmla="*/ 2147483647 w 144"/>
                <a:gd name="T17" fmla="*/ 2147483647 h 136"/>
                <a:gd name="T18" fmla="*/ 2147483647 w 144"/>
                <a:gd name="T19" fmla="*/ 2147483647 h 136"/>
                <a:gd name="T20" fmla="*/ 2147483647 w 144"/>
                <a:gd name="T21" fmla="*/ 2147483647 h 136"/>
                <a:gd name="T22" fmla="*/ 2147483647 w 144"/>
                <a:gd name="T23" fmla="*/ 2147483647 h 136"/>
                <a:gd name="T24" fmla="*/ 2147483647 w 144"/>
                <a:gd name="T25" fmla="*/ 2147483647 h 136"/>
                <a:gd name="T26" fmla="*/ 2147483647 w 144"/>
                <a:gd name="T27" fmla="*/ 0 h 136"/>
                <a:gd name="T28" fmla="*/ 2147483647 w 144"/>
                <a:gd name="T29" fmla="*/ 2147483647 h 136"/>
                <a:gd name="T30" fmla="*/ 2147483647 w 144"/>
                <a:gd name="T31" fmla="*/ 2147483647 h 136"/>
                <a:gd name="T32" fmla="*/ 2147483647 w 144"/>
                <a:gd name="T33" fmla="*/ 0 h 136"/>
                <a:gd name="T34" fmla="*/ 2147483647 w 144"/>
                <a:gd name="T35" fmla="*/ 2147483647 h 136"/>
                <a:gd name="T36" fmla="*/ 2147483647 w 144"/>
                <a:gd name="T37" fmla="*/ 0 h 136"/>
                <a:gd name="T38" fmla="*/ 2147483647 w 144"/>
                <a:gd name="T39" fmla="*/ 0 h 136"/>
                <a:gd name="T40" fmla="*/ 2147483647 w 144"/>
                <a:gd name="T41" fmla="*/ 2147483647 h 136"/>
                <a:gd name="T42" fmla="*/ 0 w 144"/>
                <a:gd name="T43" fmla="*/ 2147483647 h 1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4"/>
                <a:gd name="T67" fmla="*/ 0 h 136"/>
                <a:gd name="T68" fmla="*/ 144 w 144"/>
                <a:gd name="T69" fmla="*/ 136 h 1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4" h="136">
                  <a:moveTo>
                    <a:pt x="0" y="16"/>
                  </a:moveTo>
                  <a:lnTo>
                    <a:pt x="8" y="32"/>
                  </a:lnTo>
                  <a:lnTo>
                    <a:pt x="8" y="40"/>
                  </a:lnTo>
                  <a:lnTo>
                    <a:pt x="8" y="136"/>
                  </a:lnTo>
                  <a:lnTo>
                    <a:pt x="16" y="136"/>
                  </a:lnTo>
                  <a:lnTo>
                    <a:pt x="120" y="136"/>
                  </a:lnTo>
                  <a:lnTo>
                    <a:pt x="136" y="128"/>
                  </a:lnTo>
                  <a:lnTo>
                    <a:pt x="144" y="120"/>
                  </a:lnTo>
                  <a:lnTo>
                    <a:pt x="136" y="88"/>
                  </a:lnTo>
                  <a:lnTo>
                    <a:pt x="120" y="56"/>
                  </a:lnTo>
                  <a:lnTo>
                    <a:pt x="96" y="32"/>
                  </a:lnTo>
                  <a:lnTo>
                    <a:pt x="128" y="48"/>
                  </a:lnTo>
                  <a:lnTo>
                    <a:pt x="136" y="32"/>
                  </a:lnTo>
                  <a:lnTo>
                    <a:pt x="120" y="0"/>
                  </a:lnTo>
                  <a:lnTo>
                    <a:pt x="112" y="8"/>
                  </a:lnTo>
                  <a:lnTo>
                    <a:pt x="88" y="8"/>
                  </a:lnTo>
                  <a:lnTo>
                    <a:pt x="80" y="0"/>
                  </a:lnTo>
                  <a:lnTo>
                    <a:pt x="48" y="8"/>
                  </a:lnTo>
                  <a:lnTo>
                    <a:pt x="24" y="0"/>
                  </a:ln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4" name="Freeform 642"/>
            <p:cNvSpPr>
              <a:spLocks/>
            </p:cNvSpPr>
            <p:nvPr/>
          </p:nvSpPr>
          <p:spPr bwMode="auto">
            <a:xfrm>
              <a:off x="4622993" y="2981765"/>
              <a:ext cx="279637" cy="268671"/>
            </a:xfrm>
            <a:custGeom>
              <a:avLst/>
              <a:gdLst>
                <a:gd name="T0" fmla="*/ 2147483647 w 208"/>
                <a:gd name="T1" fmla="*/ 2147483647 h 200"/>
                <a:gd name="T2" fmla="*/ 2147483647 w 208"/>
                <a:gd name="T3" fmla="*/ 2147483647 h 200"/>
                <a:gd name="T4" fmla="*/ 2147483647 w 208"/>
                <a:gd name="T5" fmla="*/ 2147483647 h 200"/>
                <a:gd name="T6" fmla="*/ 0 w 208"/>
                <a:gd name="T7" fmla="*/ 2147483647 h 200"/>
                <a:gd name="T8" fmla="*/ 0 w 208"/>
                <a:gd name="T9" fmla="*/ 2147483647 h 200"/>
                <a:gd name="T10" fmla="*/ 2147483647 w 208"/>
                <a:gd name="T11" fmla="*/ 2147483647 h 200"/>
                <a:gd name="T12" fmla="*/ 2147483647 w 208"/>
                <a:gd name="T13" fmla="*/ 2147483647 h 200"/>
                <a:gd name="T14" fmla="*/ 2147483647 w 208"/>
                <a:gd name="T15" fmla="*/ 2147483647 h 200"/>
                <a:gd name="T16" fmla="*/ 2147483647 w 208"/>
                <a:gd name="T17" fmla="*/ 2147483647 h 200"/>
                <a:gd name="T18" fmla="*/ 2147483647 w 208"/>
                <a:gd name="T19" fmla="*/ 2147483647 h 200"/>
                <a:gd name="T20" fmla="*/ 2147483647 w 208"/>
                <a:gd name="T21" fmla="*/ 2147483647 h 200"/>
                <a:gd name="T22" fmla="*/ 2147483647 w 208"/>
                <a:gd name="T23" fmla="*/ 2147483647 h 200"/>
                <a:gd name="T24" fmla="*/ 2147483647 w 208"/>
                <a:gd name="T25" fmla="*/ 2147483647 h 200"/>
                <a:gd name="T26" fmla="*/ 2147483647 w 208"/>
                <a:gd name="T27" fmla="*/ 2147483647 h 200"/>
                <a:gd name="T28" fmla="*/ 2147483647 w 208"/>
                <a:gd name="T29" fmla="*/ 2147483647 h 200"/>
                <a:gd name="T30" fmla="*/ 2147483647 w 208"/>
                <a:gd name="T31" fmla="*/ 2147483647 h 200"/>
                <a:gd name="T32" fmla="*/ 2147483647 w 208"/>
                <a:gd name="T33" fmla="*/ 2147483647 h 200"/>
                <a:gd name="T34" fmla="*/ 2147483647 w 208"/>
                <a:gd name="T35" fmla="*/ 2147483647 h 200"/>
                <a:gd name="T36" fmla="*/ 2147483647 w 208"/>
                <a:gd name="T37" fmla="*/ 2147483647 h 200"/>
                <a:gd name="T38" fmla="*/ 2147483647 w 208"/>
                <a:gd name="T39" fmla="*/ 2147483647 h 200"/>
                <a:gd name="T40" fmla="*/ 2147483647 w 208"/>
                <a:gd name="T41" fmla="*/ 2147483647 h 200"/>
                <a:gd name="T42" fmla="*/ 2147483647 w 208"/>
                <a:gd name="T43" fmla="*/ 2147483647 h 200"/>
                <a:gd name="T44" fmla="*/ 2147483647 w 208"/>
                <a:gd name="T45" fmla="*/ 2147483647 h 200"/>
                <a:gd name="T46" fmla="*/ 2147483647 w 208"/>
                <a:gd name="T47" fmla="*/ 2147483647 h 200"/>
                <a:gd name="T48" fmla="*/ 2147483647 w 208"/>
                <a:gd name="T49" fmla="*/ 2147483647 h 200"/>
                <a:gd name="T50" fmla="*/ 2147483647 w 208"/>
                <a:gd name="T51" fmla="*/ 2147483647 h 200"/>
                <a:gd name="T52" fmla="*/ 2147483647 w 208"/>
                <a:gd name="T53" fmla="*/ 2147483647 h 200"/>
                <a:gd name="T54" fmla="*/ 2147483647 w 208"/>
                <a:gd name="T55" fmla="*/ 2147483647 h 200"/>
                <a:gd name="T56" fmla="*/ 2147483647 w 208"/>
                <a:gd name="T57" fmla="*/ 2147483647 h 200"/>
                <a:gd name="T58" fmla="*/ 2147483647 w 208"/>
                <a:gd name="T59" fmla="*/ 2147483647 h 200"/>
                <a:gd name="T60" fmla="*/ 2147483647 w 208"/>
                <a:gd name="T61" fmla="*/ 2147483647 h 200"/>
                <a:gd name="T62" fmla="*/ 2147483647 w 208"/>
                <a:gd name="T63" fmla="*/ 0 h 200"/>
                <a:gd name="T64" fmla="*/ 2147483647 w 208"/>
                <a:gd name="T65" fmla="*/ 2147483647 h 200"/>
                <a:gd name="T66" fmla="*/ 2147483647 w 208"/>
                <a:gd name="T67" fmla="*/ 2147483647 h 2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8"/>
                <a:gd name="T103" fmla="*/ 0 h 200"/>
                <a:gd name="T104" fmla="*/ 208 w 208"/>
                <a:gd name="T105" fmla="*/ 200 h 2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8" h="200">
                  <a:moveTo>
                    <a:pt x="16" y="24"/>
                  </a:moveTo>
                  <a:lnTo>
                    <a:pt x="8" y="32"/>
                  </a:lnTo>
                  <a:lnTo>
                    <a:pt x="8" y="40"/>
                  </a:lnTo>
                  <a:lnTo>
                    <a:pt x="0" y="48"/>
                  </a:lnTo>
                  <a:lnTo>
                    <a:pt x="0" y="112"/>
                  </a:lnTo>
                  <a:lnTo>
                    <a:pt x="24" y="136"/>
                  </a:lnTo>
                  <a:lnTo>
                    <a:pt x="32" y="136"/>
                  </a:lnTo>
                  <a:lnTo>
                    <a:pt x="64" y="144"/>
                  </a:lnTo>
                  <a:lnTo>
                    <a:pt x="72" y="152"/>
                  </a:lnTo>
                  <a:lnTo>
                    <a:pt x="88" y="144"/>
                  </a:lnTo>
                  <a:lnTo>
                    <a:pt x="184" y="192"/>
                  </a:lnTo>
                  <a:lnTo>
                    <a:pt x="192" y="200"/>
                  </a:lnTo>
                  <a:lnTo>
                    <a:pt x="192" y="184"/>
                  </a:lnTo>
                  <a:lnTo>
                    <a:pt x="200" y="184"/>
                  </a:lnTo>
                  <a:lnTo>
                    <a:pt x="208" y="160"/>
                  </a:lnTo>
                  <a:lnTo>
                    <a:pt x="200" y="160"/>
                  </a:lnTo>
                  <a:lnTo>
                    <a:pt x="200" y="64"/>
                  </a:lnTo>
                  <a:lnTo>
                    <a:pt x="200" y="56"/>
                  </a:lnTo>
                  <a:lnTo>
                    <a:pt x="192" y="40"/>
                  </a:lnTo>
                  <a:lnTo>
                    <a:pt x="200" y="32"/>
                  </a:lnTo>
                  <a:lnTo>
                    <a:pt x="200" y="24"/>
                  </a:lnTo>
                  <a:lnTo>
                    <a:pt x="192" y="16"/>
                  </a:lnTo>
                  <a:lnTo>
                    <a:pt x="176" y="8"/>
                  </a:lnTo>
                  <a:lnTo>
                    <a:pt x="160" y="8"/>
                  </a:lnTo>
                  <a:lnTo>
                    <a:pt x="136" y="16"/>
                  </a:lnTo>
                  <a:lnTo>
                    <a:pt x="136" y="32"/>
                  </a:lnTo>
                  <a:lnTo>
                    <a:pt x="112" y="40"/>
                  </a:lnTo>
                  <a:lnTo>
                    <a:pt x="96" y="24"/>
                  </a:lnTo>
                  <a:lnTo>
                    <a:pt x="88" y="16"/>
                  </a:lnTo>
                  <a:lnTo>
                    <a:pt x="80" y="8"/>
                  </a:lnTo>
                  <a:lnTo>
                    <a:pt x="48" y="8"/>
                  </a:lnTo>
                  <a:lnTo>
                    <a:pt x="32" y="0"/>
                  </a:lnTo>
                  <a:lnTo>
                    <a:pt x="32" y="8"/>
                  </a:lnTo>
                  <a:lnTo>
                    <a:pt x="1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5" name="Freeform 643"/>
            <p:cNvSpPr>
              <a:spLocks/>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104"/>
                <a:gd name="T65" fmla="*/ 56 w 56"/>
                <a:gd name="T66" fmla="*/ 104 h 1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6" name="Freeform 644"/>
            <p:cNvSpPr>
              <a:spLocks/>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7" name="Freeform 645"/>
            <p:cNvSpPr>
              <a:spLocks/>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2147483647 w 56"/>
                <a:gd name="T43" fmla="*/ 2147483647 h 1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6"/>
                <a:gd name="T67" fmla="*/ 0 h 104"/>
                <a:gd name="T68" fmla="*/ 56 w 56"/>
                <a:gd name="T69" fmla="*/ 104 h 1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8" name="Freeform 646"/>
            <p:cNvSpPr>
              <a:spLocks/>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9" name="Freeform 647"/>
            <p:cNvSpPr>
              <a:spLocks/>
            </p:cNvSpPr>
            <p:nvPr/>
          </p:nvSpPr>
          <p:spPr bwMode="auto">
            <a:xfrm>
              <a:off x="4182153" y="3089233"/>
              <a:ext cx="139270" cy="118435"/>
            </a:xfrm>
            <a:custGeom>
              <a:avLst/>
              <a:gdLst>
                <a:gd name="T0" fmla="*/ 2147483647 w 104"/>
                <a:gd name="T1" fmla="*/ 2147483647 h 88"/>
                <a:gd name="T2" fmla="*/ 2147483647 w 104"/>
                <a:gd name="T3" fmla="*/ 2147483647 h 88"/>
                <a:gd name="T4" fmla="*/ 2147483647 w 104"/>
                <a:gd name="T5" fmla="*/ 2147483647 h 88"/>
                <a:gd name="T6" fmla="*/ 2147483647 w 104"/>
                <a:gd name="T7" fmla="*/ 2147483647 h 88"/>
                <a:gd name="T8" fmla="*/ 2147483647 w 104"/>
                <a:gd name="T9" fmla="*/ 2147483647 h 88"/>
                <a:gd name="T10" fmla="*/ 2147483647 w 104"/>
                <a:gd name="T11" fmla="*/ 0 h 88"/>
                <a:gd name="T12" fmla="*/ 2147483647 w 104"/>
                <a:gd name="T13" fmla="*/ 0 h 88"/>
                <a:gd name="T14" fmla="*/ 2147483647 w 104"/>
                <a:gd name="T15" fmla="*/ 2147483647 h 88"/>
                <a:gd name="T16" fmla="*/ 2147483647 w 104"/>
                <a:gd name="T17" fmla="*/ 2147483647 h 88"/>
                <a:gd name="T18" fmla="*/ 0 w 104"/>
                <a:gd name="T19" fmla="*/ 2147483647 h 88"/>
                <a:gd name="T20" fmla="*/ 2147483647 w 104"/>
                <a:gd name="T21" fmla="*/ 2147483647 h 88"/>
                <a:gd name="T22" fmla="*/ 2147483647 w 104"/>
                <a:gd name="T23" fmla="*/ 2147483647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88"/>
                <a:gd name="T38" fmla="*/ 104 w 104"/>
                <a:gd name="T39" fmla="*/ 88 h 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88">
                  <a:moveTo>
                    <a:pt x="56" y="64"/>
                  </a:moveTo>
                  <a:lnTo>
                    <a:pt x="64" y="56"/>
                  </a:lnTo>
                  <a:lnTo>
                    <a:pt x="64" y="24"/>
                  </a:lnTo>
                  <a:lnTo>
                    <a:pt x="104" y="24"/>
                  </a:lnTo>
                  <a:lnTo>
                    <a:pt x="104" y="8"/>
                  </a:lnTo>
                  <a:lnTo>
                    <a:pt x="104" y="0"/>
                  </a:lnTo>
                  <a:lnTo>
                    <a:pt x="48" y="0"/>
                  </a:lnTo>
                  <a:lnTo>
                    <a:pt x="40" y="8"/>
                  </a:lnTo>
                  <a:lnTo>
                    <a:pt x="16" y="48"/>
                  </a:lnTo>
                  <a:lnTo>
                    <a:pt x="0" y="88"/>
                  </a:lnTo>
                  <a:lnTo>
                    <a:pt x="48" y="88"/>
                  </a:lnTo>
                  <a:lnTo>
                    <a:pt x="56"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0" name="Freeform 648"/>
            <p:cNvSpPr>
              <a:spLocks/>
            </p:cNvSpPr>
            <p:nvPr/>
          </p:nvSpPr>
          <p:spPr bwMode="auto">
            <a:xfrm>
              <a:off x="4192022"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2147483647 w 32"/>
                <a:gd name="T11" fmla="*/ 2147483647 h 24"/>
                <a:gd name="T12" fmla="*/ 2147483647 w 32"/>
                <a:gd name="T13" fmla="*/ 2147483647 h 24"/>
                <a:gd name="T14" fmla="*/ 2147483647 w 32"/>
                <a:gd name="T15" fmla="*/ 2147483647 h 24"/>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24"/>
                <a:gd name="T26" fmla="*/ 32 w 3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24">
                  <a:moveTo>
                    <a:pt x="32" y="16"/>
                  </a:moveTo>
                  <a:lnTo>
                    <a:pt x="32" y="8"/>
                  </a:lnTo>
                  <a:lnTo>
                    <a:pt x="32" y="0"/>
                  </a:lnTo>
                  <a:lnTo>
                    <a:pt x="24" y="0"/>
                  </a:lnTo>
                  <a:lnTo>
                    <a:pt x="0" y="8"/>
                  </a:lnTo>
                  <a:lnTo>
                    <a:pt x="8" y="24"/>
                  </a:lnTo>
                  <a:lnTo>
                    <a:pt x="24" y="16"/>
                  </a:lnTo>
                  <a:lnTo>
                    <a:pt x="3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1" name="Freeform 649"/>
            <p:cNvSpPr>
              <a:spLocks/>
            </p:cNvSpPr>
            <p:nvPr/>
          </p:nvSpPr>
          <p:spPr bwMode="auto">
            <a:xfrm>
              <a:off x="4837930" y="3174769"/>
              <a:ext cx="278541" cy="344338"/>
            </a:xfrm>
            <a:custGeom>
              <a:avLst/>
              <a:gdLst>
                <a:gd name="T0" fmla="*/ 2147483647 w 208"/>
                <a:gd name="T1" fmla="*/ 2147483647 h 256"/>
                <a:gd name="T2" fmla="*/ 2147483647 w 208"/>
                <a:gd name="T3" fmla="*/ 2147483647 h 256"/>
                <a:gd name="T4" fmla="*/ 2147483647 w 208"/>
                <a:gd name="T5" fmla="*/ 2147483647 h 256"/>
                <a:gd name="T6" fmla="*/ 2147483647 w 208"/>
                <a:gd name="T7" fmla="*/ 2147483647 h 256"/>
                <a:gd name="T8" fmla="*/ 2147483647 w 208"/>
                <a:gd name="T9" fmla="*/ 2147483647 h 256"/>
                <a:gd name="T10" fmla="*/ 2147483647 w 208"/>
                <a:gd name="T11" fmla="*/ 2147483647 h 256"/>
                <a:gd name="T12" fmla="*/ 2147483647 w 208"/>
                <a:gd name="T13" fmla="*/ 2147483647 h 256"/>
                <a:gd name="T14" fmla="*/ 2147483647 w 208"/>
                <a:gd name="T15" fmla="*/ 2147483647 h 256"/>
                <a:gd name="T16" fmla="*/ 2147483647 w 208"/>
                <a:gd name="T17" fmla="*/ 2147483647 h 256"/>
                <a:gd name="T18" fmla="*/ 0 w 208"/>
                <a:gd name="T19" fmla="*/ 2147483647 h 256"/>
                <a:gd name="T20" fmla="*/ 2147483647 w 208"/>
                <a:gd name="T21" fmla="*/ 2147483647 h 256"/>
                <a:gd name="T22" fmla="*/ 2147483647 w 208"/>
                <a:gd name="T23" fmla="*/ 2147483647 h 256"/>
                <a:gd name="T24" fmla="*/ 2147483647 w 208"/>
                <a:gd name="T25" fmla="*/ 2147483647 h 256"/>
                <a:gd name="T26" fmla="*/ 2147483647 w 208"/>
                <a:gd name="T27" fmla="*/ 2147483647 h 256"/>
                <a:gd name="T28" fmla="*/ 2147483647 w 208"/>
                <a:gd name="T29" fmla="*/ 2147483647 h 256"/>
                <a:gd name="T30" fmla="*/ 2147483647 w 208"/>
                <a:gd name="T31" fmla="*/ 2147483647 h 256"/>
                <a:gd name="T32" fmla="*/ 2147483647 w 208"/>
                <a:gd name="T33" fmla="*/ 2147483647 h 256"/>
                <a:gd name="T34" fmla="*/ 2147483647 w 208"/>
                <a:gd name="T35" fmla="*/ 2147483647 h 256"/>
                <a:gd name="T36" fmla="*/ 2147483647 w 208"/>
                <a:gd name="T37" fmla="*/ 2147483647 h 256"/>
                <a:gd name="T38" fmla="*/ 2147483647 w 208"/>
                <a:gd name="T39" fmla="*/ 2147483647 h 256"/>
                <a:gd name="T40" fmla="*/ 2147483647 w 208"/>
                <a:gd name="T41" fmla="*/ 2147483647 h 256"/>
                <a:gd name="T42" fmla="*/ 2147483647 w 208"/>
                <a:gd name="T43" fmla="*/ 2147483647 h 256"/>
                <a:gd name="T44" fmla="*/ 2147483647 w 208"/>
                <a:gd name="T45" fmla="*/ 2147483647 h 256"/>
                <a:gd name="T46" fmla="*/ 2147483647 w 208"/>
                <a:gd name="T47" fmla="*/ 2147483647 h 256"/>
                <a:gd name="T48" fmla="*/ 2147483647 w 208"/>
                <a:gd name="T49" fmla="*/ 2147483647 h 256"/>
                <a:gd name="T50" fmla="*/ 2147483647 w 208"/>
                <a:gd name="T51" fmla="*/ 2147483647 h 256"/>
                <a:gd name="T52" fmla="*/ 2147483647 w 208"/>
                <a:gd name="T53" fmla="*/ 2147483647 h 256"/>
                <a:gd name="T54" fmla="*/ 2147483647 w 208"/>
                <a:gd name="T55" fmla="*/ 2147483647 h 256"/>
                <a:gd name="T56" fmla="*/ 2147483647 w 208"/>
                <a:gd name="T57" fmla="*/ 2147483647 h 256"/>
                <a:gd name="T58" fmla="*/ 2147483647 w 208"/>
                <a:gd name="T59" fmla="*/ 2147483647 h 256"/>
                <a:gd name="T60" fmla="*/ 2147483647 w 208"/>
                <a:gd name="T61" fmla="*/ 2147483647 h 256"/>
                <a:gd name="T62" fmla="*/ 2147483647 w 208"/>
                <a:gd name="T63" fmla="*/ 2147483647 h 256"/>
                <a:gd name="T64" fmla="*/ 2147483647 w 208"/>
                <a:gd name="T65" fmla="*/ 2147483647 h 256"/>
                <a:gd name="T66" fmla="*/ 2147483647 w 208"/>
                <a:gd name="T67" fmla="*/ 2147483647 h 256"/>
                <a:gd name="T68" fmla="*/ 2147483647 w 208"/>
                <a:gd name="T69" fmla="*/ 2147483647 h 256"/>
                <a:gd name="T70" fmla="*/ 2147483647 w 208"/>
                <a:gd name="T71" fmla="*/ 0 h 256"/>
                <a:gd name="T72" fmla="*/ 2147483647 w 208"/>
                <a:gd name="T73" fmla="*/ 2147483647 h 256"/>
                <a:gd name="T74" fmla="*/ 2147483647 w 208"/>
                <a:gd name="T75" fmla="*/ 2147483647 h 2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256"/>
                <a:gd name="T116" fmla="*/ 208 w 208"/>
                <a:gd name="T117" fmla="*/ 256 h 25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256">
                  <a:moveTo>
                    <a:pt x="152" y="16"/>
                  </a:moveTo>
                  <a:lnTo>
                    <a:pt x="48" y="16"/>
                  </a:lnTo>
                  <a:lnTo>
                    <a:pt x="40" y="40"/>
                  </a:lnTo>
                  <a:lnTo>
                    <a:pt x="32" y="40"/>
                  </a:lnTo>
                  <a:lnTo>
                    <a:pt x="32" y="56"/>
                  </a:lnTo>
                  <a:lnTo>
                    <a:pt x="24" y="48"/>
                  </a:lnTo>
                  <a:lnTo>
                    <a:pt x="24" y="96"/>
                  </a:lnTo>
                  <a:lnTo>
                    <a:pt x="8" y="104"/>
                  </a:lnTo>
                  <a:lnTo>
                    <a:pt x="8" y="128"/>
                  </a:lnTo>
                  <a:lnTo>
                    <a:pt x="0" y="136"/>
                  </a:lnTo>
                  <a:lnTo>
                    <a:pt x="16" y="160"/>
                  </a:lnTo>
                  <a:lnTo>
                    <a:pt x="24" y="176"/>
                  </a:lnTo>
                  <a:lnTo>
                    <a:pt x="32" y="200"/>
                  </a:lnTo>
                  <a:lnTo>
                    <a:pt x="48" y="208"/>
                  </a:lnTo>
                  <a:lnTo>
                    <a:pt x="72" y="232"/>
                  </a:lnTo>
                  <a:lnTo>
                    <a:pt x="80" y="240"/>
                  </a:lnTo>
                  <a:lnTo>
                    <a:pt x="104" y="240"/>
                  </a:lnTo>
                  <a:lnTo>
                    <a:pt x="120" y="256"/>
                  </a:lnTo>
                  <a:lnTo>
                    <a:pt x="144" y="248"/>
                  </a:lnTo>
                  <a:lnTo>
                    <a:pt x="168" y="240"/>
                  </a:lnTo>
                  <a:lnTo>
                    <a:pt x="176" y="240"/>
                  </a:lnTo>
                  <a:lnTo>
                    <a:pt x="176" y="232"/>
                  </a:lnTo>
                  <a:lnTo>
                    <a:pt x="168" y="224"/>
                  </a:lnTo>
                  <a:lnTo>
                    <a:pt x="160" y="216"/>
                  </a:lnTo>
                  <a:lnTo>
                    <a:pt x="144" y="200"/>
                  </a:lnTo>
                  <a:lnTo>
                    <a:pt x="144" y="192"/>
                  </a:lnTo>
                  <a:lnTo>
                    <a:pt x="152" y="192"/>
                  </a:lnTo>
                  <a:lnTo>
                    <a:pt x="160" y="168"/>
                  </a:lnTo>
                  <a:lnTo>
                    <a:pt x="176" y="152"/>
                  </a:lnTo>
                  <a:lnTo>
                    <a:pt x="184" y="128"/>
                  </a:lnTo>
                  <a:lnTo>
                    <a:pt x="192" y="80"/>
                  </a:lnTo>
                  <a:lnTo>
                    <a:pt x="200" y="72"/>
                  </a:lnTo>
                  <a:lnTo>
                    <a:pt x="208" y="72"/>
                  </a:lnTo>
                  <a:lnTo>
                    <a:pt x="200" y="48"/>
                  </a:lnTo>
                  <a:lnTo>
                    <a:pt x="192" y="16"/>
                  </a:lnTo>
                  <a:lnTo>
                    <a:pt x="176" y="0"/>
                  </a:lnTo>
                  <a:lnTo>
                    <a:pt x="168" y="8"/>
                  </a:lnTo>
                  <a:lnTo>
                    <a:pt x="15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2" name="Freeform 650"/>
            <p:cNvSpPr>
              <a:spLocks/>
            </p:cNvSpPr>
            <p:nvPr/>
          </p:nvSpPr>
          <p:spPr bwMode="auto">
            <a:xfrm>
              <a:off x="4321423" y="3400672"/>
              <a:ext cx="107468" cy="96502"/>
            </a:xfrm>
            <a:custGeom>
              <a:avLst/>
              <a:gdLst>
                <a:gd name="T0" fmla="*/ 2147483647 w 80"/>
                <a:gd name="T1" fmla="*/ 2147483647 h 72"/>
                <a:gd name="T2" fmla="*/ 2147483647 w 80"/>
                <a:gd name="T3" fmla="*/ 2147483647 h 72"/>
                <a:gd name="T4" fmla="*/ 2147483647 w 80"/>
                <a:gd name="T5" fmla="*/ 2147483647 h 72"/>
                <a:gd name="T6" fmla="*/ 2147483647 w 80"/>
                <a:gd name="T7" fmla="*/ 2147483647 h 72"/>
                <a:gd name="T8" fmla="*/ 2147483647 w 80"/>
                <a:gd name="T9" fmla="*/ 0 h 72"/>
                <a:gd name="T10" fmla="*/ 2147483647 w 80"/>
                <a:gd name="T11" fmla="*/ 0 h 72"/>
                <a:gd name="T12" fmla="*/ 2147483647 w 80"/>
                <a:gd name="T13" fmla="*/ 0 h 72"/>
                <a:gd name="T14" fmla="*/ 2147483647 w 80"/>
                <a:gd name="T15" fmla="*/ 0 h 72"/>
                <a:gd name="T16" fmla="*/ 2147483647 w 80"/>
                <a:gd name="T17" fmla="*/ 0 h 72"/>
                <a:gd name="T18" fmla="*/ 2147483647 w 80"/>
                <a:gd name="T19" fmla="*/ 2147483647 h 72"/>
                <a:gd name="T20" fmla="*/ 2147483647 w 80"/>
                <a:gd name="T21" fmla="*/ 2147483647 h 72"/>
                <a:gd name="T22" fmla="*/ 0 w 80"/>
                <a:gd name="T23" fmla="*/ 2147483647 h 72"/>
                <a:gd name="T24" fmla="*/ 2147483647 w 80"/>
                <a:gd name="T25" fmla="*/ 2147483647 h 72"/>
                <a:gd name="T26" fmla="*/ 2147483647 w 80"/>
                <a:gd name="T27" fmla="*/ 2147483647 h 72"/>
                <a:gd name="T28" fmla="*/ 2147483647 w 80"/>
                <a:gd name="T29" fmla="*/ 2147483647 h 72"/>
                <a:gd name="T30" fmla="*/ 2147483647 w 80"/>
                <a:gd name="T31" fmla="*/ 2147483647 h 72"/>
                <a:gd name="T32" fmla="*/ 2147483647 w 80"/>
                <a:gd name="T33" fmla="*/ 2147483647 h 72"/>
                <a:gd name="T34" fmla="*/ 2147483647 w 80"/>
                <a:gd name="T35" fmla="*/ 2147483647 h 72"/>
                <a:gd name="T36" fmla="*/ 2147483647 w 80"/>
                <a:gd name="T37" fmla="*/ 2147483647 h 72"/>
                <a:gd name="T38" fmla="*/ 2147483647 w 80"/>
                <a:gd name="T39" fmla="*/ 2147483647 h 72"/>
                <a:gd name="T40" fmla="*/ 2147483647 w 80"/>
                <a:gd name="T41" fmla="*/ 2147483647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72"/>
                <a:gd name="T65" fmla="*/ 80 w 80"/>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72">
                  <a:moveTo>
                    <a:pt x="72" y="40"/>
                  </a:moveTo>
                  <a:lnTo>
                    <a:pt x="80" y="24"/>
                  </a:lnTo>
                  <a:lnTo>
                    <a:pt x="72" y="8"/>
                  </a:lnTo>
                  <a:lnTo>
                    <a:pt x="48" y="8"/>
                  </a:lnTo>
                  <a:lnTo>
                    <a:pt x="40" y="0"/>
                  </a:lnTo>
                  <a:lnTo>
                    <a:pt x="32" y="0"/>
                  </a:lnTo>
                  <a:lnTo>
                    <a:pt x="24" y="0"/>
                  </a:lnTo>
                  <a:lnTo>
                    <a:pt x="16" y="0"/>
                  </a:lnTo>
                  <a:lnTo>
                    <a:pt x="8" y="0"/>
                  </a:lnTo>
                  <a:lnTo>
                    <a:pt x="8" y="16"/>
                  </a:lnTo>
                  <a:lnTo>
                    <a:pt x="8" y="32"/>
                  </a:lnTo>
                  <a:lnTo>
                    <a:pt x="0" y="40"/>
                  </a:lnTo>
                  <a:lnTo>
                    <a:pt x="8" y="40"/>
                  </a:lnTo>
                  <a:lnTo>
                    <a:pt x="8" y="56"/>
                  </a:lnTo>
                  <a:lnTo>
                    <a:pt x="16" y="64"/>
                  </a:lnTo>
                  <a:lnTo>
                    <a:pt x="16" y="72"/>
                  </a:lnTo>
                  <a:lnTo>
                    <a:pt x="32" y="72"/>
                  </a:lnTo>
                  <a:lnTo>
                    <a:pt x="64" y="64"/>
                  </a:lnTo>
                  <a:lnTo>
                    <a:pt x="72" y="64"/>
                  </a:lnTo>
                  <a:lnTo>
                    <a:pt x="72" y="48"/>
                  </a:lnTo>
                  <a:lnTo>
                    <a:pt x="7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3" name="Freeform 651"/>
            <p:cNvSpPr>
              <a:spLocks/>
            </p:cNvSpPr>
            <p:nvPr/>
          </p:nvSpPr>
          <p:spPr bwMode="auto">
            <a:xfrm>
              <a:off x="4267689" y="3432474"/>
              <a:ext cx="74570"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2147483647 h 48"/>
                <a:gd name="T10" fmla="*/ 2147483647 w 56"/>
                <a:gd name="T11" fmla="*/ 0 h 48"/>
                <a:gd name="T12" fmla="*/ 2147483647 w 56"/>
                <a:gd name="T13" fmla="*/ 2147483647 h 48"/>
                <a:gd name="T14" fmla="*/ 2147483647 w 56"/>
                <a:gd name="T15" fmla="*/ 2147483647 h 48"/>
                <a:gd name="T16" fmla="*/ 0 w 56"/>
                <a:gd name="T17" fmla="*/ 2147483647 h 48"/>
                <a:gd name="T18" fmla="*/ 2147483647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48" y="32"/>
                  </a:moveTo>
                  <a:lnTo>
                    <a:pt x="48" y="16"/>
                  </a:lnTo>
                  <a:lnTo>
                    <a:pt x="40" y="16"/>
                  </a:lnTo>
                  <a:lnTo>
                    <a:pt x="32" y="16"/>
                  </a:lnTo>
                  <a:lnTo>
                    <a:pt x="24" y="8"/>
                  </a:lnTo>
                  <a:lnTo>
                    <a:pt x="16" y="0"/>
                  </a:lnTo>
                  <a:lnTo>
                    <a:pt x="16" y="8"/>
                  </a:lnTo>
                  <a:lnTo>
                    <a:pt x="8" y="16"/>
                  </a:lnTo>
                  <a:lnTo>
                    <a:pt x="0" y="24"/>
                  </a:lnTo>
                  <a:lnTo>
                    <a:pt x="8" y="24"/>
                  </a:lnTo>
                  <a:lnTo>
                    <a:pt x="40" y="48"/>
                  </a:lnTo>
                  <a:lnTo>
                    <a:pt x="56" y="48"/>
                  </a:lnTo>
                  <a:lnTo>
                    <a:pt x="56" y="40"/>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4" name="Freeform 652"/>
            <p:cNvSpPr>
              <a:spLocks/>
            </p:cNvSpPr>
            <p:nvPr/>
          </p:nvSpPr>
          <p:spPr bwMode="auto">
            <a:xfrm>
              <a:off x="4234791" y="3411638"/>
              <a:ext cx="53734" cy="53735"/>
            </a:xfrm>
            <a:custGeom>
              <a:avLst/>
              <a:gdLst>
                <a:gd name="T0" fmla="*/ 2147483647 w 40"/>
                <a:gd name="T1" fmla="*/ 2147483647 h 40"/>
                <a:gd name="T2" fmla="*/ 2147483647 w 40"/>
                <a:gd name="T3" fmla="*/ 2147483647 h 40"/>
                <a:gd name="T4" fmla="*/ 2147483647 w 40"/>
                <a:gd name="T5" fmla="*/ 0 h 40"/>
                <a:gd name="T6" fmla="*/ 2147483647 w 40"/>
                <a:gd name="T7" fmla="*/ 0 h 40"/>
                <a:gd name="T8" fmla="*/ 2147483647 w 40"/>
                <a:gd name="T9" fmla="*/ 2147483647 h 40"/>
                <a:gd name="T10" fmla="*/ 0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40"/>
                <a:gd name="T32" fmla="*/ 40 w 40"/>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5" name="Freeform 653"/>
            <p:cNvSpPr>
              <a:spLocks/>
            </p:cNvSpPr>
            <p:nvPr/>
          </p:nvSpPr>
          <p:spPr bwMode="auto">
            <a:xfrm>
              <a:off x="4196409"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0 w 32"/>
                <a:gd name="T11" fmla="*/ 2147483647 h 24"/>
                <a:gd name="T12" fmla="*/ 2147483647 w 32"/>
                <a:gd name="T13" fmla="*/ 2147483647 h 24"/>
                <a:gd name="T14" fmla="*/ 2147483647 w 32"/>
                <a:gd name="T15" fmla="*/ 2147483647 h 24"/>
                <a:gd name="T16" fmla="*/ 2147483647 w 32"/>
                <a:gd name="T17" fmla="*/ 2147483647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
                <a:gd name="T28" fmla="*/ 0 h 24"/>
                <a:gd name="T29" fmla="*/ 32 w 32"/>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 h="24">
                  <a:moveTo>
                    <a:pt x="32" y="16"/>
                  </a:moveTo>
                  <a:lnTo>
                    <a:pt x="32" y="8"/>
                  </a:lnTo>
                  <a:lnTo>
                    <a:pt x="32" y="0"/>
                  </a:lnTo>
                  <a:lnTo>
                    <a:pt x="24" y="0"/>
                  </a:lnTo>
                  <a:lnTo>
                    <a:pt x="0" y="8"/>
                  </a:lnTo>
                  <a:lnTo>
                    <a:pt x="8" y="24"/>
                  </a:lnTo>
                  <a:lnTo>
                    <a:pt x="24" y="16"/>
                  </a:lnTo>
                  <a:lnTo>
                    <a:pt x="3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6" name="Freeform 654"/>
            <p:cNvSpPr>
              <a:spLocks/>
            </p:cNvSpPr>
            <p:nvPr/>
          </p:nvSpPr>
          <p:spPr bwMode="auto">
            <a:xfrm>
              <a:off x="4239177" y="3411638"/>
              <a:ext cx="53734" cy="53735"/>
            </a:xfrm>
            <a:custGeom>
              <a:avLst/>
              <a:gdLst>
                <a:gd name="T0" fmla="*/ 2147483647 w 40"/>
                <a:gd name="T1" fmla="*/ 2147483647 h 40"/>
                <a:gd name="T2" fmla="*/ 2147483647 w 40"/>
                <a:gd name="T3" fmla="*/ 2147483647 h 40"/>
                <a:gd name="T4" fmla="*/ 2147483647 w 40"/>
                <a:gd name="T5" fmla="*/ 2147483647 h 40"/>
                <a:gd name="T6" fmla="*/ 2147483647 w 40"/>
                <a:gd name="T7" fmla="*/ 0 h 40"/>
                <a:gd name="T8" fmla="*/ 2147483647 w 40"/>
                <a:gd name="T9" fmla="*/ 0 h 40"/>
                <a:gd name="T10" fmla="*/ 2147483647 w 40"/>
                <a:gd name="T11" fmla="*/ 2147483647 h 40"/>
                <a:gd name="T12" fmla="*/ 0 w 40"/>
                <a:gd name="T13" fmla="*/ 2147483647 h 40"/>
                <a:gd name="T14" fmla="*/ 2147483647 w 40"/>
                <a:gd name="T15" fmla="*/ 2147483647 h 40"/>
                <a:gd name="T16" fmla="*/ 2147483647 w 40"/>
                <a:gd name="T17" fmla="*/ 2147483647 h 40"/>
                <a:gd name="T18" fmla="*/ 2147483647 w 40"/>
                <a:gd name="T19" fmla="*/ 2147483647 h 40"/>
                <a:gd name="T20" fmla="*/ 2147483647 w 40"/>
                <a:gd name="T21" fmla="*/ 2147483647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40"/>
                <a:gd name="T35" fmla="*/ 40 w 40"/>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7" name="Freeform 655"/>
            <p:cNvSpPr>
              <a:spLocks/>
            </p:cNvSpPr>
            <p:nvPr/>
          </p:nvSpPr>
          <p:spPr bwMode="auto">
            <a:xfrm>
              <a:off x="4321423" y="3089233"/>
              <a:ext cx="1097" cy="10966"/>
            </a:xfrm>
            <a:custGeom>
              <a:avLst/>
              <a:gdLst>
                <a:gd name="T0" fmla="*/ 0 w 1942"/>
                <a:gd name="T1" fmla="*/ 0 h 8"/>
                <a:gd name="T2" fmla="*/ 0 w 1942"/>
                <a:gd name="T3" fmla="*/ 2147483647 h 8"/>
                <a:gd name="T4" fmla="*/ 0 w 1942"/>
                <a:gd name="T5" fmla="*/ 0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0"/>
                  </a:moveTo>
                  <a:lnTo>
                    <a:pt x="0"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8" name="Freeform 656"/>
            <p:cNvSpPr>
              <a:spLocks/>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2147483647 w 257"/>
                <a:gd name="T39" fmla="*/ 2147483647 h 264"/>
                <a:gd name="T40" fmla="*/ 2147483647 w 257"/>
                <a:gd name="T41" fmla="*/ 2147483647 h 264"/>
                <a:gd name="T42" fmla="*/ 2147483647 w 257"/>
                <a:gd name="T43" fmla="*/ 2147483647 h 264"/>
                <a:gd name="T44" fmla="*/ 2147483647 w 257"/>
                <a:gd name="T45" fmla="*/ 0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0 w 257"/>
                <a:gd name="T73" fmla="*/ 2147483647 h 264"/>
                <a:gd name="T74" fmla="*/ 0 w 257"/>
                <a:gd name="T75" fmla="*/ 2147483647 h 264"/>
                <a:gd name="T76" fmla="*/ 0 w 257"/>
                <a:gd name="T77" fmla="*/ 2147483647 h 264"/>
                <a:gd name="T78" fmla="*/ 2147483647 w 257"/>
                <a:gd name="T79" fmla="*/ 2147483647 h 2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7"/>
                <a:gd name="T121" fmla="*/ 0 h 264"/>
                <a:gd name="T122" fmla="*/ 257 w 257"/>
                <a:gd name="T123" fmla="*/ 264 h 26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9" name="Rectangle 657"/>
            <p:cNvSpPr>
              <a:spLocks noChangeArrowheads="1"/>
            </p:cNvSpPr>
            <p:nvPr/>
          </p:nvSpPr>
          <p:spPr bwMode="auto">
            <a:xfrm>
              <a:off x="4321423" y="3089233"/>
              <a:ext cx="0" cy="10966"/>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10" name="Freeform 658"/>
            <p:cNvSpPr>
              <a:spLocks/>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0 w 257"/>
                <a:gd name="T39" fmla="*/ 2147483647 h 264"/>
                <a:gd name="T40" fmla="*/ 0 w 257"/>
                <a:gd name="T41" fmla="*/ 2147483647 h 264"/>
                <a:gd name="T42" fmla="*/ 2147483647 w 257"/>
                <a:gd name="T43" fmla="*/ 2147483647 h 264"/>
                <a:gd name="T44" fmla="*/ 2147483647 w 257"/>
                <a:gd name="T45" fmla="*/ 2147483647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2147483647 w 257"/>
                <a:gd name="T73" fmla="*/ 2147483647 h 264"/>
                <a:gd name="T74" fmla="*/ 2147483647 w 257"/>
                <a:gd name="T75" fmla="*/ 2147483647 h 264"/>
                <a:gd name="T76" fmla="*/ 2147483647 w 257"/>
                <a:gd name="T77" fmla="*/ 2147483647 h 264"/>
                <a:gd name="T78" fmla="*/ 2147483647 w 257"/>
                <a:gd name="T79" fmla="*/ 2147483647 h 264"/>
                <a:gd name="T80" fmla="*/ 0 w 257"/>
                <a:gd name="T81" fmla="*/ 2147483647 h 264"/>
                <a:gd name="T82" fmla="*/ 0 w 257"/>
                <a:gd name="T83" fmla="*/ 2147483647 h 2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7"/>
                <a:gd name="T127" fmla="*/ 0 h 264"/>
                <a:gd name="T128" fmla="*/ 257 w 257"/>
                <a:gd name="T129" fmla="*/ 264 h 26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1" name="Freeform 659"/>
            <p:cNvSpPr>
              <a:spLocks/>
            </p:cNvSpPr>
            <p:nvPr/>
          </p:nvSpPr>
          <p:spPr bwMode="auto">
            <a:xfrm>
              <a:off x="4342259" y="2874296"/>
              <a:ext cx="10966" cy="1097"/>
            </a:xfrm>
            <a:custGeom>
              <a:avLst/>
              <a:gdLst>
                <a:gd name="T0" fmla="*/ 2147483647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8" y="0"/>
                  </a:moveTo>
                  <a:lnTo>
                    <a:pt x="0" y="0"/>
                  </a:lnTo>
                  <a:lnTo>
                    <a:pt x="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2" name="Freeform 660"/>
            <p:cNvSpPr>
              <a:spLocks/>
            </p:cNvSpPr>
            <p:nvPr/>
          </p:nvSpPr>
          <p:spPr bwMode="auto">
            <a:xfrm>
              <a:off x="4353225" y="279972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3" name="Rectangle 661"/>
            <p:cNvSpPr>
              <a:spLocks noChangeArrowheads="1"/>
            </p:cNvSpPr>
            <p:nvPr/>
          </p:nvSpPr>
          <p:spPr bwMode="auto">
            <a:xfrm>
              <a:off x="4342259" y="2874296"/>
              <a:ext cx="10966"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14" name="Freeform 662"/>
            <p:cNvSpPr>
              <a:spLocks/>
            </p:cNvSpPr>
            <p:nvPr/>
          </p:nvSpPr>
          <p:spPr bwMode="auto">
            <a:xfrm>
              <a:off x="4353225" y="2799726"/>
              <a:ext cx="10966" cy="1097"/>
            </a:xfrm>
            <a:custGeom>
              <a:avLst/>
              <a:gdLst>
                <a:gd name="T0" fmla="*/ 0 w 8"/>
                <a:gd name="T1" fmla="*/ 0 h 1943"/>
                <a:gd name="T2" fmla="*/ 0 w 8"/>
                <a:gd name="T3" fmla="*/ 0 h 1943"/>
                <a:gd name="T4" fmla="*/ 2147483647 w 8"/>
                <a:gd name="T5" fmla="*/ 0 h 1943"/>
                <a:gd name="T6" fmla="*/ 0 w 8"/>
                <a:gd name="T7" fmla="*/ 0 h 1943"/>
                <a:gd name="T8" fmla="*/ 0 60000 65536"/>
                <a:gd name="T9" fmla="*/ 0 60000 65536"/>
                <a:gd name="T10" fmla="*/ 0 60000 65536"/>
                <a:gd name="T11" fmla="*/ 0 60000 65536"/>
                <a:gd name="T12" fmla="*/ 0 w 8"/>
                <a:gd name="T13" fmla="*/ 0 h 1943"/>
                <a:gd name="T14" fmla="*/ 8 w 8"/>
                <a:gd name="T15" fmla="*/ 1943 h 1943"/>
              </a:gdLst>
              <a:ahLst/>
              <a:cxnLst>
                <a:cxn ang="T8">
                  <a:pos x="T0" y="T1"/>
                </a:cxn>
                <a:cxn ang="T9">
                  <a:pos x="T2" y="T3"/>
                </a:cxn>
                <a:cxn ang="T10">
                  <a:pos x="T4" y="T5"/>
                </a:cxn>
                <a:cxn ang="T11">
                  <a:pos x="T6" y="T7"/>
                </a:cxn>
              </a:cxnLst>
              <a:rect l="T12" t="T13" r="T14" b="T15"/>
              <a:pathLst>
                <a:path w="8" h="1943">
                  <a:moveTo>
                    <a:pt x="0" y="0"/>
                  </a:moveTo>
                  <a:lnTo>
                    <a:pt x="0" y="0"/>
                  </a:ln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5" name="Freeform 663"/>
            <p:cNvSpPr>
              <a:spLocks/>
            </p:cNvSpPr>
            <p:nvPr/>
          </p:nvSpPr>
          <p:spPr bwMode="auto">
            <a:xfrm>
              <a:off x="4310457" y="2755862"/>
              <a:ext cx="203971" cy="161203"/>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0 h 120"/>
                <a:gd name="T12" fmla="*/ 2147483647 w 152"/>
                <a:gd name="T13" fmla="*/ 0 h 120"/>
                <a:gd name="T14" fmla="*/ 2147483647 w 152"/>
                <a:gd name="T15" fmla="*/ 0 h 120"/>
                <a:gd name="T16" fmla="*/ 2147483647 w 152"/>
                <a:gd name="T17" fmla="*/ 0 h 120"/>
                <a:gd name="T18" fmla="*/ 0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2147483647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2147483647 w 152"/>
                <a:gd name="T39" fmla="*/ 2147483647 h 120"/>
                <a:gd name="T40" fmla="*/ 2147483647 w 152"/>
                <a:gd name="T41" fmla="*/ 2147483647 h 120"/>
                <a:gd name="T42" fmla="*/ 2147483647 w 152"/>
                <a:gd name="T43" fmla="*/ 2147483647 h 120"/>
                <a:gd name="T44" fmla="*/ 2147483647 w 152"/>
                <a:gd name="T45" fmla="*/ 2147483647 h 120"/>
                <a:gd name="T46" fmla="*/ 2147483647 w 152"/>
                <a:gd name="T47" fmla="*/ 2147483647 h 120"/>
                <a:gd name="T48" fmla="*/ 2147483647 w 152"/>
                <a:gd name="T49" fmla="*/ 2147483647 h 120"/>
                <a:gd name="T50" fmla="*/ 2147483647 w 152"/>
                <a:gd name="T51" fmla="*/ 2147483647 h 120"/>
                <a:gd name="T52" fmla="*/ 2147483647 w 152"/>
                <a:gd name="T53" fmla="*/ 2147483647 h 120"/>
                <a:gd name="T54" fmla="*/ 2147483647 w 152"/>
                <a:gd name="T55" fmla="*/ 2147483647 h 120"/>
                <a:gd name="T56" fmla="*/ 2147483647 w 152"/>
                <a:gd name="T57" fmla="*/ 2147483647 h 120"/>
                <a:gd name="T58" fmla="*/ 2147483647 w 152"/>
                <a:gd name="T59" fmla="*/ 2147483647 h 120"/>
                <a:gd name="T60" fmla="*/ 2147483647 w 152"/>
                <a:gd name="T61" fmla="*/ 2147483647 h 120"/>
                <a:gd name="T62" fmla="*/ 2147483647 w 152"/>
                <a:gd name="T63" fmla="*/ 2147483647 h 120"/>
                <a:gd name="T64" fmla="*/ 2147483647 w 152"/>
                <a:gd name="T65" fmla="*/ 2147483647 h 120"/>
                <a:gd name="T66" fmla="*/ 2147483647 w 152"/>
                <a:gd name="T67" fmla="*/ 2147483647 h 12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20"/>
                <a:gd name="T104" fmla="*/ 152 w 152"/>
                <a:gd name="T105" fmla="*/ 120 h 12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20">
                  <a:moveTo>
                    <a:pt x="136" y="16"/>
                  </a:moveTo>
                  <a:lnTo>
                    <a:pt x="128" y="16"/>
                  </a:lnTo>
                  <a:lnTo>
                    <a:pt x="112" y="16"/>
                  </a:lnTo>
                  <a:lnTo>
                    <a:pt x="104" y="16"/>
                  </a:lnTo>
                  <a:lnTo>
                    <a:pt x="96" y="8"/>
                  </a:lnTo>
                  <a:lnTo>
                    <a:pt x="48" y="0"/>
                  </a:lnTo>
                  <a:lnTo>
                    <a:pt x="24" y="0"/>
                  </a:lnTo>
                  <a:lnTo>
                    <a:pt x="16" y="0"/>
                  </a:lnTo>
                  <a:lnTo>
                    <a:pt x="8" y="0"/>
                  </a:lnTo>
                  <a:lnTo>
                    <a:pt x="0" y="8"/>
                  </a:lnTo>
                  <a:lnTo>
                    <a:pt x="8" y="32"/>
                  </a:lnTo>
                  <a:lnTo>
                    <a:pt x="16" y="24"/>
                  </a:lnTo>
                  <a:lnTo>
                    <a:pt x="32" y="24"/>
                  </a:lnTo>
                  <a:lnTo>
                    <a:pt x="32" y="32"/>
                  </a:lnTo>
                  <a:lnTo>
                    <a:pt x="40" y="32"/>
                  </a:lnTo>
                  <a:lnTo>
                    <a:pt x="32" y="48"/>
                  </a:lnTo>
                  <a:lnTo>
                    <a:pt x="32" y="64"/>
                  </a:lnTo>
                  <a:lnTo>
                    <a:pt x="24" y="80"/>
                  </a:lnTo>
                  <a:lnTo>
                    <a:pt x="24" y="88"/>
                  </a:lnTo>
                  <a:lnTo>
                    <a:pt x="32" y="88"/>
                  </a:lnTo>
                  <a:lnTo>
                    <a:pt x="24" y="88"/>
                  </a:lnTo>
                  <a:lnTo>
                    <a:pt x="24" y="96"/>
                  </a:lnTo>
                  <a:lnTo>
                    <a:pt x="24" y="104"/>
                  </a:lnTo>
                  <a:lnTo>
                    <a:pt x="32" y="104"/>
                  </a:lnTo>
                  <a:lnTo>
                    <a:pt x="48" y="120"/>
                  </a:lnTo>
                  <a:lnTo>
                    <a:pt x="72" y="112"/>
                  </a:lnTo>
                  <a:lnTo>
                    <a:pt x="96" y="104"/>
                  </a:lnTo>
                  <a:lnTo>
                    <a:pt x="104" y="88"/>
                  </a:lnTo>
                  <a:lnTo>
                    <a:pt x="120" y="72"/>
                  </a:lnTo>
                  <a:lnTo>
                    <a:pt x="120" y="64"/>
                  </a:lnTo>
                  <a:lnTo>
                    <a:pt x="128" y="40"/>
                  </a:lnTo>
                  <a:lnTo>
                    <a:pt x="152" y="24"/>
                  </a:lnTo>
                  <a:lnTo>
                    <a:pt x="144" y="24"/>
                  </a:lnTo>
                  <a:lnTo>
                    <a:pt x="136"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6" name="Freeform 664"/>
            <p:cNvSpPr>
              <a:spLocks/>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0 h 80"/>
                <a:gd name="T20" fmla="*/ 2147483647 w 40"/>
                <a:gd name="T21" fmla="*/ 0 h 80"/>
                <a:gd name="T22" fmla="*/ 2147483647 w 40"/>
                <a:gd name="T23" fmla="*/ 0 h 80"/>
                <a:gd name="T24" fmla="*/ 2147483647 w 40"/>
                <a:gd name="T25" fmla="*/ 2147483647 h 80"/>
                <a:gd name="T26" fmla="*/ 0 w 40"/>
                <a:gd name="T27" fmla="*/ 2147483647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2147483647 w 40"/>
                <a:gd name="T39" fmla="*/ 2147483647 h 80"/>
                <a:gd name="T40" fmla="*/ 2147483647 w 40"/>
                <a:gd name="T41" fmla="*/ 2147483647 h 80"/>
                <a:gd name="T42" fmla="*/ 2147483647 w 40"/>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80"/>
                <a:gd name="T68" fmla="*/ 40 w 40"/>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80">
                  <a:moveTo>
                    <a:pt x="24" y="64"/>
                  </a:move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7" name="Freeform 665"/>
            <p:cNvSpPr>
              <a:spLocks/>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8" name="Freeform 666"/>
            <p:cNvSpPr>
              <a:spLocks/>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2147483647 h 80"/>
                <a:gd name="T20" fmla="*/ 2147483647 w 40"/>
                <a:gd name="T21" fmla="*/ 2147483647 h 80"/>
                <a:gd name="T22" fmla="*/ 2147483647 w 40"/>
                <a:gd name="T23" fmla="*/ 0 h 80"/>
                <a:gd name="T24" fmla="*/ 2147483647 w 40"/>
                <a:gd name="T25" fmla="*/ 0 h 80"/>
                <a:gd name="T26" fmla="*/ 2147483647 w 40"/>
                <a:gd name="T27" fmla="*/ 0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0 w 40"/>
                <a:gd name="T39" fmla="*/ 2147483647 h 80"/>
                <a:gd name="T40" fmla="*/ 2147483647 w 40"/>
                <a:gd name="T41" fmla="*/ 2147483647 h 80"/>
                <a:gd name="T42" fmla="*/ 2147483647 w 40"/>
                <a:gd name="T43" fmla="*/ 2147483647 h 80"/>
                <a:gd name="T44" fmla="*/ 2147483647 w 40"/>
                <a:gd name="T45" fmla="*/ 2147483647 h 80"/>
                <a:gd name="T46" fmla="*/ 2147483647 w 40"/>
                <a:gd name="T47" fmla="*/ 2147483647 h 80"/>
                <a:gd name="T48" fmla="*/ 2147483647 w 40"/>
                <a:gd name="T49" fmla="*/ 2147483647 h 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0"/>
                <a:gd name="T77" fmla="*/ 40 w 40"/>
                <a:gd name="T78" fmla="*/ 80 h 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0">
                  <a:moveTo>
                    <a:pt x="24" y="64"/>
                  </a:moveTo>
                  <a:lnTo>
                    <a:pt x="24" y="64"/>
                  </a:ln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9" name="Freeform 667"/>
            <p:cNvSpPr>
              <a:spLocks/>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0" name="Freeform 668"/>
            <p:cNvSpPr>
              <a:spLocks/>
            </p:cNvSpPr>
            <p:nvPr/>
          </p:nvSpPr>
          <p:spPr bwMode="auto">
            <a:xfrm>
              <a:off x="4342259" y="2874296"/>
              <a:ext cx="2193" cy="21932"/>
            </a:xfrm>
            <a:custGeom>
              <a:avLst/>
              <a:gdLst>
                <a:gd name="T0" fmla="*/ 0 w 1942"/>
                <a:gd name="T1" fmla="*/ 0 h 16"/>
                <a:gd name="T2" fmla="*/ 0 w 1942"/>
                <a:gd name="T3" fmla="*/ 2147483647 h 16"/>
                <a:gd name="T4" fmla="*/ 0 w 1942"/>
                <a:gd name="T5" fmla="*/ 2147483647 h 16"/>
                <a:gd name="T6" fmla="*/ 0 w 1942"/>
                <a:gd name="T7" fmla="*/ 2147483647 h 16"/>
                <a:gd name="T8" fmla="*/ 0 w 1942"/>
                <a:gd name="T9" fmla="*/ 0 h 16"/>
                <a:gd name="T10" fmla="*/ 0 60000 65536"/>
                <a:gd name="T11" fmla="*/ 0 60000 65536"/>
                <a:gd name="T12" fmla="*/ 0 60000 65536"/>
                <a:gd name="T13" fmla="*/ 0 60000 65536"/>
                <a:gd name="T14" fmla="*/ 0 60000 65536"/>
                <a:gd name="T15" fmla="*/ 0 w 1942"/>
                <a:gd name="T16" fmla="*/ 0 h 16"/>
                <a:gd name="T17" fmla="*/ 1942 w 1942"/>
                <a:gd name="T18" fmla="*/ 16 h 16"/>
              </a:gdLst>
              <a:ahLst/>
              <a:cxnLst>
                <a:cxn ang="T10">
                  <a:pos x="T0" y="T1"/>
                </a:cxn>
                <a:cxn ang="T11">
                  <a:pos x="T2" y="T3"/>
                </a:cxn>
                <a:cxn ang="T12">
                  <a:pos x="T4" y="T5"/>
                </a:cxn>
                <a:cxn ang="T13">
                  <a:pos x="T6" y="T7"/>
                </a:cxn>
                <a:cxn ang="T14">
                  <a:pos x="T8" y="T9"/>
                </a:cxn>
              </a:cxnLst>
              <a:rect l="T15" t="T16" r="T17" b="T18"/>
              <a:pathLst>
                <a:path w="1942" h="16">
                  <a:moveTo>
                    <a:pt x="0" y="0"/>
                  </a:moveTo>
                  <a:lnTo>
                    <a:pt x="0" y="8"/>
                  </a:lnTo>
                  <a:lnTo>
                    <a:pt x="0" y="16"/>
                  </a:lnTo>
                  <a:lnTo>
                    <a:pt x="0"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1" name="Freeform 669"/>
            <p:cNvSpPr>
              <a:spLocks/>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2" name="Freeform 670"/>
            <p:cNvSpPr>
              <a:spLocks/>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8"/>
                  </a:moveTo>
                  <a:lnTo>
                    <a:pt x="0"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3" name="Freeform 671"/>
            <p:cNvSpPr>
              <a:spLocks/>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4" name="Freeform 672"/>
            <p:cNvSpPr>
              <a:spLocks/>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w 1942"/>
                <a:gd name="T7" fmla="*/ 2147483647 h 8"/>
                <a:gd name="T8" fmla="*/ 0 60000 65536"/>
                <a:gd name="T9" fmla="*/ 0 60000 65536"/>
                <a:gd name="T10" fmla="*/ 0 60000 65536"/>
                <a:gd name="T11" fmla="*/ 0 60000 65536"/>
                <a:gd name="T12" fmla="*/ 0 w 1942"/>
                <a:gd name="T13" fmla="*/ 0 h 8"/>
                <a:gd name="T14" fmla="*/ 1942 w 1942"/>
                <a:gd name="T15" fmla="*/ 8 h 8"/>
              </a:gdLst>
              <a:ahLst/>
              <a:cxnLst>
                <a:cxn ang="T8">
                  <a:pos x="T0" y="T1"/>
                </a:cxn>
                <a:cxn ang="T9">
                  <a:pos x="T2" y="T3"/>
                </a:cxn>
                <a:cxn ang="T10">
                  <a:pos x="T4" y="T5"/>
                </a:cxn>
                <a:cxn ang="T11">
                  <a:pos x="T6" y="T7"/>
                </a:cxn>
              </a:cxnLst>
              <a:rect l="T12" t="T13" r="T14" b="T15"/>
              <a:pathLst>
                <a:path w="1942" h="8">
                  <a:moveTo>
                    <a:pt x="0" y="8"/>
                  </a:moveTo>
                  <a:lnTo>
                    <a:pt x="0"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5" name="Freeform 673"/>
            <p:cNvSpPr>
              <a:spLocks/>
            </p:cNvSpPr>
            <p:nvPr/>
          </p:nvSpPr>
          <p:spPr bwMode="auto">
            <a:xfrm>
              <a:off x="5320441" y="2896229"/>
              <a:ext cx="10966" cy="10966"/>
            </a:xfrm>
            <a:custGeom>
              <a:avLst/>
              <a:gdLst>
                <a:gd name="T0" fmla="*/ 0 w 8"/>
                <a:gd name="T1" fmla="*/ 0 h 8"/>
                <a:gd name="T2" fmla="*/ 2147483647 w 8"/>
                <a:gd name="T3" fmla="*/ 2147483647 h 8"/>
                <a:gd name="T4" fmla="*/ 0 w 8"/>
                <a:gd name="T5" fmla="*/ 0 h 8"/>
                <a:gd name="T6" fmla="*/ 0 60000 65536"/>
                <a:gd name="T7" fmla="*/ 0 60000 65536"/>
                <a:gd name="T8" fmla="*/ 0 60000 65536"/>
                <a:gd name="T9" fmla="*/ 0 w 8"/>
                <a:gd name="T10" fmla="*/ 0 h 8"/>
                <a:gd name="T11" fmla="*/ 8 w 8"/>
                <a:gd name="T12" fmla="*/ 8 h 8"/>
              </a:gdLst>
              <a:ahLst/>
              <a:cxnLst>
                <a:cxn ang="T6">
                  <a:pos x="T0" y="T1"/>
                </a:cxn>
                <a:cxn ang="T7">
                  <a:pos x="T2" y="T3"/>
                </a:cxn>
                <a:cxn ang="T8">
                  <a:pos x="T4" y="T5"/>
                </a:cxn>
              </a:cxnLst>
              <a:rect l="T9" t="T10" r="T11" b="T12"/>
              <a:pathLst>
                <a:path w="8" h="8">
                  <a:moveTo>
                    <a:pt x="0" y="0"/>
                  </a:move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6" name="Freeform 674"/>
            <p:cNvSpPr>
              <a:spLocks/>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7" name="Freeform 675"/>
            <p:cNvSpPr>
              <a:spLocks/>
            </p:cNvSpPr>
            <p:nvPr/>
          </p:nvSpPr>
          <p:spPr bwMode="auto">
            <a:xfrm>
              <a:off x="5320441" y="2896229"/>
              <a:ext cx="10966" cy="10966"/>
            </a:xfrm>
            <a:custGeom>
              <a:avLst/>
              <a:gdLst>
                <a:gd name="T0" fmla="*/ 0 w 8"/>
                <a:gd name="T1" fmla="*/ 0 h 8"/>
                <a:gd name="T2" fmla="*/ 2147483647 w 8"/>
                <a:gd name="T3" fmla="*/ 2147483647 h 8"/>
                <a:gd name="T4" fmla="*/ 2147483647 w 8"/>
                <a:gd name="T5" fmla="*/ 2147483647 h 8"/>
                <a:gd name="T6" fmla="*/ 0 w 8"/>
                <a:gd name="T7" fmla="*/ 0 h 8"/>
                <a:gd name="T8" fmla="*/ 0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0" y="0"/>
                  </a:move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8" name="Freeform 676"/>
            <p:cNvSpPr>
              <a:spLocks/>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9" name="Freeform 677"/>
            <p:cNvSpPr>
              <a:spLocks/>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2147483647 h 152"/>
                <a:gd name="T26" fmla="*/ 0 w 96"/>
                <a:gd name="T27" fmla="*/ 2147483647 h 152"/>
                <a:gd name="T28" fmla="*/ 2147483647 w 96"/>
                <a:gd name="T29" fmla="*/ 2147483647 h 152"/>
                <a:gd name="T30" fmla="*/ 2147483647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6"/>
                <a:gd name="T82" fmla="*/ 0 h 152"/>
                <a:gd name="T83" fmla="*/ 96 w 96"/>
                <a:gd name="T84" fmla="*/ 152 h 1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0" name="Freeform 678"/>
            <p:cNvSpPr>
              <a:spLocks/>
            </p:cNvSpPr>
            <p:nvPr/>
          </p:nvSpPr>
          <p:spPr bwMode="auto">
            <a:xfrm>
              <a:off x="6211990" y="3174769"/>
              <a:ext cx="118435" cy="246739"/>
            </a:xfrm>
            <a:custGeom>
              <a:avLst/>
              <a:gdLst>
                <a:gd name="T0" fmla="*/ 2147483647 w 88"/>
                <a:gd name="T1" fmla="*/ 0 h 184"/>
                <a:gd name="T2" fmla="*/ 0 w 88"/>
                <a:gd name="T3" fmla="*/ 0 h 184"/>
                <a:gd name="T4" fmla="*/ 0 w 88"/>
                <a:gd name="T5" fmla="*/ 2147483647 h 184"/>
                <a:gd name="T6" fmla="*/ 2147483647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0 h 18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8"/>
                <a:gd name="T85" fmla="*/ 0 h 184"/>
                <a:gd name="T86" fmla="*/ 88 w 88"/>
                <a:gd name="T87" fmla="*/ 184 h 18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1" name="Freeform 679"/>
            <p:cNvSpPr>
              <a:spLocks/>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0 h 152"/>
                <a:gd name="T26" fmla="*/ 2147483647 w 96"/>
                <a:gd name="T27" fmla="*/ 2147483647 h 152"/>
                <a:gd name="T28" fmla="*/ 0 w 96"/>
                <a:gd name="T29" fmla="*/ 2147483647 h 152"/>
                <a:gd name="T30" fmla="*/ 0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2147483647 w 96"/>
                <a:gd name="T55" fmla="*/ 2147483647 h 152"/>
                <a:gd name="T56" fmla="*/ 2147483647 w 96"/>
                <a:gd name="T57" fmla="*/ 2147483647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6"/>
                <a:gd name="T88" fmla="*/ 0 h 152"/>
                <a:gd name="T89" fmla="*/ 96 w 96"/>
                <a:gd name="T90" fmla="*/ 152 h 1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2" name="Freeform 680"/>
            <p:cNvSpPr>
              <a:spLocks/>
            </p:cNvSpPr>
            <p:nvPr/>
          </p:nvSpPr>
          <p:spPr bwMode="auto">
            <a:xfrm>
              <a:off x="6216376" y="3174769"/>
              <a:ext cx="118435" cy="246739"/>
            </a:xfrm>
            <a:custGeom>
              <a:avLst/>
              <a:gdLst>
                <a:gd name="T0" fmla="*/ 2147483647 w 88"/>
                <a:gd name="T1" fmla="*/ 0 h 184"/>
                <a:gd name="T2" fmla="*/ 0 w 88"/>
                <a:gd name="T3" fmla="*/ 0 h 184"/>
                <a:gd name="T4" fmla="*/ 0 w 88"/>
                <a:gd name="T5" fmla="*/ 2147483647 h 184"/>
                <a:gd name="T6" fmla="*/ 0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2147483647 h 184"/>
                <a:gd name="T56" fmla="*/ 2147483647 w 88"/>
                <a:gd name="T57" fmla="*/ 0 h 18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8"/>
                <a:gd name="T88" fmla="*/ 0 h 184"/>
                <a:gd name="T89" fmla="*/ 88 w 88"/>
                <a:gd name="T90" fmla="*/ 184 h 18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3" name="Freeform 681"/>
            <p:cNvSpPr>
              <a:spLocks/>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48"/>
                <a:gd name="T38" fmla="*/ 104 w 104"/>
                <a:gd name="T39" fmla="*/ 48 h 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4" name="Freeform 682"/>
            <p:cNvSpPr>
              <a:spLocks/>
            </p:cNvSpPr>
            <p:nvPr/>
          </p:nvSpPr>
          <p:spPr bwMode="auto">
            <a:xfrm>
              <a:off x="5728382" y="2509124"/>
              <a:ext cx="1030819" cy="719380"/>
            </a:xfrm>
            <a:custGeom>
              <a:avLst/>
              <a:gdLst>
                <a:gd name="T0" fmla="*/ 2147483647 w 768"/>
                <a:gd name="T1" fmla="*/ 2147483647 h 536"/>
                <a:gd name="T2" fmla="*/ 2147483647 w 768"/>
                <a:gd name="T3" fmla="*/ 0 h 536"/>
                <a:gd name="T4" fmla="*/ 2147483647 w 768"/>
                <a:gd name="T5" fmla="*/ 2147483647 h 536"/>
                <a:gd name="T6" fmla="*/ 2147483647 w 768"/>
                <a:gd name="T7" fmla="*/ 2147483647 h 536"/>
                <a:gd name="T8" fmla="*/ 2147483647 w 768"/>
                <a:gd name="T9" fmla="*/ 2147483647 h 536"/>
                <a:gd name="T10" fmla="*/ 2147483647 w 768"/>
                <a:gd name="T11" fmla="*/ 2147483647 h 536"/>
                <a:gd name="T12" fmla="*/ 2147483647 w 768"/>
                <a:gd name="T13" fmla="*/ 2147483647 h 536"/>
                <a:gd name="T14" fmla="*/ 2147483647 w 768"/>
                <a:gd name="T15" fmla="*/ 2147483647 h 536"/>
                <a:gd name="T16" fmla="*/ 2147483647 w 768"/>
                <a:gd name="T17" fmla="*/ 2147483647 h 536"/>
                <a:gd name="T18" fmla="*/ 2147483647 w 768"/>
                <a:gd name="T19" fmla="*/ 2147483647 h 536"/>
                <a:gd name="T20" fmla="*/ 2147483647 w 768"/>
                <a:gd name="T21" fmla="*/ 2147483647 h 536"/>
                <a:gd name="T22" fmla="*/ 2147483647 w 768"/>
                <a:gd name="T23" fmla="*/ 2147483647 h 536"/>
                <a:gd name="T24" fmla="*/ 2147483647 w 768"/>
                <a:gd name="T25" fmla="*/ 2147483647 h 536"/>
                <a:gd name="T26" fmla="*/ 2147483647 w 768"/>
                <a:gd name="T27" fmla="*/ 2147483647 h 536"/>
                <a:gd name="T28" fmla="*/ 0 w 768"/>
                <a:gd name="T29" fmla="*/ 2147483647 h 536"/>
                <a:gd name="T30" fmla="*/ 0 w 768"/>
                <a:gd name="T31" fmla="*/ 2147483647 h 536"/>
                <a:gd name="T32" fmla="*/ 2147483647 w 768"/>
                <a:gd name="T33" fmla="*/ 2147483647 h 536"/>
                <a:gd name="T34" fmla="*/ 2147483647 w 768"/>
                <a:gd name="T35" fmla="*/ 2147483647 h 536"/>
                <a:gd name="T36" fmla="*/ 2147483647 w 768"/>
                <a:gd name="T37" fmla="*/ 2147483647 h 536"/>
                <a:gd name="T38" fmla="*/ 2147483647 w 768"/>
                <a:gd name="T39" fmla="*/ 2147483647 h 536"/>
                <a:gd name="T40" fmla="*/ 2147483647 w 768"/>
                <a:gd name="T41" fmla="*/ 2147483647 h 536"/>
                <a:gd name="T42" fmla="*/ 2147483647 w 768"/>
                <a:gd name="T43" fmla="*/ 2147483647 h 536"/>
                <a:gd name="T44" fmla="*/ 2147483647 w 768"/>
                <a:gd name="T45" fmla="*/ 2147483647 h 536"/>
                <a:gd name="T46" fmla="*/ 2147483647 w 768"/>
                <a:gd name="T47" fmla="*/ 2147483647 h 536"/>
                <a:gd name="T48" fmla="*/ 2147483647 w 768"/>
                <a:gd name="T49" fmla="*/ 2147483647 h 536"/>
                <a:gd name="T50" fmla="*/ 2147483647 w 768"/>
                <a:gd name="T51" fmla="*/ 2147483647 h 536"/>
                <a:gd name="T52" fmla="*/ 2147483647 w 768"/>
                <a:gd name="T53" fmla="*/ 2147483647 h 536"/>
                <a:gd name="T54" fmla="*/ 2147483647 w 768"/>
                <a:gd name="T55" fmla="*/ 2147483647 h 536"/>
                <a:gd name="T56" fmla="*/ 2147483647 w 768"/>
                <a:gd name="T57" fmla="*/ 2147483647 h 536"/>
                <a:gd name="T58" fmla="*/ 2147483647 w 768"/>
                <a:gd name="T59" fmla="*/ 2147483647 h 536"/>
                <a:gd name="T60" fmla="*/ 2147483647 w 768"/>
                <a:gd name="T61" fmla="*/ 2147483647 h 536"/>
                <a:gd name="T62" fmla="*/ 2147483647 w 768"/>
                <a:gd name="T63" fmla="*/ 2147483647 h 536"/>
                <a:gd name="T64" fmla="*/ 2147483647 w 768"/>
                <a:gd name="T65" fmla="*/ 2147483647 h 536"/>
                <a:gd name="T66" fmla="*/ 2147483647 w 768"/>
                <a:gd name="T67" fmla="*/ 2147483647 h 536"/>
                <a:gd name="T68" fmla="*/ 2147483647 w 768"/>
                <a:gd name="T69" fmla="*/ 2147483647 h 536"/>
                <a:gd name="T70" fmla="*/ 2147483647 w 768"/>
                <a:gd name="T71" fmla="*/ 2147483647 h 536"/>
                <a:gd name="T72" fmla="*/ 2147483647 w 768"/>
                <a:gd name="T73" fmla="*/ 2147483647 h 536"/>
                <a:gd name="T74" fmla="*/ 2147483647 w 768"/>
                <a:gd name="T75" fmla="*/ 2147483647 h 536"/>
                <a:gd name="T76" fmla="*/ 2147483647 w 768"/>
                <a:gd name="T77" fmla="*/ 2147483647 h 536"/>
                <a:gd name="T78" fmla="*/ 2147483647 w 768"/>
                <a:gd name="T79" fmla="*/ 2147483647 h 536"/>
                <a:gd name="T80" fmla="*/ 2147483647 w 768"/>
                <a:gd name="T81" fmla="*/ 2147483647 h 536"/>
                <a:gd name="T82" fmla="*/ 2147483647 w 768"/>
                <a:gd name="T83" fmla="*/ 2147483647 h 536"/>
                <a:gd name="T84" fmla="*/ 2147483647 w 768"/>
                <a:gd name="T85" fmla="*/ 2147483647 h 536"/>
                <a:gd name="T86" fmla="*/ 2147483647 w 768"/>
                <a:gd name="T87" fmla="*/ 2147483647 h 536"/>
                <a:gd name="T88" fmla="*/ 2147483647 w 768"/>
                <a:gd name="T89" fmla="*/ 2147483647 h 536"/>
                <a:gd name="T90" fmla="*/ 2147483647 w 768"/>
                <a:gd name="T91" fmla="*/ 2147483647 h 536"/>
                <a:gd name="T92" fmla="*/ 2147483647 w 768"/>
                <a:gd name="T93" fmla="*/ 2147483647 h 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68"/>
                <a:gd name="T142" fmla="*/ 0 h 536"/>
                <a:gd name="T143" fmla="*/ 768 w 768"/>
                <a:gd name="T144" fmla="*/ 536 h 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68" h="536">
                  <a:moveTo>
                    <a:pt x="744" y="152"/>
                  </a:moveTo>
                  <a:lnTo>
                    <a:pt x="768" y="96"/>
                  </a:lnTo>
                  <a:lnTo>
                    <a:pt x="720" y="96"/>
                  </a:lnTo>
                  <a:lnTo>
                    <a:pt x="712" y="80"/>
                  </a:lnTo>
                  <a:lnTo>
                    <a:pt x="680" y="72"/>
                  </a:lnTo>
                  <a:lnTo>
                    <a:pt x="640" y="0"/>
                  </a:lnTo>
                  <a:lnTo>
                    <a:pt x="600" y="0"/>
                  </a:lnTo>
                  <a:lnTo>
                    <a:pt x="592" y="16"/>
                  </a:lnTo>
                  <a:lnTo>
                    <a:pt x="568" y="64"/>
                  </a:lnTo>
                  <a:lnTo>
                    <a:pt x="544" y="64"/>
                  </a:lnTo>
                  <a:lnTo>
                    <a:pt x="536" y="72"/>
                  </a:lnTo>
                  <a:lnTo>
                    <a:pt x="544" y="72"/>
                  </a:lnTo>
                  <a:lnTo>
                    <a:pt x="536" y="72"/>
                  </a:lnTo>
                  <a:lnTo>
                    <a:pt x="528" y="88"/>
                  </a:lnTo>
                  <a:lnTo>
                    <a:pt x="528" y="104"/>
                  </a:lnTo>
                  <a:lnTo>
                    <a:pt x="568" y="112"/>
                  </a:lnTo>
                  <a:lnTo>
                    <a:pt x="576" y="128"/>
                  </a:lnTo>
                  <a:lnTo>
                    <a:pt x="536" y="136"/>
                  </a:lnTo>
                  <a:lnTo>
                    <a:pt x="512" y="152"/>
                  </a:lnTo>
                  <a:lnTo>
                    <a:pt x="480" y="160"/>
                  </a:lnTo>
                  <a:lnTo>
                    <a:pt x="472" y="192"/>
                  </a:lnTo>
                  <a:lnTo>
                    <a:pt x="432" y="192"/>
                  </a:lnTo>
                  <a:lnTo>
                    <a:pt x="384" y="224"/>
                  </a:lnTo>
                  <a:lnTo>
                    <a:pt x="344" y="200"/>
                  </a:lnTo>
                  <a:lnTo>
                    <a:pt x="296" y="200"/>
                  </a:lnTo>
                  <a:lnTo>
                    <a:pt x="264" y="160"/>
                  </a:lnTo>
                  <a:lnTo>
                    <a:pt x="208" y="144"/>
                  </a:lnTo>
                  <a:lnTo>
                    <a:pt x="208" y="104"/>
                  </a:lnTo>
                  <a:lnTo>
                    <a:pt x="184" y="96"/>
                  </a:lnTo>
                  <a:lnTo>
                    <a:pt x="176" y="88"/>
                  </a:lnTo>
                  <a:lnTo>
                    <a:pt x="176" y="96"/>
                  </a:lnTo>
                  <a:lnTo>
                    <a:pt x="176" y="88"/>
                  </a:lnTo>
                  <a:lnTo>
                    <a:pt x="168" y="88"/>
                  </a:lnTo>
                  <a:lnTo>
                    <a:pt x="168" y="96"/>
                  </a:lnTo>
                  <a:lnTo>
                    <a:pt x="168" y="88"/>
                  </a:lnTo>
                  <a:lnTo>
                    <a:pt x="152" y="96"/>
                  </a:lnTo>
                  <a:lnTo>
                    <a:pt x="144" y="120"/>
                  </a:lnTo>
                  <a:lnTo>
                    <a:pt x="112" y="112"/>
                  </a:lnTo>
                  <a:lnTo>
                    <a:pt x="104" y="152"/>
                  </a:lnTo>
                  <a:lnTo>
                    <a:pt x="80" y="160"/>
                  </a:lnTo>
                  <a:lnTo>
                    <a:pt x="72" y="208"/>
                  </a:lnTo>
                  <a:lnTo>
                    <a:pt x="56" y="224"/>
                  </a:lnTo>
                  <a:lnTo>
                    <a:pt x="32" y="240"/>
                  </a:lnTo>
                  <a:lnTo>
                    <a:pt x="0" y="248"/>
                  </a:lnTo>
                  <a:lnTo>
                    <a:pt x="0" y="264"/>
                  </a:lnTo>
                  <a:lnTo>
                    <a:pt x="8" y="272"/>
                  </a:lnTo>
                  <a:lnTo>
                    <a:pt x="8" y="280"/>
                  </a:lnTo>
                  <a:lnTo>
                    <a:pt x="0" y="288"/>
                  </a:lnTo>
                  <a:lnTo>
                    <a:pt x="8" y="296"/>
                  </a:lnTo>
                  <a:lnTo>
                    <a:pt x="24" y="296"/>
                  </a:lnTo>
                  <a:lnTo>
                    <a:pt x="32" y="312"/>
                  </a:lnTo>
                  <a:lnTo>
                    <a:pt x="48" y="312"/>
                  </a:lnTo>
                  <a:lnTo>
                    <a:pt x="72" y="312"/>
                  </a:lnTo>
                  <a:lnTo>
                    <a:pt x="80" y="320"/>
                  </a:lnTo>
                  <a:lnTo>
                    <a:pt x="64" y="344"/>
                  </a:lnTo>
                  <a:lnTo>
                    <a:pt x="64" y="360"/>
                  </a:lnTo>
                  <a:lnTo>
                    <a:pt x="56" y="368"/>
                  </a:lnTo>
                  <a:lnTo>
                    <a:pt x="64" y="384"/>
                  </a:lnTo>
                  <a:lnTo>
                    <a:pt x="88" y="392"/>
                  </a:lnTo>
                  <a:lnTo>
                    <a:pt x="80" y="400"/>
                  </a:lnTo>
                  <a:lnTo>
                    <a:pt x="88" y="400"/>
                  </a:lnTo>
                  <a:lnTo>
                    <a:pt x="120" y="408"/>
                  </a:lnTo>
                  <a:lnTo>
                    <a:pt x="144" y="424"/>
                  </a:lnTo>
                  <a:lnTo>
                    <a:pt x="168" y="424"/>
                  </a:lnTo>
                  <a:lnTo>
                    <a:pt x="176" y="432"/>
                  </a:lnTo>
                  <a:lnTo>
                    <a:pt x="184" y="432"/>
                  </a:lnTo>
                  <a:lnTo>
                    <a:pt x="192" y="440"/>
                  </a:lnTo>
                  <a:lnTo>
                    <a:pt x="208" y="440"/>
                  </a:lnTo>
                  <a:lnTo>
                    <a:pt x="224" y="440"/>
                  </a:lnTo>
                  <a:lnTo>
                    <a:pt x="240" y="424"/>
                  </a:lnTo>
                  <a:lnTo>
                    <a:pt x="256" y="416"/>
                  </a:lnTo>
                  <a:lnTo>
                    <a:pt x="272" y="416"/>
                  </a:lnTo>
                  <a:lnTo>
                    <a:pt x="288" y="424"/>
                  </a:lnTo>
                  <a:lnTo>
                    <a:pt x="296" y="424"/>
                  </a:lnTo>
                  <a:lnTo>
                    <a:pt x="304" y="432"/>
                  </a:lnTo>
                  <a:lnTo>
                    <a:pt x="312" y="448"/>
                  </a:lnTo>
                  <a:lnTo>
                    <a:pt x="304" y="472"/>
                  </a:lnTo>
                  <a:lnTo>
                    <a:pt x="304" y="480"/>
                  </a:lnTo>
                  <a:lnTo>
                    <a:pt x="312" y="488"/>
                  </a:lnTo>
                  <a:lnTo>
                    <a:pt x="320" y="496"/>
                  </a:lnTo>
                  <a:lnTo>
                    <a:pt x="320" y="504"/>
                  </a:lnTo>
                  <a:lnTo>
                    <a:pt x="344" y="512"/>
                  </a:lnTo>
                  <a:lnTo>
                    <a:pt x="336" y="520"/>
                  </a:lnTo>
                  <a:lnTo>
                    <a:pt x="360" y="512"/>
                  </a:lnTo>
                  <a:lnTo>
                    <a:pt x="360" y="496"/>
                  </a:lnTo>
                  <a:lnTo>
                    <a:pt x="400" y="496"/>
                  </a:lnTo>
                  <a:lnTo>
                    <a:pt x="416" y="512"/>
                  </a:lnTo>
                  <a:lnTo>
                    <a:pt x="424" y="520"/>
                  </a:lnTo>
                  <a:lnTo>
                    <a:pt x="432" y="520"/>
                  </a:lnTo>
                  <a:lnTo>
                    <a:pt x="456" y="536"/>
                  </a:lnTo>
                  <a:lnTo>
                    <a:pt x="456" y="520"/>
                  </a:lnTo>
                  <a:lnTo>
                    <a:pt x="488" y="512"/>
                  </a:lnTo>
                  <a:lnTo>
                    <a:pt x="496" y="504"/>
                  </a:lnTo>
                  <a:lnTo>
                    <a:pt x="504" y="504"/>
                  </a:lnTo>
                  <a:lnTo>
                    <a:pt x="512" y="504"/>
                  </a:lnTo>
                  <a:lnTo>
                    <a:pt x="528" y="496"/>
                  </a:lnTo>
                  <a:lnTo>
                    <a:pt x="544" y="488"/>
                  </a:lnTo>
                  <a:lnTo>
                    <a:pt x="568" y="472"/>
                  </a:lnTo>
                  <a:lnTo>
                    <a:pt x="576" y="456"/>
                  </a:lnTo>
                  <a:lnTo>
                    <a:pt x="584" y="440"/>
                  </a:lnTo>
                  <a:lnTo>
                    <a:pt x="600" y="416"/>
                  </a:lnTo>
                  <a:lnTo>
                    <a:pt x="600" y="400"/>
                  </a:lnTo>
                  <a:lnTo>
                    <a:pt x="592" y="392"/>
                  </a:lnTo>
                  <a:lnTo>
                    <a:pt x="600" y="384"/>
                  </a:lnTo>
                  <a:lnTo>
                    <a:pt x="592" y="368"/>
                  </a:lnTo>
                  <a:lnTo>
                    <a:pt x="576" y="328"/>
                  </a:lnTo>
                  <a:lnTo>
                    <a:pt x="576" y="320"/>
                  </a:lnTo>
                  <a:lnTo>
                    <a:pt x="592" y="304"/>
                  </a:lnTo>
                  <a:lnTo>
                    <a:pt x="608" y="296"/>
                  </a:lnTo>
                  <a:lnTo>
                    <a:pt x="608" y="288"/>
                  </a:lnTo>
                  <a:lnTo>
                    <a:pt x="584" y="288"/>
                  </a:lnTo>
                  <a:lnTo>
                    <a:pt x="576" y="288"/>
                  </a:lnTo>
                  <a:lnTo>
                    <a:pt x="568" y="288"/>
                  </a:lnTo>
                  <a:lnTo>
                    <a:pt x="560" y="272"/>
                  </a:lnTo>
                  <a:lnTo>
                    <a:pt x="552" y="264"/>
                  </a:lnTo>
                  <a:lnTo>
                    <a:pt x="568" y="256"/>
                  </a:lnTo>
                  <a:lnTo>
                    <a:pt x="584" y="248"/>
                  </a:lnTo>
                  <a:lnTo>
                    <a:pt x="600" y="232"/>
                  </a:lnTo>
                  <a:lnTo>
                    <a:pt x="608" y="232"/>
                  </a:lnTo>
                  <a:lnTo>
                    <a:pt x="600" y="248"/>
                  </a:lnTo>
                  <a:lnTo>
                    <a:pt x="608" y="256"/>
                  </a:lnTo>
                  <a:lnTo>
                    <a:pt x="616" y="256"/>
                  </a:lnTo>
                  <a:lnTo>
                    <a:pt x="640" y="248"/>
                  </a:lnTo>
                  <a:lnTo>
                    <a:pt x="656" y="256"/>
                  </a:lnTo>
                  <a:lnTo>
                    <a:pt x="664" y="272"/>
                  </a:lnTo>
                  <a:lnTo>
                    <a:pt x="664" y="280"/>
                  </a:lnTo>
                  <a:lnTo>
                    <a:pt x="664" y="304"/>
                  </a:lnTo>
                  <a:lnTo>
                    <a:pt x="656" y="328"/>
                  </a:lnTo>
                  <a:lnTo>
                    <a:pt x="672" y="328"/>
                  </a:lnTo>
                  <a:lnTo>
                    <a:pt x="688" y="320"/>
                  </a:lnTo>
                  <a:lnTo>
                    <a:pt x="696" y="312"/>
                  </a:lnTo>
                  <a:lnTo>
                    <a:pt x="704" y="304"/>
                  </a:lnTo>
                  <a:lnTo>
                    <a:pt x="688" y="272"/>
                  </a:lnTo>
                  <a:lnTo>
                    <a:pt x="688" y="264"/>
                  </a:lnTo>
                  <a:lnTo>
                    <a:pt x="688" y="248"/>
                  </a:lnTo>
                  <a:lnTo>
                    <a:pt x="688" y="240"/>
                  </a:lnTo>
                  <a:lnTo>
                    <a:pt x="680" y="224"/>
                  </a:lnTo>
                  <a:lnTo>
                    <a:pt x="688" y="216"/>
                  </a:lnTo>
                  <a:lnTo>
                    <a:pt x="704" y="200"/>
                  </a:lnTo>
                  <a:lnTo>
                    <a:pt x="720" y="200"/>
                  </a:lnTo>
                  <a:lnTo>
                    <a:pt x="728" y="160"/>
                  </a:lnTo>
                  <a:lnTo>
                    <a:pt x="744"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5" name="Freeform 683"/>
            <p:cNvSpPr>
              <a:spLocks/>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6" name="Freeform 684"/>
            <p:cNvSpPr>
              <a:spLocks/>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2147483647 w 104"/>
                <a:gd name="T25" fmla="*/ 2147483647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7" name="Freeform 685"/>
            <p:cNvSpPr>
              <a:spLocks/>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8" name="Freeform 686"/>
            <p:cNvSpPr>
              <a:spLocks/>
            </p:cNvSpPr>
            <p:nvPr/>
          </p:nvSpPr>
          <p:spPr bwMode="auto">
            <a:xfrm>
              <a:off x="4815998" y="1897212"/>
              <a:ext cx="183135" cy="398071"/>
            </a:xfrm>
            <a:custGeom>
              <a:avLst/>
              <a:gdLst>
                <a:gd name="T0" fmla="*/ 2147483647 w 136"/>
                <a:gd name="T1" fmla="*/ 2147483647 h 296"/>
                <a:gd name="T2" fmla="*/ 2147483647 w 136"/>
                <a:gd name="T3" fmla="*/ 2147483647 h 296"/>
                <a:gd name="T4" fmla="*/ 2147483647 w 136"/>
                <a:gd name="T5" fmla="*/ 2147483647 h 296"/>
                <a:gd name="T6" fmla="*/ 2147483647 w 136"/>
                <a:gd name="T7" fmla="*/ 2147483647 h 296"/>
                <a:gd name="T8" fmla="*/ 2147483647 w 136"/>
                <a:gd name="T9" fmla="*/ 2147483647 h 296"/>
                <a:gd name="T10" fmla="*/ 2147483647 w 136"/>
                <a:gd name="T11" fmla="*/ 2147483647 h 296"/>
                <a:gd name="T12" fmla="*/ 2147483647 w 136"/>
                <a:gd name="T13" fmla="*/ 2147483647 h 296"/>
                <a:gd name="T14" fmla="*/ 2147483647 w 136"/>
                <a:gd name="T15" fmla="*/ 2147483647 h 296"/>
                <a:gd name="T16" fmla="*/ 2147483647 w 136"/>
                <a:gd name="T17" fmla="*/ 2147483647 h 296"/>
                <a:gd name="T18" fmla="*/ 2147483647 w 136"/>
                <a:gd name="T19" fmla="*/ 2147483647 h 296"/>
                <a:gd name="T20" fmla="*/ 2147483647 w 136"/>
                <a:gd name="T21" fmla="*/ 2147483647 h 296"/>
                <a:gd name="T22" fmla="*/ 2147483647 w 136"/>
                <a:gd name="T23" fmla="*/ 2147483647 h 296"/>
                <a:gd name="T24" fmla="*/ 2147483647 w 136"/>
                <a:gd name="T25" fmla="*/ 2147483647 h 296"/>
                <a:gd name="T26" fmla="*/ 2147483647 w 136"/>
                <a:gd name="T27" fmla="*/ 2147483647 h 296"/>
                <a:gd name="T28" fmla="*/ 2147483647 w 136"/>
                <a:gd name="T29" fmla="*/ 2147483647 h 296"/>
                <a:gd name="T30" fmla="*/ 2147483647 w 136"/>
                <a:gd name="T31" fmla="*/ 2147483647 h 296"/>
                <a:gd name="T32" fmla="*/ 2147483647 w 136"/>
                <a:gd name="T33" fmla="*/ 2147483647 h 296"/>
                <a:gd name="T34" fmla="*/ 2147483647 w 136"/>
                <a:gd name="T35" fmla="*/ 0 h 296"/>
                <a:gd name="T36" fmla="*/ 2147483647 w 136"/>
                <a:gd name="T37" fmla="*/ 0 h 296"/>
                <a:gd name="T38" fmla="*/ 2147483647 w 136"/>
                <a:gd name="T39" fmla="*/ 2147483647 h 296"/>
                <a:gd name="T40" fmla="*/ 2147483647 w 136"/>
                <a:gd name="T41" fmla="*/ 2147483647 h 296"/>
                <a:gd name="T42" fmla="*/ 2147483647 w 136"/>
                <a:gd name="T43" fmla="*/ 2147483647 h 296"/>
                <a:gd name="T44" fmla="*/ 2147483647 w 136"/>
                <a:gd name="T45" fmla="*/ 2147483647 h 296"/>
                <a:gd name="T46" fmla="*/ 2147483647 w 136"/>
                <a:gd name="T47" fmla="*/ 2147483647 h 296"/>
                <a:gd name="T48" fmla="*/ 2147483647 w 136"/>
                <a:gd name="T49" fmla="*/ 2147483647 h 296"/>
                <a:gd name="T50" fmla="*/ 2147483647 w 136"/>
                <a:gd name="T51" fmla="*/ 2147483647 h 296"/>
                <a:gd name="T52" fmla="*/ 2147483647 w 136"/>
                <a:gd name="T53" fmla="*/ 2147483647 h 296"/>
                <a:gd name="T54" fmla="*/ 0 w 136"/>
                <a:gd name="T55" fmla="*/ 2147483647 h 296"/>
                <a:gd name="T56" fmla="*/ 2147483647 w 136"/>
                <a:gd name="T57" fmla="*/ 2147483647 h 296"/>
                <a:gd name="T58" fmla="*/ 2147483647 w 136"/>
                <a:gd name="T59" fmla="*/ 2147483647 h 296"/>
                <a:gd name="T60" fmla="*/ 2147483647 w 136"/>
                <a:gd name="T61" fmla="*/ 2147483647 h 296"/>
                <a:gd name="T62" fmla="*/ 2147483647 w 136"/>
                <a:gd name="T63" fmla="*/ 2147483647 h 296"/>
                <a:gd name="T64" fmla="*/ 2147483647 w 136"/>
                <a:gd name="T65" fmla="*/ 2147483647 h 296"/>
                <a:gd name="T66" fmla="*/ 2147483647 w 136"/>
                <a:gd name="T67" fmla="*/ 2147483647 h 296"/>
                <a:gd name="T68" fmla="*/ 2147483647 w 136"/>
                <a:gd name="T69" fmla="*/ 2147483647 h 296"/>
                <a:gd name="T70" fmla="*/ 2147483647 w 136"/>
                <a:gd name="T71" fmla="*/ 2147483647 h 296"/>
                <a:gd name="T72" fmla="*/ 2147483647 w 136"/>
                <a:gd name="T73" fmla="*/ 2147483647 h 296"/>
                <a:gd name="T74" fmla="*/ 2147483647 w 136"/>
                <a:gd name="T75" fmla="*/ 2147483647 h 296"/>
                <a:gd name="T76" fmla="*/ 2147483647 w 136"/>
                <a:gd name="T77" fmla="*/ 2147483647 h 296"/>
                <a:gd name="T78" fmla="*/ 2147483647 w 136"/>
                <a:gd name="T79" fmla="*/ 2147483647 h 296"/>
                <a:gd name="T80" fmla="*/ 2147483647 w 136"/>
                <a:gd name="T81" fmla="*/ 2147483647 h 296"/>
                <a:gd name="T82" fmla="*/ 2147483647 w 136"/>
                <a:gd name="T83" fmla="*/ 2147483647 h 296"/>
                <a:gd name="T84" fmla="*/ 2147483647 w 136"/>
                <a:gd name="T85" fmla="*/ 2147483647 h 296"/>
                <a:gd name="T86" fmla="*/ 2147483647 w 136"/>
                <a:gd name="T87" fmla="*/ 2147483647 h 296"/>
                <a:gd name="T88" fmla="*/ 2147483647 w 136"/>
                <a:gd name="T89" fmla="*/ 2147483647 h 296"/>
                <a:gd name="T90" fmla="*/ 2147483647 w 136"/>
                <a:gd name="T91" fmla="*/ 2147483647 h 296"/>
                <a:gd name="T92" fmla="*/ 2147483647 w 136"/>
                <a:gd name="T93" fmla="*/ 2147483647 h 296"/>
                <a:gd name="T94" fmla="*/ 2147483647 w 136"/>
                <a:gd name="T95" fmla="*/ 2147483647 h 296"/>
                <a:gd name="T96" fmla="*/ 2147483647 w 136"/>
                <a:gd name="T97" fmla="*/ 2147483647 h 296"/>
                <a:gd name="T98" fmla="*/ 2147483647 w 136"/>
                <a:gd name="T99" fmla="*/ 2147483647 h 296"/>
                <a:gd name="T100" fmla="*/ 2147483647 w 136"/>
                <a:gd name="T101" fmla="*/ 2147483647 h 296"/>
                <a:gd name="T102" fmla="*/ 2147483647 w 136"/>
                <a:gd name="T103" fmla="*/ 2147483647 h 296"/>
                <a:gd name="T104" fmla="*/ 2147483647 w 136"/>
                <a:gd name="T105" fmla="*/ 2147483647 h 2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96"/>
                <a:gd name="T161" fmla="*/ 136 w 136"/>
                <a:gd name="T162" fmla="*/ 296 h 2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96">
                  <a:moveTo>
                    <a:pt x="136" y="216"/>
                  </a:moveTo>
                  <a:lnTo>
                    <a:pt x="128" y="216"/>
                  </a:lnTo>
                  <a:lnTo>
                    <a:pt x="120" y="208"/>
                  </a:lnTo>
                  <a:lnTo>
                    <a:pt x="128" y="184"/>
                  </a:lnTo>
                  <a:lnTo>
                    <a:pt x="120" y="176"/>
                  </a:lnTo>
                  <a:lnTo>
                    <a:pt x="120" y="168"/>
                  </a:lnTo>
                  <a:lnTo>
                    <a:pt x="120" y="160"/>
                  </a:lnTo>
                  <a:lnTo>
                    <a:pt x="112" y="152"/>
                  </a:lnTo>
                  <a:lnTo>
                    <a:pt x="120" y="144"/>
                  </a:lnTo>
                  <a:lnTo>
                    <a:pt x="112" y="104"/>
                  </a:lnTo>
                  <a:lnTo>
                    <a:pt x="120" y="80"/>
                  </a:lnTo>
                  <a:lnTo>
                    <a:pt x="112" y="64"/>
                  </a:lnTo>
                  <a:lnTo>
                    <a:pt x="104" y="56"/>
                  </a:lnTo>
                  <a:lnTo>
                    <a:pt x="104" y="40"/>
                  </a:lnTo>
                  <a:lnTo>
                    <a:pt x="104" y="32"/>
                  </a:lnTo>
                  <a:lnTo>
                    <a:pt x="112" y="24"/>
                  </a:lnTo>
                  <a:lnTo>
                    <a:pt x="112" y="8"/>
                  </a:lnTo>
                  <a:lnTo>
                    <a:pt x="96" y="0"/>
                  </a:lnTo>
                  <a:lnTo>
                    <a:pt x="80" y="0"/>
                  </a:lnTo>
                  <a:lnTo>
                    <a:pt x="72" y="8"/>
                  </a:lnTo>
                  <a:lnTo>
                    <a:pt x="64" y="32"/>
                  </a:lnTo>
                  <a:lnTo>
                    <a:pt x="48" y="40"/>
                  </a:lnTo>
                  <a:lnTo>
                    <a:pt x="32" y="40"/>
                  </a:lnTo>
                  <a:lnTo>
                    <a:pt x="24" y="40"/>
                  </a:lnTo>
                  <a:lnTo>
                    <a:pt x="16" y="32"/>
                  </a:lnTo>
                  <a:lnTo>
                    <a:pt x="8" y="24"/>
                  </a:lnTo>
                  <a:lnTo>
                    <a:pt x="8" y="32"/>
                  </a:lnTo>
                  <a:lnTo>
                    <a:pt x="0" y="32"/>
                  </a:lnTo>
                  <a:lnTo>
                    <a:pt x="8" y="40"/>
                  </a:lnTo>
                  <a:lnTo>
                    <a:pt x="16" y="48"/>
                  </a:lnTo>
                  <a:lnTo>
                    <a:pt x="24" y="56"/>
                  </a:lnTo>
                  <a:lnTo>
                    <a:pt x="32" y="56"/>
                  </a:lnTo>
                  <a:lnTo>
                    <a:pt x="40" y="72"/>
                  </a:lnTo>
                  <a:lnTo>
                    <a:pt x="40" y="88"/>
                  </a:lnTo>
                  <a:lnTo>
                    <a:pt x="40" y="104"/>
                  </a:lnTo>
                  <a:lnTo>
                    <a:pt x="40" y="112"/>
                  </a:lnTo>
                  <a:lnTo>
                    <a:pt x="40" y="120"/>
                  </a:lnTo>
                  <a:lnTo>
                    <a:pt x="40" y="136"/>
                  </a:lnTo>
                  <a:lnTo>
                    <a:pt x="40" y="144"/>
                  </a:lnTo>
                  <a:lnTo>
                    <a:pt x="48" y="144"/>
                  </a:lnTo>
                  <a:lnTo>
                    <a:pt x="56" y="160"/>
                  </a:lnTo>
                  <a:lnTo>
                    <a:pt x="40" y="192"/>
                  </a:lnTo>
                  <a:lnTo>
                    <a:pt x="16" y="208"/>
                  </a:lnTo>
                  <a:lnTo>
                    <a:pt x="8" y="232"/>
                  </a:lnTo>
                  <a:lnTo>
                    <a:pt x="8" y="264"/>
                  </a:lnTo>
                  <a:lnTo>
                    <a:pt x="16" y="280"/>
                  </a:lnTo>
                  <a:lnTo>
                    <a:pt x="24" y="288"/>
                  </a:lnTo>
                  <a:lnTo>
                    <a:pt x="32" y="296"/>
                  </a:lnTo>
                  <a:lnTo>
                    <a:pt x="48" y="296"/>
                  </a:lnTo>
                  <a:lnTo>
                    <a:pt x="80" y="288"/>
                  </a:lnTo>
                  <a:lnTo>
                    <a:pt x="88" y="288"/>
                  </a:lnTo>
                  <a:lnTo>
                    <a:pt x="136" y="232"/>
                  </a:lnTo>
                  <a:lnTo>
                    <a:pt x="136" y="2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9" name="Freeform 687"/>
            <p:cNvSpPr>
              <a:spLocks/>
            </p:cNvSpPr>
            <p:nvPr/>
          </p:nvSpPr>
          <p:spPr bwMode="auto">
            <a:xfrm>
              <a:off x="5010098" y="2531056"/>
              <a:ext cx="9870" cy="10966"/>
            </a:xfrm>
            <a:custGeom>
              <a:avLst/>
              <a:gdLst>
                <a:gd name="T0" fmla="*/ 2147483647 w 8"/>
                <a:gd name="T1" fmla="*/ 2147483647 h 8"/>
                <a:gd name="T2" fmla="*/ 0 w 8"/>
                <a:gd name="T3" fmla="*/ 0 h 8"/>
                <a:gd name="T4" fmla="*/ 0 w 8"/>
                <a:gd name="T5" fmla="*/ 2147483647 h 8"/>
                <a:gd name="T6" fmla="*/ 2147483647 w 8"/>
                <a:gd name="T7" fmla="*/ 2147483647 h 8"/>
                <a:gd name="T8" fmla="*/ 0 60000 65536"/>
                <a:gd name="T9" fmla="*/ 0 60000 65536"/>
                <a:gd name="T10" fmla="*/ 0 60000 65536"/>
                <a:gd name="T11" fmla="*/ 0 60000 65536"/>
                <a:gd name="T12" fmla="*/ 0 w 8"/>
                <a:gd name="T13" fmla="*/ 0 h 8"/>
                <a:gd name="T14" fmla="*/ 8 w 8"/>
                <a:gd name="T15" fmla="*/ 8 h 8"/>
              </a:gdLst>
              <a:ahLst/>
              <a:cxnLst>
                <a:cxn ang="T8">
                  <a:pos x="T0" y="T1"/>
                </a:cxn>
                <a:cxn ang="T9">
                  <a:pos x="T2" y="T3"/>
                </a:cxn>
                <a:cxn ang="T10">
                  <a:pos x="T4" y="T5"/>
                </a:cxn>
                <a:cxn ang="T11">
                  <a:pos x="T6" y="T7"/>
                </a:cxn>
              </a:cxnLst>
              <a:rect l="T12" t="T13" r="T14" b="T15"/>
              <a:pathLst>
                <a:path w="8" h="8">
                  <a:moveTo>
                    <a:pt x="8" y="8"/>
                  </a:moveTo>
                  <a:lnTo>
                    <a:pt x="0" y="0"/>
                  </a:lnTo>
                  <a:lnTo>
                    <a:pt x="0" y="8"/>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0" name="Freeform 688"/>
            <p:cNvSpPr>
              <a:spLocks/>
            </p:cNvSpPr>
            <p:nvPr/>
          </p:nvSpPr>
          <p:spPr bwMode="auto">
            <a:xfrm>
              <a:off x="4934432" y="1446502"/>
              <a:ext cx="2597884" cy="1395993"/>
            </a:xfrm>
            <a:custGeom>
              <a:avLst/>
              <a:gdLst>
                <a:gd name="T0" fmla="*/ 2147483647 w 1936"/>
                <a:gd name="T1" fmla="*/ 2147483647 h 1040"/>
                <a:gd name="T2" fmla="*/ 2147483647 w 1936"/>
                <a:gd name="T3" fmla="*/ 2147483647 h 1040"/>
                <a:gd name="T4" fmla="*/ 2147483647 w 1936"/>
                <a:gd name="T5" fmla="*/ 2147483647 h 1040"/>
                <a:gd name="T6" fmla="*/ 2147483647 w 1936"/>
                <a:gd name="T7" fmla="*/ 2147483647 h 1040"/>
                <a:gd name="T8" fmla="*/ 2147483647 w 1936"/>
                <a:gd name="T9" fmla="*/ 2147483647 h 1040"/>
                <a:gd name="T10" fmla="*/ 2147483647 w 1936"/>
                <a:gd name="T11" fmla="*/ 2147483647 h 1040"/>
                <a:gd name="T12" fmla="*/ 2147483647 w 1936"/>
                <a:gd name="T13" fmla="*/ 2147483647 h 1040"/>
                <a:gd name="T14" fmla="*/ 2147483647 w 1936"/>
                <a:gd name="T15" fmla="*/ 2147483647 h 1040"/>
                <a:gd name="T16" fmla="*/ 2147483647 w 1936"/>
                <a:gd name="T17" fmla="*/ 2147483647 h 1040"/>
                <a:gd name="T18" fmla="*/ 2147483647 w 1936"/>
                <a:gd name="T19" fmla="*/ 2147483647 h 1040"/>
                <a:gd name="T20" fmla="*/ 2147483647 w 1936"/>
                <a:gd name="T21" fmla="*/ 2147483647 h 1040"/>
                <a:gd name="T22" fmla="*/ 2147483647 w 1936"/>
                <a:gd name="T23" fmla="*/ 2147483647 h 1040"/>
                <a:gd name="T24" fmla="*/ 2147483647 w 1936"/>
                <a:gd name="T25" fmla="*/ 2147483647 h 1040"/>
                <a:gd name="T26" fmla="*/ 2147483647 w 1936"/>
                <a:gd name="T27" fmla="*/ 2147483647 h 1040"/>
                <a:gd name="T28" fmla="*/ 2147483647 w 1936"/>
                <a:gd name="T29" fmla="*/ 2147483647 h 1040"/>
                <a:gd name="T30" fmla="*/ 2147483647 w 1936"/>
                <a:gd name="T31" fmla="*/ 2147483647 h 1040"/>
                <a:gd name="T32" fmla="*/ 2147483647 w 1936"/>
                <a:gd name="T33" fmla="*/ 2147483647 h 1040"/>
                <a:gd name="T34" fmla="*/ 2147483647 w 1936"/>
                <a:gd name="T35" fmla="*/ 2147483647 h 1040"/>
                <a:gd name="T36" fmla="*/ 2147483647 w 1936"/>
                <a:gd name="T37" fmla="*/ 2147483647 h 1040"/>
                <a:gd name="T38" fmla="*/ 2147483647 w 1936"/>
                <a:gd name="T39" fmla="*/ 2147483647 h 1040"/>
                <a:gd name="T40" fmla="*/ 2147483647 w 1936"/>
                <a:gd name="T41" fmla="*/ 2147483647 h 1040"/>
                <a:gd name="T42" fmla="*/ 2147483647 w 1936"/>
                <a:gd name="T43" fmla="*/ 2147483647 h 1040"/>
                <a:gd name="T44" fmla="*/ 2147483647 w 1936"/>
                <a:gd name="T45" fmla="*/ 2147483647 h 1040"/>
                <a:gd name="T46" fmla="*/ 2147483647 w 1936"/>
                <a:gd name="T47" fmla="*/ 2147483647 h 1040"/>
                <a:gd name="T48" fmla="*/ 2147483647 w 1936"/>
                <a:gd name="T49" fmla="*/ 2147483647 h 1040"/>
                <a:gd name="T50" fmla="*/ 2147483647 w 1936"/>
                <a:gd name="T51" fmla="*/ 2147483647 h 1040"/>
                <a:gd name="T52" fmla="*/ 2147483647 w 1936"/>
                <a:gd name="T53" fmla="*/ 2147483647 h 1040"/>
                <a:gd name="T54" fmla="*/ 2147483647 w 1936"/>
                <a:gd name="T55" fmla="*/ 2147483647 h 1040"/>
                <a:gd name="T56" fmla="*/ 2147483647 w 1936"/>
                <a:gd name="T57" fmla="*/ 2147483647 h 1040"/>
                <a:gd name="T58" fmla="*/ 2147483647 w 1936"/>
                <a:gd name="T59" fmla="*/ 2147483647 h 1040"/>
                <a:gd name="T60" fmla="*/ 2147483647 w 1936"/>
                <a:gd name="T61" fmla="*/ 2147483647 h 1040"/>
                <a:gd name="T62" fmla="*/ 2147483647 w 1936"/>
                <a:gd name="T63" fmla="*/ 2147483647 h 1040"/>
                <a:gd name="T64" fmla="*/ 2147483647 w 1936"/>
                <a:gd name="T65" fmla="*/ 2147483647 h 1040"/>
                <a:gd name="T66" fmla="*/ 2147483647 w 1936"/>
                <a:gd name="T67" fmla="*/ 2147483647 h 1040"/>
                <a:gd name="T68" fmla="*/ 2147483647 w 1936"/>
                <a:gd name="T69" fmla="*/ 2147483647 h 1040"/>
                <a:gd name="T70" fmla="*/ 2147483647 w 1936"/>
                <a:gd name="T71" fmla="*/ 2147483647 h 1040"/>
                <a:gd name="T72" fmla="*/ 2147483647 w 1936"/>
                <a:gd name="T73" fmla="*/ 2147483647 h 1040"/>
                <a:gd name="T74" fmla="*/ 2147483647 w 1936"/>
                <a:gd name="T75" fmla="*/ 2147483647 h 1040"/>
                <a:gd name="T76" fmla="*/ 2147483647 w 1936"/>
                <a:gd name="T77" fmla="*/ 2147483647 h 1040"/>
                <a:gd name="T78" fmla="*/ 2147483647 w 1936"/>
                <a:gd name="T79" fmla="*/ 2147483647 h 1040"/>
                <a:gd name="T80" fmla="*/ 2147483647 w 1936"/>
                <a:gd name="T81" fmla="*/ 2147483647 h 1040"/>
                <a:gd name="T82" fmla="*/ 2147483647 w 1936"/>
                <a:gd name="T83" fmla="*/ 2147483647 h 1040"/>
                <a:gd name="T84" fmla="*/ 2147483647 w 1936"/>
                <a:gd name="T85" fmla="*/ 2147483647 h 1040"/>
                <a:gd name="T86" fmla="*/ 2147483647 w 1936"/>
                <a:gd name="T87" fmla="*/ 2147483647 h 1040"/>
                <a:gd name="T88" fmla="*/ 2147483647 w 1936"/>
                <a:gd name="T89" fmla="*/ 2147483647 h 1040"/>
                <a:gd name="T90" fmla="*/ 2147483647 w 1936"/>
                <a:gd name="T91" fmla="*/ 2147483647 h 1040"/>
                <a:gd name="T92" fmla="*/ 2147483647 w 1936"/>
                <a:gd name="T93" fmla="*/ 2147483647 h 1040"/>
                <a:gd name="T94" fmla="*/ 2147483647 w 1936"/>
                <a:gd name="T95" fmla="*/ 2147483647 h 1040"/>
                <a:gd name="T96" fmla="*/ 2147483647 w 1936"/>
                <a:gd name="T97" fmla="*/ 2147483647 h 1040"/>
                <a:gd name="T98" fmla="*/ 2147483647 w 1936"/>
                <a:gd name="T99" fmla="*/ 2147483647 h 1040"/>
                <a:gd name="T100" fmla="*/ 2147483647 w 1936"/>
                <a:gd name="T101" fmla="*/ 2147483647 h 1040"/>
                <a:gd name="T102" fmla="*/ 2147483647 w 1936"/>
                <a:gd name="T103" fmla="*/ 2147483647 h 1040"/>
                <a:gd name="T104" fmla="*/ 2147483647 w 1936"/>
                <a:gd name="T105" fmla="*/ 2147483647 h 1040"/>
                <a:gd name="T106" fmla="*/ 2147483647 w 1936"/>
                <a:gd name="T107" fmla="*/ 2147483647 h 1040"/>
                <a:gd name="T108" fmla="*/ 2147483647 w 1936"/>
                <a:gd name="T109" fmla="*/ 2147483647 h 1040"/>
                <a:gd name="T110" fmla="*/ 2147483647 w 1936"/>
                <a:gd name="T111" fmla="*/ 2147483647 h 1040"/>
                <a:gd name="T112" fmla="*/ 2147483647 w 1936"/>
                <a:gd name="T113" fmla="*/ 2147483647 h 1040"/>
                <a:gd name="T114" fmla="*/ 2147483647 w 1936"/>
                <a:gd name="T115" fmla="*/ 2147483647 h 1040"/>
                <a:gd name="T116" fmla="*/ 2147483647 w 1936"/>
                <a:gd name="T117" fmla="*/ 2147483647 h 1040"/>
                <a:gd name="T118" fmla="*/ 2147483647 w 1936"/>
                <a:gd name="T119" fmla="*/ 2147483647 h 1040"/>
                <a:gd name="T120" fmla="*/ 2147483647 w 1936"/>
                <a:gd name="T121" fmla="*/ 2147483647 h 10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36"/>
                <a:gd name="T184" fmla="*/ 0 h 1040"/>
                <a:gd name="T185" fmla="*/ 1936 w 1936"/>
                <a:gd name="T186" fmla="*/ 1040 h 104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36" h="1040">
                  <a:moveTo>
                    <a:pt x="1928" y="504"/>
                  </a:moveTo>
                  <a:lnTo>
                    <a:pt x="1936" y="384"/>
                  </a:lnTo>
                  <a:lnTo>
                    <a:pt x="1920" y="376"/>
                  </a:lnTo>
                  <a:lnTo>
                    <a:pt x="1912" y="376"/>
                  </a:lnTo>
                  <a:lnTo>
                    <a:pt x="1896" y="360"/>
                  </a:lnTo>
                  <a:lnTo>
                    <a:pt x="1880" y="352"/>
                  </a:lnTo>
                  <a:lnTo>
                    <a:pt x="1856" y="352"/>
                  </a:lnTo>
                  <a:lnTo>
                    <a:pt x="1840" y="344"/>
                  </a:lnTo>
                  <a:lnTo>
                    <a:pt x="1824" y="344"/>
                  </a:lnTo>
                  <a:lnTo>
                    <a:pt x="1816" y="344"/>
                  </a:lnTo>
                  <a:lnTo>
                    <a:pt x="1824" y="376"/>
                  </a:lnTo>
                  <a:lnTo>
                    <a:pt x="1808" y="384"/>
                  </a:lnTo>
                  <a:lnTo>
                    <a:pt x="1792" y="376"/>
                  </a:lnTo>
                  <a:lnTo>
                    <a:pt x="1784" y="360"/>
                  </a:lnTo>
                  <a:lnTo>
                    <a:pt x="1784" y="352"/>
                  </a:lnTo>
                  <a:lnTo>
                    <a:pt x="1760" y="352"/>
                  </a:lnTo>
                  <a:lnTo>
                    <a:pt x="1752" y="360"/>
                  </a:lnTo>
                  <a:lnTo>
                    <a:pt x="1728" y="352"/>
                  </a:lnTo>
                  <a:lnTo>
                    <a:pt x="1704" y="352"/>
                  </a:lnTo>
                  <a:lnTo>
                    <a:pt x="1696" y="360"/>
                  </a:lnTo>
                  <a:lnTo>
                    <a:pt x="1680" y="344"/>
                  </a:lnTo>
                  <a:lnTo>
                    <a:pt x="1680" y="320"/>
                  </a:lnTo>
                  <a:lnTo>
                    <a:pt x="1656" y="304"/>
                  </a:lnTo>
                  <a:lnTo>
                    <a:pt x="1616" y="304"/>
                  </a:lnTo>
                  <a:lnTo>
                    <a:pt x="1576" y="304"/>
                  </a:lnTo>
                  <a:lnTo>
                    <a:pt x="1576" y="296"/>
                  </a:lnTo>
                  <a:lnTo>
                    <a:pt x="1568" y="288"/>
                  </a:lnTo>
                  <a:lnTo>
                    <a:pt x="1544" y="272"/>
                  </a:lnTo>
                  <a:lnTo>
                    <a:pt x="1544" y="256"/>
                  </a:lnTo>
                  <a:lnTo>
                    <a:pt x="1448" y="232"/>
                  </a:lnTo>
                  <a:lnTo>
                    <a:pt x="1448" y="240"/>
                  </a:lnTo>
                  <a:lnTo>
                    <a:pt x="1424" y="256"/>
                  </a:lnTo>
                  <a:lnTo>
                    <a:pt x="1432" y="280"/>
                  </a:lnTo>
                  <a:lnTo>
                    <a:pt x="1408" y="288"/>
                  </a:lnTo>
                  <a:lnTo>
                    <a:pt x="1392" y="288"/>
                  </a:lnTo>
                  <a:lnTo>
                    <a:pt x="1368" y="280"/>
                  </a:lnTo>
                  <a:lnTo>
                    <a:pt x="1360" y="288"/>
                  </a:lnTo>
                  <a:lnTo>
                    <a:pt x="1344" y="280"/>
                  </a:lnTo>
                  <a:lnTo>
                    <a:pt x="1328" y="272"/>
                  </a:lnTo>
                  <a:lnTo>
                    <a:pt x="1328" y="296"/>
                  </a:lnTo>
                  <a:lnTo>
                    <a:pt x="1312" y="312"/>
                  </a:lnTo>
                  <a:lnTo>
                    <a:pt x="1296" y="288"/>
                  </a:lnTo>
                  <a:lnTo>
                    <a:pt x="1280" y="264"/>
                  </a:lnTo>
                  <a:lnTo>
                    <a:pt x="1296" y="240"/>
                  </a:lnTo>
                  <a:lnTo>
                    <a:pt x="1296" y="224"/>
                  </a:lnTo>
                  <a:lnTo>
                    <a:pt x="1280" y="208"/>
                  </a:lnTo>
                  <a:lnTo>
                    <a:pt x="1264" y="200"/>
                  </a:lnTo>
                  <a:lnTo>
                    <a:pt x="1248" y="200"/>
                  </a:lnTo>
                  <a:lnTo>
                    <a:pt x="1240" y="192"/>
                  </a:lnTo>
                  <a:lnTo>
                    <a:pt x="1224" y="184"/>
                  </a:lnTo>
                  <a:lnTo>
                    <a:pt x="1216" y="200"/>
                  </a:lnTo>
                  <a:lnTo>
                    <a:pt x="1208" y="216"/>
                  </a:lnTo>
                  <a:lnTo>
                    <a:pt x="1168" y="216"/>
                  </a:lnTo>
                  <a:lnTo>
                    <a:pt x="1152" y="208"/>
                  </a:lnTo>
                  <a:lnTo>
                    <a:pt x="1144" y="192"/>
                  </a:lnTo>
                  <a:lnTo>
                    <a:pt x="1112" y="192"/>
                  </a:lnTo>
                  <a:lnTo>
                    <a:pt x="1088" y="208"/>
                  </a:lnTo>
                  <a:lnTo>
                    <a:pt x="1088" y="192"/>
                  </a:lnTo>
                  <a:lnTo>
                    <a:pt x="1072" y="176"/>
                  </a:lnTo>
                  <a:lnTo>
                    <a:pt x="1056" y="176"/>
                  </a:lnTo>
                  <a:lnTo>
                    <a:pt x="1040" y="192"/>
                  </a:lnTo>
                  <a:lnTo>
                    <a:pt x="1016" y="208"/>
                  </a:lnTo>
                  <a:lnTo>
                    <a:pt x="992" y="224"/>
                  </a:lnTo>
                  <a:lnTo>
                    <a:pt x="1008" y="200"/>
                  </a:lnTo>
                  <a:lnTo>
                    <a:pt x="1024" y="192"/>
                  </a:lnTo>
                  <a:lnTo>
                    <a:pt x="1048" y="152"/>
                  </a:lnTo>
                  <a:lnTo>
                    <a:pt x="1064" y="136"/>
                  </a:lnTo>
                  <a:lnTo>
                    <a:pt x="1080" y="112"/>
                  </a:lnTo>
                  <a:lnTo>
                    <a:pt x="1072" y="72"/>
                  </a:lnTo>
                  <a:lnTo>
                    <a:pt x="1040" y="48"/>
                  </a:lnTo>
                  <a:lnTo>
                    <a:pt x="1016" y="40"/>
                  </a:lnTo>
                  <a:lnTo>
                    <a:pt x="1016" y="32"/>
                  </a:lnTo>
                  <a:lnTo>
                    <a:pt x="1000" y="0"/>
                  </a:lnTo>
                  <a:lnTo>
                    <a:pt x="968" y="0"/>
                  </a:lnTo>
                  <a:lnTo>
                    <a:pt x="936" y="32"/>
                  </a:lnTo>
                  <a:lnTo>
                    <a:pt x="928" y="64"/>
                  </a:lnTo>
                  <a:lnTo>
                    <a:pt x="888" y="88"/>
                  </a:lnTo>
                  <a:lnTo>
                    <a:pt x="864" y="72"/>
                  </a:lnTo>
                  <a:lnTo>
                    <a:pt x="824" y="88"/>
                  </a:lnTo>
                  <a:lnTo>
                    <a:pt x="784" y="112"/>
                  </a:lnTo>
                  <a:lnTo>
                    <a:pt x="760" y="136"/>
                  </a:lnTo>
                  <a:lnTo>
                    <a:pt x="752" y="184"/>
                  </a:lnTo>
                  <a:lnTo>
                    <a:pt x="688" y="200"/>
                  </a:lnTo>
                  <a:lnTo>
                    <a:pt x="680" y="216"/>
                  </a:lnTo>
                  <a:lnTo>
                    <a:pt x="680" y="256"/>
                  </a:lnTo>
                  <a:lnTo>
                    <a:pt x="672" y="248"/>
                  </a:lnTo>
                  <a:lnTo>
                    <a:pt x="648" y="240"/>
                  </a:lnTo>
                  <a:lnTo>
                    <a:pt x="632" y="264"/>
                  </a:lnTo>
                  <a:lnTo>
                    <a:pt x="624" y="256"/>
                  </a:lnTo>
                  <a:lnTo>
                    <a:pt x="624" y="248"/>
                  </a:lnTo>
                  <a:lnTo>
                    <a:pt x="608" y="232"/>
                  </a:lnTo>
                  <a:lnTo>
                    <a:pt x="600" y="232"/>
                  </a:lnTo>
                  <a:lnTo>
                    <a:pt x="592" y="256"/>
                  </a:lnTo>
                  <a:lnTo>
                    <a:pt x="592" y="280"/>
                  </a:lnTo>
                  <a:lnTo>
                    <a:pt x="592" y="312"/>
                  </a:lnTo>
                  <a:lnTo>
                    <a:pt x="584" y="320"/>
                  </a:lnTo>
                  <a:lnTo>
                    <a:pt x="576" y="304"/>
                  </a:lnTo>
                  <a:lnTo>
                    <a:pt x="584" y="272"/>
                  </a:lnTo>
                  <a:lnTo>
                    <a:pt x="576" y="248"/>
                  </a:lnTo>
                  <a:lnTo>
                    <a:pt x="576" y="232"/>
                  </a:lnTo>
                  <a:lnTo>
                    <a:pt x="552" y="224"/>
                  </a:lnTo>
                  <a:lnTo>
                    <a:pt x="528" y="224"/>
                  </a:lnTo>
                  <a:lnTo>
                    <a:pt x="512" y="280"/>
                  </a:lnTo>
                  <a:lnTo>
                    <a:pt x="504" y="288"/>
                  </a:lnTo>
                  <a:lnTo>
                    <a:pt x="496" y="304"/>
                  </a:lnTo>
                  <a:lnTo>
                    <a:pt x="504" y="320"/>
                  </a:lnTo>
                  <a:lnTo>
                    <a:pt x="504" y="344"/>
                  </a:lnTo>
                  <a:lnTo>
                    <a:pt x="504" y="352"/>
                  </a:lnTo>
                  <a:lnTo>
                    <a:pt x="528" y="376"/>
                  </a:lnTo>
                  <a:lnTo>
                    <a:pt x="512" y="400"/>
                  </a:lnTo>
                  <a:lnTo>
                    <a:pt x="488" y="376"/>
                  </a:lnTo>
                  <a:lnTo>
                    <a:pt x="456" y="352"/>
                  </a:lnTo>
                  <a:lnTo>
                    <a:pt x="432" y="352"/>
                  </a:lnTo>
                  <a:lnTo>
                    <a:pt x="416" y="352"/>
                  </a:lnTo>
                  <a:lnTo>
                    <a:pt x="416" y="376"/>
                  </a:lnTo>
                  <a:lnTo>
                    <a:pt x="408" y="384"/>
                  </a:lnTo>
                  <a:lnTo>
                    <a:pt x="392" y="376"/>
                  </a:lnTo>
                  <a:lnTo>
                    <a:pt x="376" y="384"/>
                  </a:lnTo>
                  <a:lnTo>
                    <a:pt x="360" y="392"/>
                  </a:lnTo>
                  <a:lnTo>
                    <a:pt x="344" y="392"/>
                  </a:lnTo>
                  <a:lnTo>
                    <a:pt x="336" y="384"/>
                  </a:lnTo>
                  <a:lnTo>
                    <a:pt x="320" y="392"/>
                  </a:lnTo>
                  <a:lnTo>
                    <a:pt x="296" y="408"/>
                  </a:lnTo>
                  <a:lnTo>
                    <a:pt x="264" y="424"/>
                  </a:lnTo>
                  <a:lnTo>
                    <a:pt x="256" y="424"/>
                  </a:lnTo>
                  <a:lnTo>
                    <a:pt x="248" y="448"/>
                  </a:lnTo>
                  <a:lnTo>
                    <a:pt x="240" y="448"/>
                  </a:lnTo>
                  <a:lnTo>
                    <a:pt x="224" y="432"/>
                  </a:lnTo>
                  <a:lnTo>
                    <a:pt x="232" y="424"/>
                  </a:lnTo>
                  <a:lnTo>
                    <a:pt x="240" y="416"/>
                  </a:lnTo>
                  <a:lnTo>
                    <a:pt x="240" y="400"/>
                  </a:lnTo>
                  <a:lnTo>
                    <a:pt x="224" y="392"/>
                  </a:lnTo>
                  <a:lnTo>
                    <a:pt x="216" y="392"/>
                  </a:lnTo>
                  <a:lnTo>
                    <a:pt x="200" y="392"/>
                  </a:lnTo>
                  <a:lnTo>
                    <a:pt x="208" y="408"/>
                  </a:lnTo>
                  <a:lnTo>
                    <a:pt x="208" y="432"/>
                  </a:lnTo>
                  <a:lnTo>
                    <a:pt x="216" y="448"/>
                  </a:lnTo>
                  <a:lnTo>
                    <a:pt x="208" y="472"/>
                  </a:lnTo>
                  <a:lnTo>
                    <a:pt x="200" y="464"/>
                  </a:lnTo>
                  <a:lnTo>
                    <a:pt x="184" y="464"/>
                  </a:lnTo>
                  <a:lnTo>
                    <a:pt x="176" y="472"/>
                  </a:lnTo>
                  <a:lnTo>
                    <a:pt x="160" y="480"/>
                  </a:lnTo>
                  <a:lnTo>
                    <a:pt x="152" y="488"/>
                  </a:lnTo>
                  <a:lnTo>
                    <a:pt x="168" y="520"/>
                  </a:lnTo>
                  <a:lnTo>
                    <a:pt x="160" y="512"/>
                  </a:lnTo>
                  <a:lnTo>
                    <a:pt x="136" y="512"/>
                  </a:lnTo>
                  <a:lnTo>
                    <a:pt x="120" y="504"/>
                  </a:lnTo>
                  <a:lnTo>
                    <a:pt x="120" y="512"/>
                  </a:lnTo>
                  <a:lnTo>
                    <a:pt x="128" y="528"/>
                  </a:lnTo>
                  <a:lnTo>
                    <a:pt x="136" y="536"/>
                  </a:lnTo>
                  <a:lnTo>
                    <a:pt x="128" y="544"/>
                  </a:lnTo>
                  <a:lnTo>
                    <a:pt x="104" y="528"/>
                  </a:lnTo>
                  <a:lnTo>
                    <a:pt x="96" y="520"/>
                  </a:lnTo>
                  <a:lnTo>
                    <a:pt x="96" y="512"/>
                  </a:lnTo>
                  <a:lnTo>
                    <a:pt x="88" y="488"/>
                  </a:lnTo>
                  <a:lnTo>
                    <a:pt x="96" y="480"/>
                  </a:lnTo>
                  <a:lnTo>
                    <a:pt x="96" y="472"/>
                  </a:lnTo>
                  <a:lnTo>
                    <a:pt x="80" y="464"/>
                  </a:lnTo>
                  <a:lnTo>
                    <a:pt x="64" y="448"/>
                  </a:lnTo>
                  <a:lnTo>
                    <a:pt x="56" y="440"/>
                  </a:lnTo>
                  <a:lnTo>
                    <a:pt x="64" y="440"/>
                  </a:lnTo>
                  <a:lnTo>
                    <a:pt x="72" y="448"/>
                  </a:lnTo>
                  <a:lnTo>
                    <a:pt x="88" y="448"/>
                  </a:lnTo>
                  <a:lnTo>
                    <a:pt x="96" y="464"/>
                  </a:lnTo>
                  <a:lnTo>
                    <a:pt x="128" y="472"/>
                  </a:lnTo>
                  <a:lnTo>
                    <a:pt x="152" y="464"/>
                  </a:lnTo>
                  <a:lnTo>
                    <a:pt x="168" y="456"/>
                  </a:lnTo>
                  <a:lnTo>
                    <a:pt x="176" y="432"/>
                  </a:lnTo>
                  <a:lnTo>
                    <a:pt x="144" y="400"/>
                  </a:lnTo>
                  <a:lnTo>
                    <a:pt x="120" y="384"/>
                  </a:lnTo>
                  <a:lnTo>
                    <a:pt x="104" y="368"/>
                  </a:lnTo>
                  <a:lnTo>
                    <a:pt x="80" y="360"/>
                  </a:lnTo>
                  <a:lnTo>
                    <a:pt x="72" y="360"/>
                  </a:lnTo>
                  <a:lnTo>
                    <a:pt x="72" y="344"/>
                  </a:lnTo>
                  <a:lnTo>
                    <a:pt x="56" y="344"/>
                  </a:lnTo>
                  <a:lnTo>
                    <a:pt x="40" y="344"/>
                  </a:lnTo>
                  <a:lnTo>
                    <a:pt x="32" y="352"/>
                  </a:lnTo>
                  <a:lnTo>
                    <a:pt x="16" y="368"/>
                  </a:lnTo>
                  <a:lnTo>
                    <a:pt x="16" y="376"/>
                  </a:lnTo>
                  <a:lnTo>
                    <a:pt x="16" y="384"/>
                  </a:lnTo>
                  <a:lnTo>
                    <a:pt x="8" y="392"/>
                  </a:lnTo>
                  <a:lnTo>
                    <a:pt x="16" y="400"/>
                  </a:lnTo>
                  <a:lnTo>
                    <a:pt x="24" y="408"/>
                  </a:lnTo>
                  <a:lnTo>
                    <a:pt x="32" y="424"/>
                  </a:lnTo>
                  <a:lnTo>
                    <a:pt x="16" y="448"/>
                  </a:lnTo>
                  <a:lnTo>
                    <a:pt x="32" y="488"/>
                  </a:lnTo>
                  <a:lnTo>
                    <a:pt x="24" y="496"/>
                  </a:lnTo>
                  <a:lnTo>
                    <a:pt x="32" y="504"/>
                  </a:lnTo>
                  <a:lnTo>
                    <a:pt x="24" y="504"/>
                  </a:lnTo>
                  <a:lnTo>
                    <a:pt x="32" y="512"/>
                  </a:lnTo>
                  <a:lnTo>
                    <a:pt x="32" y="520"/>
                  </a:lnTo>
                  <a:lnTo>
                    <a:pt x="40" y="528"/>
                  </a:lnTo>
                  <a:lnTo>
                    <a:pt x="32" y="544"/>
                  </a:lnTo>
                  <a:lnTo>
                    <a:pt x="40" y="560"/>
                  </a:lnTo>
                  <a:lnTo>
                    <a:pt x="48" y="560"/>
                  </a:lnTo>
                  <a:lnTo>
                    <a:pt x="48" y="568"/>
                  </a:lnTo>
                  <a:lnTo>
                    <a:pt x="0" y="624"/>
                  </a:lnTo>
                  <a:lnTo>
                    <a:pt x="8" y="624"/>
                  </a:lnTo>
                  <a:lnTo>
                    <a:pt x="16" y="632"/>
                  </a:lnTo>
                  <a:lnTo>
                    <a:pt x="16" y="648"/>
                  </a:lnTo>
                  <a:lnTo>
                    <a:pt x="8" y="648"/>
                  </a:lnTo>
                  <a:lnTo>
                    <a:pt x="8" y="656"/>
                  </a:lnTo>
                  <a:lnTo>
                    <a:pt x="8" y="672"/>
                  </a:lnTo>
                  <a:lnTo>
                    <a:pt x="8" y="680"/>
                  </a:lnTo>
                  <a:lnTo>
                    <a:pt x="0" y="712"/>
                  </a:lnTo>
                  <a:lnTo>
                    <a:pt x="8" y="728"/>
                  </a:lnTo>
                  <a:lnTo>
                    <a:pt x="24" y="736"/>
                  </a:lnTo>
                  <a:lnTo>
                    <a:pt x="40" y="744"/>
                  </a:lnTo>
                  <a:lnTo>
                    <a:pt x="56" y="776"/>
                  </a:lnTo>
                  <a:lnTo>
                    <a:pt x="64" y="784"/>
                  </a:lnTo>
                  <a:lnTo>
                    <a:pt x="64" y="792"/>
                  </a:lnTo>
                  <a:lnTo>
                    <a:pt x="48" y="800"/>
                  </a:lnTo>
                  <a:lnTo>
                    <a:pt x="56" y="816"/>
                  </a:lnTo>
                  <a:lnTo>
                    <a:pt x="64" y="816"/>
                  </a:lnTo>
                  <a:lnTo>
                    <a:pt x="72" y="816"/>
                  </a:lnTo>
                  <a:lnTo>
                    <a:pt x="88" y="832"/>
                  </a:lnTo>
                  <a:lnTo>
                    <a:pt x="136" y="856"/>
                  </a:lnTo>
                  <a:lnTo>
                    <a:pt x="144" y="856"/>
                  </a:lnTo>
                  <a:lnTo>
                    <a:pt x="136" y="872"/>
                  </a:lnTo>
                  <a:lnTo>
                    <a:pt x="128" y="880"/>
                  </a:lnTo>
                  <a:lnTo>
                    <a:pt x="120" y="888"/>
                  </a:lnTo>
                  <a:lnTo>
                    <a:pt x="112" y="896"/>
                  </a:lnTo>
                  <a:lnTo>
                    <a:pt x="128" y="896"/>
                  </a:lnTo>
                  <a:lnTo>
                    <a:pt x="120" y="912"/>
                  </a:lnTo>
                  <a:lnTo>
                    <a:pt x="104" y="928"/>
                  </a:lnTo>
                  <a:lnTo>
                    <a:pt x="120" y="944"/>
                  </a:lnTo>
                  <a:lnTo>
                    <a:pt x="144" y="952"/>
                  </a:lnTo>
                  <a:lnTo>
                    <a:pt x="160" y="976"/>
                  </a:lnTo>
                  <a:lnTo>
                    <a:pt x="160" y="984"/>
                  </a:lnTo>
                  <a:lnTo>
                    <a:pt x="168" y="992"/>
                  </a:lnTo>
                  <a:lnTo>
                    <a:pt x="184" y="992"/>
                  </a:lnTo>
                  <a:lnTo>
                    <a:pt x="192" y="1000"/>
                  </a:lnTo>
                  <a:lnTo>
                    <a:pt x="200" y="1016"/>
                  </a:lnTo>
                  <a:lnTo>
                    <a:pt x="200" y="1024"/>
                  </a:lnTo>
                  <a:lnTo>
                    <a:pt x="208" y="1032"/>
                  </a:lnTo>
                  <a:lnTo>
                    <a:pt x="224" y="1032"/>
                  </a:lnTo>
                  <a:lnTo>
                    <a:pt x="240" y="1024"/>
                  </a:lnTo>
                  <a:lnTo>
                    <a:pt x="248" y="1032"/>
                  </a:lnTo>
                  <a:lnTo>
                    <a:pt x="248" y="1040"/>
                  </a:lnTo>
                  <a:lnTo>
                    <a:pt x="256" y="1024"/>
                  </a:lnTo>
                  <a:lnTo>
                    <a:pt x="272" y="1008"/>
                  </a:lnTo>
                  <a:lnTo>
                    <a:pt x="256" y="976"/>
                  </a:lnTo>
                  <a:lnTo>
                    <a:pt x="224" y="936"/>
                  </a:lnTo>
                  <a:lnTo>
                    <a:pt x="240" y="912"/>
                  </a:lnTo>
                  <a:lnTo>
                    <a:pt x="256" y="904"/>
                  </a:lnTo>
                  <a:lnTo>
                    <a:pt x="256" y="896"/>
                  </a:lnTo>
                  <a:lnTo>
                    <a:pt x="256" y="904"/>
                  </a:lnTo>
                  <a:lnTo>
                    <a:pt x="256" y="896"/>
                  </a:lnTo>
                  <a:lnTo>
                    <a:pt x="240" y="888"/>
                  </a:lnTo>
                  <a:lnTo>
                    <a:pt x="256" y="856"/>
                  </a:lnTo>
                  <a:lnTo>
                    <a:pt x="296" y="840"/>
                  </a:lnTo>
                  <a:lnTo>
                    <a:pt x="328" y="832"/>
                  </a:lnTo>
                  <a:lnTo>
                    <a:pt x="352" y="848"/>
                  </a:lnTo>
                  <a:lnTo>
                    <a:pt x="376" y="840"/>
                  </a:lnTo>
                  <a:lnTo>
                    <a:pt x="400" y="848"/>
                  </a:lnTo>
                  <a:lnTo>
                    <a:pt x="432" y="840"/>
                  </a:lnTo>
                  <a:lnTo>
                    <a:pt x="424" y="816"/>
                  </a:lnTo>
                  <a:lnTo>
                    <a:pt x="440" y="784"/>
                  </a:lnTo>
                  <a:lnTo>
                    <a:pt x="488" y="760"/>
                  </a:lnTo>
                  <a:lnTo>
                    <a:pt x="536" y="752"/>
                  </a:lnTo>
                  <a:lnTo>
                    <a:pt x="568" y="792"/>
                  </a:lnTo>
                  <a:lnTo>
                    <a:pt x="608" y="776"/>
                  </a:lnTo>
                  <a:lnTo>
                    <a:pt x="624" y="776"/>
                  </a:lnTo>
                  <a:lnTo>
                    <a:pt x="640" y="808"/>
                  </a:lnTo>
                  <a:lnTo>
                    <a:pt x="656" y="848"/>
                  </a:lnTo>
                  <a:lnTo>
                    <a:pt x="696" y="848"/>
                  </a:lnTo>
                  <a:lnTo>
                    <a:pt x="728" y="864"/>
                  </a:lnTo>
                  <a:lnTo>
                    <a:pt x="760" y="864"/>
                  </a:lnTo>
                  <a:lnTo>
                    <a:pt x="760" y="888"/>
                  </a:lnTo>
                  <a:lnTo>
                    <a:pt x="768" y="888"/>
                  </a:lnTo>
                  <a:lnTo>
                    <a:pt x="776" y="872"/>
                  </a:lnTo>
                  <a:lnTo>
                    <a:pt x="808" y="856"/>
                  </a:lnTo>
                  <a:lnTo>
                    <a:pt x="848" y="848"/>
                  </a:lnTo>
                  <a:lnTo>
                    <a:pt x="880" y="864"/>
                  </a:lnTo>
                  <a:lnTo>
                    <a:pt x="896" y="840"/>
                  </a:lnTo>
                  <a:lnTo>
                    <a:pt x="912" y="824"/>
                  </a:lnTo>
                  <a:lnTo>
                    <a:pt x="960" y="840"/>
                  </a:lnTo>
                  <a:lnTo>
                    <a:pt x="976" y="856"/>
                  </a:lnTo>
                  <a:lnTo>
                    <a:pt x="1016" y="856"/>
                  </a:lnTo>
                  <a:lnTo>
                    <a:pt x="1040" y="880"/>
                  </a:lnTo>
                  <a:lnTo>
                    <a:pt x="1104" y="864"/>
                  </a:lnTo>
                  <a:lnTo>
                    <a:pt x="1128" y="872"/>
                  </a:lnTo>
                  <a:lnTo>
                    <a:pt x="1136" y="864"/>
                  </a:lnTo>
                  <a:lnTo>
                    <a:pt x="1160" y="864"/>
                  </a:lnTo>
                  <a:lnTo>
                    <a:pt x="1184" y="816"/>
                  </a:lnTo>
                  <a:lnTo>
                    <a:pt x="1192" y="800"/>
                  </a:lnTo>
                  <a:lnTo>
                    <a:pt x="1232" y="800"/>
                  </a:lnTo>
                  <a:lnTo>
                    <a:pt x="1272" y="872"/>
                  </a:lnTo>
                  <a:lnTo>
                    <a:pt x="1304" y="880"/>
                  </a:lnTo>
                  <a:lnTo>
                    <a:pt x="1312" y="896"/>
                  </a:lnTo>
                  <a:lnTo>
                    <a:pt x="1360" y="888"/>
                  </a:lnTo>
                  <a:lnTo>
                    <a:pt x="1336" y="952"/>
                  </a:lnTo>
                  <a:lnTo>
                    <a:pt x="1320" y="952"/>
                  </a:lnTo>
                  <a:lnTo>
                    <a:pt x="1304" y="1000"/>
                  </a:lnTo>
                  <a:lnTo>
                    <a:pt x="1312" y="1000"/>
                  </a:lnTo>
                  <a:lnTo>
                    <a:pt x="1320" y="1000"/>
                  </a:lnTo>
                  <a:lnTo>
                    <a:pt x="1328" y="992"/>
                  </a:lnTo>
                  <a:lnTo>
                    <a:pt x="1344" y="1000"/>
                  </a:lnTo>
                  <a:lnTo>
                    <a:pt x="1368" y="976"/>
                  </a:lnTo>
                  <a:lnTo>
                    <a:pt x="1384" y="960"/>
                  </a:lnTo>
                  <a:lnTo>
                    <a:pt x="1416" y="920"/>
                  </a:lnTo>
                  <a:lnTo>
                    <a:pt x="1432" y="888"/>
                  </a:lnTo>
                  <a:lnTo>
                    <a:pt x="1432" y="856"/>
                  </a:lnTo>
                  <a:lnTo>
                    <a:pt x="1440" y="808"/>
                  </a:lnTo>
                  <a:lnTo>
                    <a:pt x="1440" y="792"/>
                  </a:lnTo>
                  <a:lnTo>
                    <a:pt x="1424" y="776"/>
                  </a:lnTo>
                  <a:lnTo>
                    <a:pt x="1400" y="792"/>
                  </a:lnTo>
                  <a:lnTo>
                    <a:pt x="1384" y="784"/>
                  </a:lnTo>
                  <a:lnTo>
                    <a:pt x="1376" y="768"/>
                  </a:lnTo>
                  <a:lnTo>
                    <a:pt x="1368" y="768"/>
                  </a:lnTo>
                  <a:lnTo>
                    <a:pt x="1376" y="760"/>
                  </a:lnTo>
                  <a:lnTo>
                    <a:pt x="1400" y="736"/>
                  </a:lnTo>
                  <a:lnTo>
                    <a:pt x="1416" y="720"/>
                  </a:lnTo>
                  <a:lnTo>
                    <a:pt x="1416" y="712"/>
                  </a:lnTo>
                  <a:lnTo>
                    <a:pt x="1472" y="656"/>
                  </a:lnTo>
                  <a:lnTo>
                    <a:pt x="1488" y="656"/>
                  </a:lnTo>
                  <a:lnTo>
                    <a:pt x="1528" y="656"/>
                  </a:lnTo>
                  <a:lnTo>
                    <a:pt x="1544" y="648"/>
                  </a:lnTo>
                  <a:lnTo>
                    <a:pt x="1568" y="656"/>
                  </a:lnTo>
                  <a:lnTo>
                    <a:pt x="1568" y="672"/>
                  </a:lnTo>
                  <a:lnTo>
                    <a:pt x="1608" y="664"/>
                  </a:lnTo>
                  <a:lnTo>
                    <a:pt x="1616" y="664"/>
                  </a:lnTo>
                  <a:lnTo>
                    <a:pt x="1608" y="656"/>
                  </a:lnTo>
                  <a:lnTo>
                    <a:pt x="1616" y="632"/>
                  </a:lnTo>
                  <a:lnTo>
                    <a:pt x="1624" y="608"/>
                  </a:lnTo>
                  <a:lnTo>
                    <a:pt x="1648" y="592"/>
                  </a:lnTo>
                  <a:lnTo>
                    <a:pt x="1680" y="600"/>
                  </a:lnTo>
                  <a:lnTo>
                    <a:pt x="1688" y="616"/>
                  </a:lnTo>
                  <a:lnTo>
                    <a:pt x="1704" y="600"/>
                  </a:lnTo>
                  <a:lnTo>
                    <a:pt x="1736" y="576"/>
                  </a:lnTo>
                  <a:lnTo>
                    <a:pt x="1736" y="608"/>
                  </a:lnTo>
                  <a:lnTo>
                    <a:pt x="1712" y="632"/>
                  </a:lnTo>
                  <a:lnTo>
                    <a:pt x="1696" y="640"/>
                  </a:lnTo>
                  <a:lnTo>
                    <a:pt x="1680" y="664"/>
                  </a:lnTo>
                  <a:lnTo>
                    <a:pt x="1664" y="680"/>
                  </a:lnTo>
                  <a:lnTo>
                    <a:pt x="1648" y="696"/>
                  </a:lnTo>
                  <a:lnTo>
                    <a:pt x="1640" y="696"/>
                  </a:lnTo>
                  <a:lnTo>
                    <a:pt x="1624" y="744"/>
                  </a:lnTo>
                  <a:lnTo>
                    <a:pt x="1640" y="840"/>
                  </a:lnTo>
                  <a:lnTo>
                    <a:pt x="1664" y="808"/>
                  </a:lnTo>
                  <a:lnTo>
                    <a:pt x="1672" y="800"/>
                  </a:lnTo>
                  <a:lnTo>
                    <a:pt x="1680" y="784"/>
                  </a:lnTo>
                  <a:lnTo>
                    <a:pt x="1688" y="768"/>
                  </a:lnTo>
                  <a:lnTo>
                    <a:pt x="1704" y="760"/>
                  </a:lnTo>
                  <a:lnTo>
                    <a:pt x="1704" y="744"/>
                  </a:lnTo>
                  <a:lnTo>
                    <a:pt x="1712" y="736"/>
                  </a:lnTo>
                  <a:lnTo>
                    <a:pt x="1720" y="704"/>
                  </a:lnTo>
                  <a:lnTo>
                    <a:pt x="1720" y="696"/>
                  </a:lnTo>
                  <a:lnTo>
                    <a:pt x="1704" y="696"/>
                  </a:lnTo>
                  <a:lnTo>
                    <a:pt x="1720" y="656"/>
                  </a:lnTo>
                  <a:lnTo>
                    <a:pt x="1728" y="648"/>
                  </a:lnTo>
                  <a:lnTo>
                    <a:pt x="1744" y="640"/>
                  </a:lnTo>
                  <a:lnTo>
                    <a:pt x="1752" y="640"/>
                  </a:lnTo>
                  <a:lnTo>
                    <a:pt x="1760" y="648"/>
                  </a:lnTo>
                  <a:lnTo>
                    <a:pt x="1784" y="624"/>
                  </a:lnTo>
                  <a:lnTo>
                    <a:pt x="1808" y="648"/>
                  </a:lnTo>
                  <a:lnTo>
                    <a:pt x="1816" y="624"/>
                  </a:lnTo>
                  <a:lnTo>
                    <a:pt x="1832" y="624"/>
                  </a:lnTo>
                  <a:lnTo>
                    <a:pt x="1856" y="592"/>
                  </a:lnTo>
                  <a:lnTo>
                    <a:pt x="1888" y="576"/>
                  </a:lnTo>
                  <a:lnTo>
                    <a:pt x="1904" y="576"/>
                  </a:lnTo>
                  <a:lnTo>
                    <a:pt x="1920" y="584"/>
                  </a:lnTo>
                  <a:lnTo>
                    <a:pt x="1920" y="576"/>
                  </a:lnTo>
                  <a:lnTo>
                    <a:pt x="1920" y="560"/>
                  </a:lnTo>
                  <a:lnTo>
                    <a:pt x="1912" y="536"/>
                  </a:lnTo>
                  <a:lnTo>
                    <a:pt x="1896" y="520"/>
                  </a:lnTo>
                  <a:lnTo>
                    <a:pt x="1912" y="512"/>
                  </a:lnTo>
                  <a:lnTo>
                    <a:pt x="1928" y="504"/>
                  </a:lnTo>
                  <a:close/>
                </a:path>
              </a:pathLst>
            </a:custGeom>
            <a:grpFill/>
            <a:ln w="6350"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141" name="Freeform 689"/>
            <p:cNvSpPr>
              <a:spLocks/>
            </p:cNvSpPr>
            <p:nvPr/>
          </p:nvSpPr>
          <p:spPr bwMode="auto">
            <a:xfrm>
              <a:off x="5331407" y="2896229"/>
              <a:ext cx="53734" cy="10966"/>
            </a:xfrm>
            <a:custGeom>
              <a:avLst/>
              <a:gdLst>
                <a:gd name="T0" fmla="*/ 2147483647 w 40"/>
                <a:gd name="T1" fmla="*/ 2147483647 h 8"/>
                <a:gd name="T2" fmla="*/ 2147483647 w 40"/>
                <a:gd name="T3" fmla="*/ 2147483647 h 8"/>
                <a:gd name="T4" fmla="*/ 2147483647 w 40"/>
                <a:gd name="T5" fmla="*/ 0 h 8"/>
                <a:gd name="T6" fmla="*/ 0 w 40"/>
                <a:gd name="T7" fmla="*/ 2147483647 h 8"/>
                <a:gd name="T8" fmla="*/ 2147483647 w 40"/>
                <a:gd name="T9" fmla="*/ 2147483647 h 8"/>
                <a:gd name="T10" fmla="*/ 0 60000 65536"/>
                <a:gd name="T11" fmla="*/ 0 60000 65536"/>
                <a:gd name="T12" fmla="*/ 0 60000 65536"/>
                <a:gd name="T13" fmla="*/ 0 60000 65536"/>
                <a:gd name="T14" fmla="*/ 0 60000 65536"/>
                <a:gd name="T15" fmla="*/ 0 w 40"/>
                <a:gd name="T16" fmla="*/ 0 h 8"/>
                <a:gd name="T17" fmla="*/ 40 w 40"/>
                <a:gd name="T18" fmla="*/ 8 h 8"/>
              </a:gdLst>
              <a:ahLst/>
              <a:cxnLst>
                <a:cxn ang="T10">
                  <a:pos x="T0" y="T1"/>
                </a:cxn>
                <a:cxn ang="T11">
                  <a:pos x="T2" y="T3"/>
                </a:cxn>
                <a:cxn ang="T12">
                  <a:pos x="T4" y="T5"/>
                </a:cxn>
                <a:cxn ang="T13">
                  <a:pos x="T6" y="T7"/>
                </a:cxn>
                <a:cxn ang="T14">
                  <a:pos x="T8" y="T9"/>
                </a:cxn>
              </a:cxnLst>
              <a:rect l="T15" t="T16" r="T17" b="T18"/>
              <a:pathLst>
                <a:path w="40" h="8">
                  <a:moveTo>
                    <a:pt x="8" y="8"/>
                  </a:moveTo>
                  <a:lnTo>
                    <a:pt x="24" y="8"/>
                  </a:lnTo>
                  <a:lnTo>
                    <a:pt x="40" y="0"/>
                  </a:lnTo>
                  <a:lnTo>
                    <a:pt x="0" y="8"/>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2" name="Freeform 690"/>
            <p:cNvSpPr>
              <a:spLocks/>
            </p:cNvSpPr>
            <p:nvPr/>
          </p:nvSpPr>
          <p:spPr bwMode="auto">
            <a:xfrm>
              <a:off x="5256837" y="2445520"/>
              <a:ext cx="697448" cy="493477"/>
            </a:xfrm>
            <a:custGeom>
              <a:avLst/>
              <a:gdLst>
                <a:gd name="T0" fmla="*/ 2147483647 w 520"/>
                <a:gd name="T1" fmla="*/ 2147483647 h 368"/>
                <a:gd name="T2" fmla="*/ 2147483647 w 520"/>
                <a:gd name="T3" fmla="*/ 2147483647 h 368"/>
                <a:gd name="T4" fmla="*/ 2147483647 w 520"/>
                <a:gd name="T5" fmla="*/ 2147483647 h 368"/>
                <a:gd name="T6" fmla="*/ 2147483647 w 520"/>
                <a:gd name="T7" fmla="*/ 2147483647 h 368"/>
                <a:gd name="T8" fmla="*/ 2147483647 w 520"/>
                <a:gd name="T9" fmla="*/ 2147483647 h 368"/>
                <a:gd name="T10" fmla="*/ 2147483647 w 520"/>
                <a:gd name="T11" fmla="*/ 2147483647 h 368"/>
                <a:gd name="T12" fmla="*/ 2147483647 w 520"/>
                <a:gd name="T13" fmla="*/ 2147483647 h 368"/>
                <a:gd name="T14" fmla="*/ 2147483647 w 520"/>
                <a:gd name="T15" fmla="*/ 2147483647 h 368"/>
                <a:gd name="T16" fmla="*/ 2147483647 w 520"/>
                <a:gd name="T17" fmla="*/ 2147483647 h 368"/>
                <a:gd name="T18" fmla="*/ 2147483647 w 520"/>
                <a:gd name="T19" fmla="*/ 2147483647 h 368"/>
                <a:gd name="T20" fmla="*/ 2147483647 w 520"/>
                <a:gd name="T21" fmla="*/ 2147483647 h 368"/>
                <a:gd name="T22" fmla="*/ 2147483647 w 520"/>
                <a:gd name="T23" fmla="*/ 2147483647 h 368"/>
                <a:gd name="T24" fmla="*/ 2147483647 w 520"/>
                <a:gd name="T25" fmla="*/ 2147483647 h 368"/>
                <a:gd name="T26" fmla="*/ 2147483647 w 520"/>
                <a:gd name="T27" fmla="*/ 2147483647 h 368"/>
                <a:gd name="T28" fmla="*/ 2147483647 w 520"/>
                <a:gd name="T29" fmla="*/ 2147483647 h 368"/>
                <a:gd name="T30" fmla="*/ 0 w 520"/>
                <a:gd name="T31" fmla="*/ 2147483647 h 368"/>
                <a:gd name="T32" fmla="*/ 2147483647 w 520"/>
                <a:gd name="T33" fmla="*/ 2147483647 h 368"/>
                <a:gd name="T34" fmla="*/ 2147483647 w 520"/>
                <a:gd name="T35" fmla="*/ 2147483647 h 368"/>
                <a:gd name="T36" fmla="*/ 2147483647 w 520"/>
                <a:gd name="T37" fmla="*/ 2147483647 h 368"/>
                <a:gd name="T38" fmla="*/ 2147483647 w 520"/>
                <a:gd name="T39" fmla="*/ 2147483647 h 368"/>
                <a:gd name="T40" fmla="*/ 2147483647 w 520"/>
                <a:gd name="T41" fmla="*/ 2147483647 h 368"/>
                <a:gd name="T42" fmla="*/ 2147483647 w 520"/>
                <a:gd name="T43" fmla="*/ 2147483647 h 368"/>
                <a:gd name="T44" fmla="*/ 2147483647 w 520"/>
                <a:gd name="T45" fmla="*/ 2147483647 h 368"/>
                <a:gd name="T46" fmla="*/ 2147483647 w 520"/>
                <a:gd name="T47" fmla="*/ 2147483647 h 368"/>
                <a:gd name="T48" fmla="*/ 2147483647 w 520"/>
                <a:gd name="T49" fmla="*/ 2147483647 h 368"/>
                <a:gd name="T50" fmla="*/ 2147483647 w 520"/>
                <a:gd name="T51" fmla="*/ 2147483647 h 368"/>
                <a:gd name="T52" fmla="*/ 2147483647 w 520"/>
                <a:gd name="T53" fmla="*/ 2147483647 h 368"/>
                <a:gd name="T54" fmla="*/ 2147483647 w 520"/>
                <a:gd name="T55" fmla="*/ 2147483647 h 368"/>
                <a:gd name="T56" fmla="*/ 2147483647 w 520"/>
                <a:gd name="T57" fmla="*/ 2147483647 h 368"/>
                <a:gd name="T58" fmla="*/ 2147483647 w 520"/>
                <a:gd name="T59" fmla="*/ 2147483647 h 368"/>
                <a:gd name="T60" fmla="*/ 2147483647 w 520"/>
                <a:gd name="T61" fmla="*/ 2147483647 h 368"/>
                <a:gd name="T62" fmla="*/ 2147483647 w 520"/>
                <a:gd name="T63" fmla="*/ 2147483647 h 368"/>
                <a:gd name="T64" fmla="*/ 2147483647 w 520"/>
                <a:gd name="T65" fmla="*/ 2147483647 h 368"/>
                <a:gd name="T66" fmla="*/ 2147483647 w 520"/>
                <a:gd name="T67" fmla="*/ 2147483647 h 368"/>
                <a:gd name="T68" fmla="*/ 2147483647 w 520"/>
                <a:gd name="T69" fmla="*/ 2147483647 h 3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0"/>
                <a:gd name="T106" fmla="*/ 0 h 368"/>
                <a:gd name="T107" fmla="*/ 520 w 520"/>
                <a:gd name="T108" fmla="*/ 368 h 3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0" h="368">
                  <a:moveTo>
                    <a:pt x="360" y="320"/>
                  </a:moveTo>
                  <a:lnTo>
                    <a:pt x="352" y="312"/>
                  </a:lnTo>
                  <a:lnTo>
                    <a:pt x="352" y="296"/>
                  </a:lnTo>
                  <a:lnTo>
                    <a:pt x="384" y="288"/>
                  </a:lnTo>
                  <a:lnTo>
                    <a:pt x="408" y="272"/>
                  </a:lnTo>
                  <a:lnTo>
                    <a:pt x="424" y="256"/>
                  </a:lnTo>
                  <a:lnTo>
                    <a:pt x="432" y="208"/>
                  </a:lnTo>
                  <a:lnTo>
                    <a:pt x="456" y="200"/>
                  </a:lnTo>
                  <a:lnTo>
                    <a:pt x="464" y="160"/>
                  </a:lnTo>
                  <a:lnTo>
                    <a:pt x="496" y="168"/>
                  </a:lnTo>
                  <a:lnTo>
                    <a:pt x="504" y="144"/>
                  </a:lnTo>
                  <a:lnTo>
                    <a:pt x="520" y="136"/>
                  </a:lnTo>
                  <a:lnTo>
                    <a:pt x="520" y="120"/>
                  </a:lnTo>
                  <a:lnTo>
                    <a:pt x="488" y="112"/>
                  </a:lnTo>
                  <a:lnTo>
                    <a:pt x="456" y="96"/>
                  </a:lnTo>
                  <a:lnTo>
                    <a:pt x="416" y="96"/>
                  </a:lnTo>
                  <a:lnTo>
                    <a:pt x="400" y="56"/>
                  </a:lnTo>
                  <a:lnTo>
                    <a:pt x="384" y="24"/>
                  </a:lnTo>
                  <a:lnTo>
                    <a:pt x="368" y="24"/>
                  </a:lnTo>
                  <a:lnTo>
                    <a:pt x="328" y="40"/>
                  </a:lnTo>
                  <a:lnTo>
                    <a:pt x="296" y="0"/>
                  </a:lnTo>
                  <a:lnTo>
                    <a:pt x="248" y="16"/>
                  </a:lnTo>
                  <a:lnTo>
                    <a:pt x="200" y="32"/>
                  </a:lnTo>
                  <a:lnTo>
                    <a:pt x="184" y="64"/>
                  </a:lnTo>
                  <a:lnTo>
                    <a:pt x="192" y="96"/>
                  </a:lnTo>
                  <a:lnTo>
                    <a:pt x="160" y="96"/>
                  </a:lnTo>
                  <a:lnTo>
                    <a:pt x="136" y="96"/>
                  </a:lnTo>
                  <a:lnTo>
                    <a:pt x="112" y="96"/>
                  </a:lnTo>
                  <a:lnTo>
                    <a:pt x="88" y="80"/>
                  </a:lnTo>
                  <a:lnTo>
                    <a:pt x="56" y="88"/>
                  </a:lnTo>
                  <a:lnTo>
                    <a:pt x="16" y="104"/>
                  </a:lnTo>
                  <a:lnTo>
                    <a:pt x="0" y="136"/>
                  </a:lnTo>
                  <a:lnTo>
                    <a:pt x="16" y="152"/>
                  </a:lnTo>
                  <a:lnTo>
                    <a:pt x="24" y="168"/>
                  </a:lnTo>
                  <a:lnTo>
                    <a:pt x="56" y="168"/>
                  </a:lnTo>
                  <a:lnTo>
                    <a:pt x="80" y="168"/>
                  </a:lnTo>
                  <a:lnTo>
                    <a:pt x="104" y="200"/>
                  </a:lnTo>
                  <a:lnTo>
                    <a:pt x="80" y="200"/>
                  </a:lnTo>
                  <a:lnTo>
                    <a:pt x="64" y="200"/>
                  </a:lnTo>
                  <a:lnTo>
                    <a:pt x="56" y="208"/>
                  </a:lnTo>
                  <a:lnTo>
                    <a:pt x="64" y="240"/>
                  </a:lnTo>
                  <a:lnTo>
                    <a:pt x="80" y="256"/>
                  </a:lnTo>
                  <a:lnTo>
                    <a:pt x="80" y="288"/>
                  </a:lnTo>
                  <a:lnTo>
                    <a:pt x="96" y="304"/>
                  </a:lnTo>
                  <a:lnTo>
                    <a:pt x="96" y="336"/>
                  </a:lnTo>
                  <a:lnTo>
                    <a:pt x="96" y="328"/>
                  </a:lnTo>
                  <a:lnTo>
                    <a:pt x="120" y="320"/>
                  </a:lnTo>
                  <a:lnTo>
                    <a:pt x="136" y="320"/>
                  </a:lnTo>
                  <a:lnTo>
                    <a:pt x="152" y="328"/>
                  </a:lnTo>
                  <a:lnTo>
                    <a:pt x="168" y="344"/>
                  </a:lnTo>
                  <a:lnTo>
                    <a:pt x="184" y="344"/>
                  </a:lnTo>
                  <a:lnTo>
                    <a:pt x="184" y="360"/>
                  </a:lnTo>
                  <a:lnTo>
                    <a:pt x="192" y="360"/>
                  </a:lnTo>
                  <a:lnTo>
                    <a:pt x="208" y="368"/>
                  </a:lnTo>
                  <a:lnTo>
                    <a:pt x="216" y="360"/>
                  </a:lnTo>
                  <a:lnTo>
                    <a:pt x="232" y="352"/>
                  </a:lnTo>
                  <a:lnTo>
                    <a:pt x="240" y="328"/>
                  </a:lnTo>
                  <a:lnTo>
                    <a:pt x="256" y="336"/>
                  </a:lnTo>
                  <a:lnTo>
                    <a:pt x="264" y="336"/>
                  </a:lnTo>
                  <a:lnTo>
                    <a:pt x="272" y="344"/>
                  </a:lnTo>
                  <a:lnTo>
                    <a:pt x="288" y="336"/>
                  </a:lnTo>
                  <a:lnTo>
                    <a:pt x="296" y="328"/>
                  </a:lnTo>
                  <a:lnTo>
                    <a:pt x="312" y="320"/>
                  </a:lnTo>
                  <a:lnTo>
                    <a:pt x="320" y="336"/>
                  </a:lnTo>
                  <a:lnTo>
                    <a:pt x="328" y="336"/>
                  </a:lnTo>
                  <a:lnTo>
                    <a:pt x="344" y="328"/>
                  </a:lnTo>
                  <a:lnTo>
                    <a:pt x="352" y="328"/>
                  </a:lnTo>
                  <a:lnTo>
                    <a:pt x="352" y="336"/>
                  </a:lnTo>
                  <a:lnTo>
                    <a:pt x="360" y="328"/>
                  </a:lnTo>
                  <a:lnTo>
                    <a:pt x="360" y="32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3" name="Freeform 691"/>
            <p:cNvSpPr>
              <a:spLocks/>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4" name="Freeform 692"/>
            <p:cNvSpPr>
              <a:spLocks/>
            </p:cNvSpPr>
            <p:nvPr/>
          </p:nvSpPr>
          <p:spPr bwMode="auto">
            <a:xfrm>
              <a:off x="4741428" y="2627558"/>
              <a:ext cx="10966" cy="1096"/>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5" name="Freeform 693"/>
            <p:cNvSpPr>
              <a:spLocks/>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6" name="Rectangle 694"/>
            <p:cNvSpPr>
              <a:spLocks noChangeArrowheads="1"/>
            </p:cNvSpPr>
            <p:nvPr/>
          </p:nvSpPr>
          <p:spPr bwMode="auto">
            <a:xfrm>
              <a:off x="4741428" y="2627558"/>
              <a:ext cx="10966"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47" name="Freeform 695"/>
            <p:cNvSpPr>
              <a:spLocks/>
            </p:cNvSpPr>
            <p:nvPr/>
          </p:nvSpPr>
          <p:spPr bwMode="auto">
            <a:xfrm>
              <a:off x="4622993" y="2627558"/>
              <a:ext cx="129401" cy="53734"/>
            </a:xfrm>
            <a:custGeom>
              <a:avLst/>
              <a:gdLst>
                <a:gd name="T0" fmla="*/ 2147483647 w 96"/>
                <a:gd name="T1" fmla="*/ 2147483647 h 40"/>
                <a:gd name="T2" fmla="*/ 2147483647 w 96"/>
                <a:gd name="T3" fmla="*/ 2147483647 h 40"/>
                <a:gd name="T4" fmla="*/ 2147483647 w 96"/>
                <a:gd name="T5" fmla="*/ 2147483647 h 40"/>
                <a:gd name="T6" fmla="*/ 2147483647 w 96"/>
                <a:gd name="T7" fmla="*/ 0 h 40"/>
                <a:gd name="T8" fmla="*/ 2147483647 w 96"/>
                <a:gd name="T9" fmla="*/ 0 h 40"/>
                <a:gd name="T10" fmla="*/ 2147483647 w 96"/>
                <a:gd name="T11" fmla="*/ 0 h 40"/>
                <a:gd name="T12" fmla="*/ 2147483647 w 96"/>
                <a:gd name="T13" fmla="*/ 0 h 40"/>
                <a:gd name="T14" fmla="*/ 2147483647 w 96"/>
                <a:gd name="T15" fmla="*/ 2147483647 h 40"/>
                <a:gd name="T16" fmla="*/ 2147483647 w 96"/>
                <a:gd name="T17" fmla="*/ 2147483647 h 40"/>
                <a:gd name="T18" fmla="*/ 2147483647 w 96"/>
                <a:gd name="T19" fmla="*/ 2147483647 h 40"/>
                <a:gd name="T20" fmla="*/ 2147483647 w 96"/>
                <a:gd name="T21" fmla="*/ 2147483647 h 40"/>
                <a:gd name="T22" fmla="*/ 2147483647 w 96"/>
                <a:gd name="T23" fmla="*/ 2147483647 h 40"/>
                <a:gd name="T24" fmla="*/ 2147483647 w 96"/>
                <a:gd name="T25" fmla="*/ 2147483647 h 40"/>
                <a:gd name="T26" fmla="*/ 2147483647 w 96"/>
                <a:gd name="T27" fmla="*/ 2147483647 h 40"/>
                <a:gd name="T28" fmla="*/ 2147483647 w 96"/>
                <a:gd name="T29" fmla="*/ 2147483647 h 40"/>
                <a:gd name="T30" fmla="*/ 0 w 96"/>
                <a:gd name="T31" fmla="*/ 2147483647 h 40"/>
                <a:gd name="T32" fmla="*/ 2147483647 w 96"/>
                <a:gd name="T33" fmla="*/ 2147483647 h 40"/>
                <a:gd name="T34" fmla="*/ 2147483647 w 96"/>
                <a:gd name="T35" fmla="*/ 2147483647 h 40"/>
                <a:gd name="T36" fmla="*/ 2147483647 w 96"/>
                <a:gd name="T37" fmla="*/ 2147483647 h 40"/>
                <a:gd name="T38" fmla="*/ 2147483647 w 96"/>
                <a:gd name="T39" fmla="*/ 2147483647 h 40"/>
                <a:gd name="T40" fmla="*/ 2147483647 w 96"/>
                <a:gd name="T41" fmla="*/ 2147483647 h 40"/>
                <a:gd name="T42" fmla="*/ 2147483647 w 96"/>
                <a:gd name="T43" fmla="*/ 2147483647 h 40"/>
                <a:gd name="T44" fmla="*/ 2147483647 w 96"/>
                <a:gd name="T45" fmla="*/ 2147483647 h 40"/>
                <a:gd name="T46" fmla="*/ 2147483647 w 96"/>
                <a:gd name="T47" fmla="*/ 2147483647 h 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6"/>
                <a:gd name="T73" fmla="*/ 0 h 40"/>
                <a:gd name="T74" fmla="*/ 96 w 96"/>
                <a:gd name="T75" fmla="*/ 40 h 4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6" h="40">
                  <a:moveTo>
                    <a:pt x="96" y="24"/>
                  </a:moveTo>
                  <a:lnTo>
                    <a:pt x="96" y="16"/>
                  </a:lnTo>
                  <a:lnTo>
                    <a:pt x="96" y="8"/>
                  </a:lnTo>
                  <a:lnTo>
                    <a:pt x="96" y="0"/>
                  </a:lnTo>
                  <a:lnTo>
                    <a:pt x="88" y="0"/>
                  </a:lnTo>
                  <a:lnTo>
                    <a:pt x="72" y="0"/>
                  </a:lnTo>
                  <a:lnTo>
                    <a:pt x="56" y="0"/>
                  </a:lnTo>
                  <a:lnTo>
                    <a:pt x="56" y="8"/>
                  </a:lnTo>
                  <a:lnTo>
                    <a:pt x="48" y="8"/>
                  </a:lnTo>
                  <a:lnTo>
                    <a:pt x="48" y="16"/>
                  </a:lnTo>
                  <a:lnTo>
                    <a:pt x="48" y="24"/>
                  </a:lnTo>
                  <a:lnTo>
                    <a:pt x="40" y="24"/>
                  </a:lnTo>
                  <a:lnTo>
                    <a:pt x="24" y="24"/>
                  </a:lnTo>
                  <a:lnTo>
                    <a:pt x="16" y="24"/>
                  </a:lnTo>
                  <a:lnTo>
                    <a:pt x="8" y="24"/>
                  </a:lnTo>
                  <a:lnTo>
                    <a:pt x="0" y="24"/>
                  </a:lnTo>
                  <a:lnTo>
                    <a:pt x="8" y="32"/>
                  </a:lnTo>
                  <a:lnTo>
                    <a:pt x="16" y="40"/>
                  </a:lnTo>
                  <a:lnTo>
                    <a:pt x="24" y="40"/>
                  </a:lnTo>
                  <a:lnTo>
                    <a:pt x="40" y="40"/>
                  </a:lnTo>
                  <a:lnTo>
                    <a:pt x="56" y="40"/>
                  </a:lnTo>
                  <a:lnTo>
                    <a:pt x="72" y="40"/>
                  </a:lnTo>
                  <a:lnTo>
                    <a:pt x="88" y="32"/>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8" name="Freeform 696"/>
            <p:cNvSpPr>
              <a:spLocks/>
            </p:cNvSpPr>
            <p:nvPr/>
          </p:nvSpPr>
          <p:spPr bwMode="auto">
            <a:xfrm>
              <a:off x="4386124" y="2562857"/>
              <a:ext cx="216033" cy="225903"/>
            </a:xfrm>
            <a:custGeom>
              <a:avLst/>
              <a:gdLst>
                <a:gd name="T0" fmla="*/ 2147483647 w 161"/>
                <a:gd name="T1" fmla="*/ 2147483647 h 168"/>
                <a:gd name="T2" fmla="*/ 2147483647 w 161"/>
                <a:gd name="T3" fmla="*/ 2147483647 h 168"/>
                <a:gd name="T4" fmla="*/ 2147483647 w 161"/>
                <a:gd name="T5" fmla="*/ 2147483647 h 168"/>
                <a:gd name="T6" fmla="*/ 2147483647 w 161"/>
                <a:gd name="T7" fmla="*/ 2147483647 h 168"/>
                <a:gd name="T8" fmla="*/ 2147483647 w 161"/>
                <a:gd name="T9" fmla="*/ 2147483647 h 168"/>
                <a:gd name="T10" fmla="*/ 2147483647 w 161"/>
                <a:gd name="T11" fmla="*/ 2147483647 h 168"/>
                <a:gd name="T12" fmla="*/ 2147483647 w 161"/>
                <a:gd name="T13" fmla="*/ 2147483647 h 168"/>
                <a:gd name="T14" fmla="*/ 2147483647 w 161"/>
                <a:gd name="T15" fmla="*/ 2147483647 h 168"/>
                <a:gd name="T16" fmla="*/ 2147483647 w 161"/>
                <a:gd name="T17" fmla="*/ 2147483647 h 168"/>
                <a:gd name="T18" fmla="*/ 2147483647 w 161"/>
                <a:gd name="T19" fmla="*/ 2147483647 h 168"/>
                <a:gd name="T20" fmla="*/ 2147483647 w 161"/>
                <a:gd name="T21" fmla="*/ 2147483647 h 168"/>
                <a:gd name="T22" fmla="*/ 2147483647 w 161"/>
                <a:gd name="T23" fmla="*/ 2147483647 h 168"/>
                <a:gd name="T24" fmla="*/ 2147483647 w 161"/>
                <a:gd name="T25" fmla="*/ 2147483647 h 168"/>
                <a:gd name="T26" fmla="*/ 2147483647 w 161"/>
                <a:gd name="T27" fmla="*/ 2147483647 h 168"/>
                <a:gd name="T28" fmla="*/ 2147483647 w 161"/>
                <a:gd name="T29" fmla="*/ 2147483647 h 168"/>
                <a:gd name="T30" fmla="*/ 2147483647 w 161"/>
                <a:gd name="T31" fmla="*/ 2147483647 h 168"/>
                <a:gd name="T32" fmla="*/ 2147483647 w 161"/>
                <a:gd name="T33" fmla="*/ 0 h 168"/>
                <a:gd name="T34" fmla="*/ 2147483647 w 161"/>
                <a:gd name="T35" fmla="*/ 2147483647 h 168"/>
                <a:gd name="T36" fmla="*/ 2147483647 w 161"/>
                <a:gd name="T37" fmla="*/ 2147483647 h 168"/>
                <a:gd name="T38" fmla="*/ 2147483647 w 161"/>
                <a:gd name="T39" fmla="*/ 2147483647 h 168"/>
                <a:gd name="T40" fmla="*/ 2147483647 w 161"/>
                <a:gd name="T41" fmla="*/ 2147483647 h 168"/>
                <a:gd name="T42" fmla="*/ 2147483647 w 161"/>
                <a:gd name="T43" fmla="*/ 2147483647 h 168"/>
                <a:gd name="T44" fmla="*/ 2147483647 w 161"/>
                <a:gd name="T45" fmla="*/ 2147483647 h 168"/>
                <a:gd name="T46" fmla="*/ 2147483647 w 161"/>
                <a:gd name="T47" fmla="*/ 2147483647 h 168"/>
                <a:gd name="T48" fmla="*/ 2147483647 w 161"/>
                <a:gd name="T49" fmla="*/ 2147483647 h 168"/>
                <a:gd name="T50" fmla="*/ 2147483647 w 161"/>
                <a:gd name="T51" fmla="*/ 2147483647 h 168"/>
                <a:gd name="T52" fmla="*/ 2147483647 w 161"/>
                <a:gd name="T53" fmla="*/ 2147483647 h 168"/>
                <a:gd name="T54" fmla="*/ 2147483647 w 161"/>
                <a:gd name="T55" fmla="*/ 2147483647 h 168"/>
                <a:gd name="T56" fmla="*/ 2147483647 w 161"/>
                <a:gd name="T57" fmla="*/ 2147483647 h 168"/>
                <a:gd name="T58" fmla="*/ 0 w 161"/>
                <a:gd name="T59" fmla="*/ 2147483647 h 168"/>
                <a:gd name="T60" fmla="*/ 0 w 161"/>
                <a:gd name="T61" fmla="*/ 2147483647 h 168"/>
                <a:gd name="T62" fmla="*/ 2147483647 w 161"/>
                <a:gd name="T63" fmla="*/ 2147483647 h 168"/>
                <a:gd name="T64" fmla="*/ 2147483647 w 161"/>
                <a:gd name="T65" fmla="*/ 2147483647 h 168"/>
                <a:gd name="T66" fmla="*/ 2147483647 w 161"/>
                <a:gd name="T67" fmla="*/ 2147483647 h 168"/>
                <a:gd name="T68" fmla="*/ 2147483647 w 161"/>
                <a:gd name="T69" fmla="*/ 2147483647 h 168"/>
                <a:gd name="T70" fmla="*/ 2147483647 w 161"/>
                <a:gd name="T71" fmla="*/ 2147483647 h 168"/>
                <a:gd name="T72" fmla="*/ 2147483647 w 161"/>
                <a:gd name="T73" fmla="*/ 2147483647 h 168"/>
                <a:gd name="T74" fmla="*/ 2147483647 w 161"/>
                <a:gd name="T75" fmla="*/ 2147483647 h 168"/>
                <a:gd name="T76" fmla="*/ 2147483647 w 161"/>
                <a:gd name="T77" fmla="*/ 2147483647 h 168"/>
                <a:gd name="T78" fmla="*/ 2147483647 w 161"/>
                <a:gd name="T79" fmla="*/ 2147483647 h 168"/>
                <a:gd name="T80" fmla="*/ 2147483647 w 161"/>
                <a:gd name="T81" fmla="*/ 2147483647 h 168"/>
                <a:gd name="T82" fmla="*/ 2147483647 w 161"/>
                <a:gd name="T83" fmla="*/ 2147483647 h 168"/>
                <a:gd name="T84" fmla="*/ 2147483647 w 161"/>
                <a:gd name="T85" fmla="*/ 2147483647 h 168"/>
                <a:gd name="T86" fmla="*/ 2147483647 w 161"/>
                <a:gd name="T87" fmla="*/ 2147483647 h 168"/>
                <a:gd name="T88" fmla="*/ 2147483647 w 161"/>
                <a:gd name="T89" fmla="*/ 2147483647 h 168"/>
                <a:gd name="T90" fmla="*/ 2147483647 w 161"/>
                <a:gd name="T91" fmla="*/ 2147483647 h 168"/>
                <a:gd name="T92" fmla="*/ 2147483647 w 161"/>
                <a:gd name="T93" fmla="*/ 2147483647 h 168"/>
                <a:gd name="T94" fmla="*/ 2147483647 w 161"/>
                <a:gd name="T95" fmla="*/ 2147483647 h 168"/>
                <a:gd name="T96" fmla="*/ 2147483647 w 161"/>
                <a:gd name="T97" fmla="*/ 2147483647 h 168"/>
                <a:gd name="T98" fmla="*/ 2147483647 w 161"/>
                <a:gd name="T99" fmla="*/ 2147483647 h 168"/>
                <a:gd name="T100" fmla="*/ 2147483647 w 161"/>
                <a:gd name="T101" fmla="*/ 2147483647 h 168"/>
                <a:gd name="T102" fmla="*/ 2147483647 w 161"/>
                <a:gd name="T103" fmla="*/ 2147483647 h 1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1"/>
                <a:gd name="T157" fmla="*/ 0 h 168"/>
                <a:gd name="T158" fmla="*/ 161 w 161"/>
                <a:gd name="T159" fmla="*/ 168 h 1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1" h="168">
                  <a:moveTo>
                    <a:pt x="145" y="120"/>
                  </a:moveTo>
                  <a:lnTo>
                    <a:pt x="153" y="112"/>
                  </a:lnTo>
                  <a:lnTo>
                    <a:pt x="153" y="104"/>
                  </a:lnTo>
                  <a:lnTo>
                    <a:pt x="145" y="96"/>
                  </a:lnTo>
                  <a:lnTo>
                    <a:pt x="137" y="96"/>
                  </a:lnTo>
                  <a:lnTo>
                    <a:pt x="137" y="88"/>
                  </a:lnTo>
                  <a:lnTo>
                    <a:pt x="153" y="72"/>
                  </a:lnTo>
                  <a:lnTo>
                    <a:pt x="153" y="56"/>
                  </a:lnTo>
                  <a:lnTo>
                    <a:pt x="161" y="48"/>
                  </a:lnTo>
                  <a:lnTo>
                    <a:pt x="153" y="40"/>
                  </a:lnTo>
                  <a:lnTo>
                    <a:pt x="145" y="40"/>
                  </a:lnTo>
                  <a:lnTo>
                    <a:pt x="128" y="32"/>
                  </a:lnTo>
                  <a:lnTo>
                    <a:pt x="120" y="24"/>
                  </a:lnTo>
                  <a:lnTo>
                    <a:pt x="112" y="24"/>
                  </a:lnTo>
                  <a:lnTo>
                    <a:pt x="104" y="16"/>
                  </a:lnTo>
                  <a:lnTo>
                    <a:pt x="96" y="8"/>
                  </a:lnTo>
                  <a:lnTo>
                    <a:pt x="96" y="0"/>
                  </a:lnTo>
                  <a:lnTo>
                    <a:pt x="88" y="8"/>
                  </a:lnTo>
                  <a:lnTo>
                    <a:pt x="80" y="24"/>
                  </a:lnTo>
                  <a:lnTo>
                    <a:pt x="72" y="24"/>
                  </a:lnTo>
                  <a:lnTo>
                    <a:pt x="64" y="40"/>
                  </a:lnTo>
                  <a:lnTo>
                    <a:pt x="48" y="40"/>
                  </a:lnTo>
                  <a:lnTo>
                    <a:pt x="48" y="32"/>
                  </a:lnTo>
                  <a:lnTo>
                    <a:pt x="40" y="32"/>
                  </a:lnTo>
                  <a:lnTo>
                    <a:pt x="40" y="40"/>
                  </a:lnTo>
                  <a:lnTo>
                    <a:pt x="40" y="48"/>
                  </a:lnTo>
                  <a:lnTo>
                    <a:pt x="32" y="48"/>
                  </a:lnTo>
                  <a:lnTo>
                    <a:pt x="24" y="48"/>
                  </a:lnTo>
                  <a:lnTo>
                    <a:pt x="16" y="48"/>
                  </a:lnTo>
                  <a:lnTo>
                    <a:pt x="0" y="56"/>
                  </a:lnTo>
                  <a:lnTo>
                    <a:pt x="0" y="64"/>
                  </a:lnTo>
                  <a:lnTo>
                    <a:pt x="16" y="72"/>
                  </a:lnTo>
                  <a:lnTo>
                    <a:pt x="32" y="72"/>
                  </a:lnTo>
                  <a:lnTo>
                    <a:pt x="32" y="80"/>
                  </a:lnTo>
                  <a:lnTo>
                    <a:pt x="40" y="88"/>
                  </a:lnTo>
                  <a:lnTo>
                    <a:pt x="40" y="104"/>
                  </a:lnTo>
                  <a:lnTo>
                    <a:pt x="48" y="104"/>
                  </a:lnTo>
                  <a:lnTo>
                    <a:pt x="48" y="120"/>
                  </a:lnTo>
                  <a:lnTo>
                    <a:pt x="40" y="152"/>
                  </a:lnTo>
                  <a:lnTo>
                    <a:pt x="48" y="160"/>
                  </a:lnTo>
                  <a:lnTo>
                    <a:pt x="56" y="160"/>
                  </a:lnTo>
                  <a:lnTo>
                    <a:pt x="72" y="160"/>
                  </a:lnTo>
                  <a:lnTo>
                    <a:pt x="80" y="160"/>
                  </a:lnTo>
                  <a:lnTo>
                    <a:pt x="88" y="168"/>
                  </a:lnTo>
                  <a:lnTo>
                    <a:pt x="96" y="168"/>
                  </a:lnTo>
                  <a:lnTo>
                    <a:pt x="104" y="152"/>
                  </a:lnTo>
                  <a:lnTo>
                    <a:pt x="112" y="152"/>
                  </a:lnTo>
                  <a:lnTo>
                    <a:pt x="128" y="152"/>
                  </a:lnTo>
                  <a:lnTo>
                    <a:pt x="153" y="136"/>
                  </a:lnTo>
                  <a:lnTo>
                    <a:pt x="161" y="136"/>
                  </a:lnTo>
                  <a:lnTo>
                    <a:pt x="153" y="128"/>
                  </a:lnTo>
                  <a:lnTo>
                    <a:pt x="145" y="12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9" name="Freeform 697"/>
            <p:cNvSpPr>
              <a:spLocks/>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2147483647 h 144"/>
                <a:gd name="T10" fmla="*/ 2147483647 w 152"/>
                <a:gd name="T11" fmla="*/ 2147483647 h 144"/>
                <a:gd name="T12" fmla="*/ 2147483647 w 152"/>
                <a:gd name="T13" fmla="*/ 2147483647 h 144"/>
                <a:gd name="T14" fmla="*/ 2147483647 w 152"/>
                <a:gd name="T15" fmla="*/ 2147483647 h 144"/>
                <a:gd name="T16" fmla="*/ 0 w 152"/>
                <a:gd name="T17" fmla="*/ 2147483647 h 144"/>
                <a:gd name="T18" fmla="*/ 2147483647 w 152"/>
                <a:gd name="T19" fmla="*/ 2147483647 h 144"/>
                <a:gd name="T20" fmla="*/ 2147483647 w 152"/>
                <a:gd name="T21" fmla="*/ 2147483647 h 144"/>
                <a:gd name="T22" fmla="*/ 2147483647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0 h 1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52"/>
                <a:gd name="T94" fmla="*/ 0 h 144"/>
                <a:gd name="T95" fmla="*/ 152 w 152"/>
                <a:gd name="T96" fmla="*/ 144 h 14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0" name="Freeform 698"/>
            <p:cNvSpPr>
              <a:spLocks/>
            </p:cNvSpPr>
            <p:nvPr/>
          </p:nvSpPr>
          <p:spPr bwMode="auto">
            <a:xfrm>
              <a:off x="4557196" y="2455389"/>
              <a:ext cx="162299" cy="203971"/>
            </a:xfrm>
            <a:custGeom>
              <a:avLst/>
              <a:gdLst>
                <a:gd name="T0" fmla="*/ 2147483647 w 121"/>
                <a:gd name="T1" fmla="*/ 2147483647 h 152"/>
                <a:gd name="T2" fmla="*/ 2147483647 w 121"/>
                <a:gd name="T3" fmla="*/ 2147483647 h 152"/>
                <a:gd name="T4" fmla="*/ 2147483647 w 121"/>
                <a:gd name="T5" fmla="*/ 2147483647 h 152"/>
                <a:gd name="T6" fmla="*/ 2147483647 w 121"/>
                <a:gd name="T7" fmla="*/ 2147483647 h 152"/>
                <a:gd name="T8" fmla="*/ 2147483647 w 121"/>
                <a:gd name="T9" fmla="*/ 2147483647 h 152"/>
                <a:gd name="T10" fmla="*/ 2147483647 w 121"/>
                <a:gd name="T11" fmla="*/ 2147483647 h 152"/>
                <a:gd name="T12" fmla="*/ 2147483647 w 121"/>
                <a:gd name="T13" fmla="*/ 2147483647 h 152"/>
                <a:gd name="T14" fmla="*/ 2147483647 w 121"/>
                <a:gd name="T15" fmla="*/ 2147483647 h 152"/>
                <a:gd name="T16" fmla="*/ 0 w 121"/>
                <a:gd name="T17" fmla="*/ 2147483647 h 152"/>
                <a:gd name="T18" fmla="*/ 2147483647 w 121"/>
                <a:gd name="T19" fmla="*/ 2147483647 h 152"/>
                <a:gd name="T20" fmla="*/ 2147483647 w 121"/>
                <a:gd name="T21" fmla="*/ 2147483647 h 152"/>
                <a:gd name="T22" fmla="*/ 2147483647 w 121"/>
                <a:gd name="T23" fmla="*/ 2147483647 h 152"/>
                <a:gd name="T24" fmla="*/ 2147483647 w 121"/>
                <a:gd name="T25" fmla="*/ 2147483647 h 152"/>
                <a:gd name="T26" fmla="*/ 2147483647 w 121"/>
                <a:gd name="T27" fmla="*/ 2147483647 h 152"/>
                <a:gd name="T28" fmla="*/ 2147483647 w 121"/>
                <a:gd name="T29" fmla="*/ 2147483647 h 152"/>
                <a:gd name="T30" fmla="*/ 2147483647 w 121"/>
                <a:gd name="T31" fmla="*/ 2147483647 h 152"/>
                <a:gd name="T32" fmla="*/ 2147483647 w 121"/>
                <a:gd name="T33" fmla="*/ 2147483647 h 152"/>
                <a:gd name="T34" fmla="*/ 2147483647 w 121"/>
                <a:gd name="T35" fmla="*/ 2147483647 h 152"/>
                <a:gd name="T36" fmla="*/ 2147483647 w 121"/>
                <a:gd name="T37" fmla="*/ 2147483647 h 152"/>
                <a:gd name="T38" fmla="*/ 2147483647 w 121"/>
                <a:gd name="T39" fmla="*/ 2147483647 h 152"/>
                <a:gd name="T40" fmla="*/ 2147483647 w 121"/>
                <a:gd name="T41" fmla="*/ 2147483647 h 152"/>
                <a:gd name="T42" fmla="*/ 2147483647 w 121"/>
                <a:gd name="T43" fmla="*/ 2147483647 h 152"/>
                <a:gd name="T44" fmla="*/ 2147483647 w 121"/>
                <a:gd name="T45" fmla="*/ 2147483647 h 152"/>
                <a:gd name="T46" fmla="*/ 2147483647 w 121"/>
                <a:gd name="T47" fmla="*/ 2147483647 h 152"/>
                <a:gd name="T48" fmla="*/ 2147483647 w 121"/>
                <a:gd name="T49" fmla="*/ 2147483647 h 152"/>
                <a:gd name="T50" fmla="*/ 2147483647 w 121"/>
                <a:gd name="T51" fmla="*/ 2147483647 h 152"/>
                <a:gd name="T52" fmla="*/ 2147483647 w 121"/>
                <a:gd name="T53" fmla="*/ 2147483647 h 152"/>
                <a:gd name="T54" fmla="*/ 2147483647 w 121"/>
                <a:gd name="T55" fmla="*/ 2147483647 h 152"/>
                <a:gd name="T56" fmla="*/ 2147483647 w 121"/>
                <a:gd name="T57" fmla="*/ 2147483647 h 152"/>
                <a:gd name="T58" fmla="*/ 2147483647 w 121"/>
                <a:gd name="T59" fmla="*/ 2147483647 h 152"/>
                <a:gd name="T60" fmla="*/ 2147483647 w 121"/>
                <a:gd name="T61" fmla="*/ 2147483647 h 152"/>
                <a:gd name="T62" fmla="*/ 2147483647 w 121"/>
                <a:gd name="T63" fmla="*/ 2147483647 h 152"/>
                <a:gd name="T64" fmla="*/ 2147483647 w 121"/>
                <a:gd name="T65" fmla="*/ 2147483647 h 152"/>
                <a:gd name="T66" fmla="*/ 2147483647 w 121"/>
                <a:gd name="T67" fmla="*/ 2147483647 h 152"/>
                <a:gd name="T68" fmla="*/ 2147483647 w 121"/>
                <a:gd name="T69" fmla="*/ 2147483647 h 152"/>
                <a:gd name="T70" fmla="*/ 2147483647 w 121"/>
                <a:gd name="T71" fmla="*/ 2147483647 h 152"/>
                <a:gd name="T72" fmla="*/ 2147483647 w 121"/>
                <a:gd name="T73" fmla="*/ 2147483647 h 152"/>
                <a:gd name="T74" fmla="*/ 2147483647 w 121"/>
                <a:gd name="T75" fmla="*/ 2147483647 h 152"/>
                <a:gd name="T76" fmla="*/ 2147483647 w 121"/>
                <a:gd name="T77" fmla="*/ 2147483647 h 152"/>
                <a:gd name="T78" fmla="*/ 2147483647 w 121"/>
                <a:gd name="T79" fmla="*/ 2147483647 h 152"/>
                <a:gd name="T80" fmla="*/ 2147483647 w 121"/>
                <a:gd name="T81" fmla="*/ 2147483647 h 152"/>
                <a:gd name="T82" fmla="*/ 2147483647 w 121"/>
                <a:gd name="T83" fmla="*/ 2147483647 h 152"/>
                <a:gd name="T84" fmla="*/ 2147483647 w 121"/>
                <a:gd name="T85" fmla="*/ 2147483647 h 152"/>
                <a:gd name="T86" fmla="*/ 2147483647 w 121"/>
                <a:gd name="T87" fmla="*/ 2147483647 h 152"/>
                <a:gd name="T88" fmla="*/ 2147483647 w 121"/>
                <a:gd name="T89" fmla="*/ 2147483647 h 152"/>
                <a:gd name="T90" fmla="*/ 2147483647 w 121"/>
                <a:gd name="T91" fmla="*/ 0 h 152"/>
                <a:gd name="T92" fmla="*/ 2147483647 w 121"/>
                <a:gd name="T93" fmla="*/ 2147483647 h 152"/>
                <a:gd name="T94" fmla="*/ 2147483647 w 121"/>
                <a:gd name="T95" fmla="*/ 2147483647 h 152"/>
                <a:gd name="T96" fmla="*/ 2147483647 w 121"/>
                <a:gd name="T97" fmla="*/ 2147483647 h 152"/>
                <a:gd name="T98" fmla="*/ 2147483647 w 121"/>
                <a:gd name="T99" fmla="*/ 2147483647 h 152"/>
                <a:gd name="T100" fmla="*/ 2147483647 w 121"/>
                <a:gd name="T101" fmla="*/ 2147483647 h 152"/>
                <a:gd name="T102" fmla="*/ 2147483647 w 121"/>
                <a:gd name="T103" fmla="*/ 2147483647 h 1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1"/>
                <a:gd name="T157" fmla="*/ 0 h 152"/>
                <a:gd name="T158" fmla="*/ 121 w 121"/>
                <a:gd name="T159" fmla="*/ 152 h 15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1" h="152">
                  <a:moveTo>
                    <a:pt x="25" y="40"/>
                  </a:moveTo>
                  <a:lnTo>
                    <a:pt x="17" y="48"/>
                  </a:lnTo>
                  <a:lnTo>
                    <a:pt x="17" y="64"/>
                  </a:lnTo>
                  <a:lnTo>
                    <a:pt x="9" y="72"/>
                  </a:lnTo>
                  <a:lnTo>
                    <a:pt x="9" y="80"/>
                  </a:lnTo>
                  <a:lnTo>
                    <a:pt x="9" y="88"/>
                  </a:lnTo>
                  <a:lnTo>
                    <a:pt x="9" y="96"/>
                  </a:lnTo>
                  <a:lnTo>
                    <a:pt x="9" y="104"/>
                  </a:lnTo>
                  <a:lnTo>
                    <a:pt x="0" y="112"/>
                  </a:lnTo>
                  <a:lnTo>
                    <a:pt x="17" y="120"/>
                  </a:lnTo>
                  <a:lnTo>
                    <a:pt x="25" y="120"/>
                  </a:lnTo>
                  <a:lnTo>
                    <a:pt x="33" y="128"/>
                  </a:lnTo>
                  <a:lnTo>
                    <a:pt x="25" y="136"/>
                  </a:lnTo>
                  <a:lnTo>
                    <a:pt x="25" y="152"/>
                  </a:lnTo>
                  <a:lnTo>
                    <a:pt x="33" y="152"/>
                  </a:lnTo>
                  <a:lnTo>
                    <a:pt x="41" y="152"/>
                  </a:lnTo>
                  <a:lnTo>
                    <a:pt x="49" y="152"/>
                  </a:lnTo>
                  <a:lnTo>
                    <a:pt x="57" y="152"/>
                  </a:lnTo>
                  <a:lnTo>
                    <a:pt x="65" y="152"/>
                  </a:lnTo>
                  <a:lnTo>
                    <a:pt x="73" y="152"/>
                  </a:lnTo>
                  <a:lnTo>
                    <a:pt x="89" y="152"/>
                  </a:lnTo>
                  <a:lnTo>
                    <a:pt x="97" y="152"/>
                  </a:lnTo>
                  <a:lnTo>
                    <a:pt x="97" y="144"/>
                  </a:lnTo>
                  <a:lnTo>
                    <a:pt x="97" y="136"/>
                  </a:lnTo>
                  <a:lnTo>
                    <a:pt x="105" y="136"/>
                  </a:lnTo>
                  <a:lnTo>
                    <a:pt x="105" y="128"/>
                  </a:lnTo>
                  <a:lnTo>
                    <a:pt x="97" y="112"/>
                  </a:lnTo>
                  <a:lnTo>
                    <a:pt x="89" y="104"/>
                  </a:lnTo>
                  <a:lnTo>
                    <a:pt x="81" y="104"/>
                  </a:lnTo>
                  <a:lnTo>
                    <a:pt x="89" y="96"/>
                  </a:lnTo>
                  <a:lnTo>
                    <a:pt x="97" y="96"/>
                  </a:lnTo>
                  <a:lnTo>
                    <a:pt x="105" y="88"/>
                  </a:lnTo>
                  <a:lnTo>
                    <a:pt x="113" y="88"/>
                  </a:lnTo>
                  <a:lnTo>
                    <a:pt x="121" y="88"/>
                  </a:lnTo>
                  <a:lnTo>
                    <a:pt x="121" y="72"/>
                  </a:lnTo>
                  <a:lnTo>
                    <a:pt x="113" y="56"/>
                  </a:lnTo>
                  <a:lnTo>
                    <a:pt x="113" y="48"/>
                  </a:lnTo>
                  <a:lnTo>
                    <a:pt x="113" y="40"/>
                  </a:lnTo>
                  <a:lnTo>
                    <a:pt x="113" y="32"/>
                  </a:lnTo>
                  <a:lnTo>
                    <a:pt x="113" y="24"/>
                  </a:lnTo>
                  <a:lnTo>
                    <a:pt x="97" y="16"/>
                  </a:lnTo>
                  <a:lnTo>
                    <a:pt x="81" y="24"/>
                  </a:lnTo>
                  <a:lnTo>
                    <a:pt x="73" y="16"/>
                  </a:lnTo>
                  <a:lnTo>
                    <a:pt x="73" y="8"/>
                  </a:lnTo>
                  <a:lnTo>
                    <a:pt x="57" y="8"/>
                  </a:lnTo>
                  <a:lnTo>
                    <a:pt x="49" y="0"/>
                  </a:lnTo>
                  <a:lnTo>
                    <a:pt x="49" y="8"/>
                  </a:lnTo>
                  <a:lnTo>
                    <a:pt x="41" y="24"/>
                  </a:lnTo>
                  <a:lnTo>
                    <a:pt x="41" y="32"/>
                  </a:lnTo>
                  <a:lnTo>
                    <a:pt x="33" y="32"/>
                  </a:lnTo>
                  <a:lnTo>
                    <a:pt x="25" y="32"/>
                  </a:lnTo>
                  <a:lnTo>
                    <a:pt x="25"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1" name="Freeform 699"/>
            <p:cNvSpPr>
              <a:spLocks/>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2147483647 h 56"/>
                <a:gd name="T24" fmla="*/ 2147483647 w 49"/>
                <a:gd name="T25" fmla="*/ 2147483647 h 56"/>
                <a:gd name="T26" fmla="*/ 2147483647 w 49"/>
                <a:gd name="T27" fmla="*/ 2147483647 h 56"/>
                <a:gd name="T28" fmla="*/ 2147483647 w 49"/>
                <a:gd name="T29" fmla="*/ 2147483647 h 56"/>
                <a:gd name="T30" fmla="*/ 0 w 49"/>
                <a:gd name="T31" fmla="*/ 2147483647 h 56"/>
                <a:gd name="T32" fmla="*/ 2147483647 w 49"/>
                <a:gd name="T33" fmla="*/ 2147483647 h 56"/>
                <a:gd name="T34" fmla="*/ 2147483647 w 49"/>
                <a:gd name="T35" fmla="*/ 2147483647 h 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
                <a:gd name="T55" fmla="*/ 0 h 56"/>
                <a:gd name="T56" fmla="*/ 49 w 49"/>
                <a:gd name="T57" fmla="*/ 56 h 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2" name="Freeform 700"/>
            <p:cNvSpPr>
              <a:spLocks/>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0 h 144"/>
                <a:gd name="T10" fmla="*/ 2147483647 w 152"/>
                <a:gd name="T11" fmla="*/ 2147483647 h 144"/>
                <a:gd name="T12" fmla="*/ 2147483647 w 152"/>
                <a:gd name="T13" fmla="*/ 2147483647 h 144"/>
                <a:gd name="T14" fmla="*/ 2147483647 w 152"/>
                <a:gd name="T15" fmla="*/ 2147483647 h 144"/>
                <a:gd name="T16" fmla="*/ 2147483647 w 152"/>
                <a:gd name="T17" fmla="*/ 2147483647 h 144"/>
                <a:gd name="T18" fmla="*/ 2147483647 w 152"/>
                <a:gd name="T19" fmla="*/ 2147483647 h 144"/>
                <a:gd name="T20" fmla="*/ 2147483647 w 152"/>
                <a:gd name="T21" fmla="*/ 2147483647 h 144"/>
                <a:gd name="T22" fmla="*/ 0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2147483647 h 144"/>
                <a:gd name="T62" fmla="*/ 2147483647 w 152"/>
                <a:gd name="T63" fmla="*/ 2147483647 h 144"/>
                <a:gd name="T64" fmla="*/ 2147483647 w 152"/>
                <a:gd name="T65" fmla="*/ 2147483647 h 144"/>
                <a:gd name="T66" fmla="*/ 2147483647 w 152"/>
                <a:gd name="T67" fmla="*/ 0 h 1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44"/>
                <a:gd name="T104" fmla="*/ 152 w 152"/>
                <a:gd name="T105" fmla="*/ 144 h 1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3" name="Freeform 701"/>
            <p:cNvSpPr>
              <a:spLocks/>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0 h 56"/>
                <a:gd name="T24" fmla="*/ 2147483647 w 49"/>
                <a:gd name="T25" fmla="*/ 2147483647 h 56"/>
                <a:gd name="T26" fmla="*/ 2147483647 w 49"/>
                <a:gd name="T27" fmla="*/ 2147483647 h 56"/>
                <a:gd name="T28" fmla="*/ 2147483647 w 49"/>
                <a:gd name="T29" fmla="*/ 2147483647 h 56"/>
                <a:gd name="T30" fmla="*/ 2147483647 w 49"/>
                <a:gd name="T31" fmla="*/ 2147483647 h 56"/>
                <a:gd name="T32" fmla="*/ 0 w 49"/>
                <a:gd name="T33" fmla="*/ 2147483647 h 56"/>
                <a:gd name="T34" fmla="*/ 2147483647 w 49"/>
                <a:gd name="T35" fmla="*/ 2147483647 h 56"/>
                <a:gd name="T36" fmla="*/ 2147483647 w 49"/>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56"/>
                <a:gd name="T59" fmla="*/ 49 w 49"/>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4" name="Freeform 702"/>
            <p:cNvSpPr>
              <a:spLocks/>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0 w 80"/>
                <a:gd name="T17" fmla="*/ 2147483647 h 80"/>
                <a:gd name="T18" fmla="*/ 2147483647 w 80"/>
                <a:gd name="T19" fmla="*/ 2147483647 h 80"/>
                <a:gd name="T20" fmla="*/ 2147483647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0"/>
                <a:gd name="T73" fmla="*/ 0 h 80"/>
                <a:gd name="T74" fmla="*/ 80 w 8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5" name="Freeform 703"/>
            <p:cNvSpPr>
              <a:spLocks/>
            </p:cNvSpPr>
            <p:nvPr/>
          </p:nvSpPr>
          <p:spPr bwMode="auto">
            <a:xfrm>
              <a:off x="4546230" y="1833608"/>
              <a:ext cx="441936" cy="525279"/>
            </a:xfrm>
            <a:custGeom>
              <a:avLst/>
              <a:gdLst>
                <a:gd name="T0" fmla="*/ 2147483647 w 329"/>
                <a:gd name="T1" fmla="*/ 2147483647 h 392"/>
                <a:gd name="T2" fmla="*/ 2147483647 w 329"/>
                <a:gd name="T3" fmla="*/ 2147483647 h 392"/>
                <a:gd name="T4" fmla="*/ 2147483647 w 329"/>
                <a:gd name="T5" fmla="*/ 2147483647 h 392"/>
                <a:gd name="T6" fmla="*/ 2147483647 w 329"/>
                <a:gd name="T7" fmla="*/ 2147483647 h 392"/>
                <a:gd name="T8" fmla="*/ 2147483647 w 329"/>
                <a:gd name="T9" fmla="*/ 2147483647 h 392"/>
                <a:gd name="T10" fmla="*/ 2147483647 w 329"/>
                <a:gd name="T11" fmla="*/ 2147483647 h 392"/>
                <a:gd name="T12" fmla="*/ 2147483647 w 329"/>
                <a:gd name="T13" fmla="*/ 2147483647 h 392"/>
                <a:gd name="T14" fmla="*/ 2147483647 w 329"/>
                <a:gd name="T15" fmla="*/ 2147483647 h 392"/>
                <a:gd name="T16" fmla="*/ 2147483647 w 329"/>
                <a:gd name="T17" fmla="*/ 2147483647 h 392"/>
                <a:gd name="T18" fmla="*/ 2147483647 w 329"/>
                <a:gd name="T19" fmla="*/ 2147483647 h 392"/>
                <a:gd name="T20" fmla="*/ 2147483647 w 329"/>
                <a:gd name="T21" fmla="*/ 2147483647 h 392"/>
                <a:gd name="T22" fmla="*/ 2147483647 w 329"/>
                <a:gd name="T23" fmla="*/ 2147483647 h 392"/>
                <a:gd name="T24" fmla="*/ 2147483647 w 329"/>
                <a:gd name="T25" fmla="*/ 2147483647 h 392"/>
                <a:gd name="T26" fmla="*/ 2147483647 w 329"/>
                <a:gd name="T27" fmla="*/ 2147483647 h 392"/>
                <a:gd name="T28" fmla="*/ 2147483647 w 329"/>
                <a:gd name="T29" fmla="*/ 2147483647 h 392"/>
                <a:gd name="T30" fmla="*/ 2147483647 w 329"/>
                <a:gd name="T31" fmla="*/ 2147483647 h 392"/>
                <a:gd name="T32" fmla="*/ 2147483647 w 329"/>
                <a:gd name="T33" fmla="*/ 2147483647 h 392"/>
                <a:gd name="T34" fmla="*/ 2147483647 w 329"/>
                <a:gd name="T35" fmla="*/ 2147483647 h 392"/>
                <a:gd name="T36" fmla="*/ 2147483647 w 329"/>
                <a:gd name="T37" fmla="*/ 2147483647 h 392"/>
                <a:gd name="T38" fmla="*/ 2147483647 w 329"/>
                <a:gd name="T39" fmla="*/ 2147483647 h 392"/>
                <a:gd name="T40" fmla="*/ 2147483647 w 329"/>
                <a:gd name="T41" fmla="*/ 2147483647 h 392"/>
                <a:gd name="T42" fmla="*/ 2147483647 w 329"/>
                <a:gd name="T43" fmla="*/ 2147483647 h 392"/>
                <a:gd name="T44" fmla="*/ 2147483647 w 329"/>
                <a:gd name="T45" fmla="*/ 2147483647 h 392"/>
                <a:gd name="T46" fmla="*/ 2147483647 w 329"/>
                <a:gd name="T47" fmla="*/ 2147483647 h 392"/>
                <a:gd name="T48" fmla="*/ 2147483647 w 329"/>
                <a:gd name="T49" fmla="*/ 2147483647 h 392"/>
                <a:gd name="T50" fmla="*/ 2147483647 w 329"/>
                <a:gd name="T51" fmla="*/ 2147483647 h 392"/>
                <a:gd name="T52" fmla="*/ 2147483647 w 329"/>
                <a:gd name="T53" fmla="*/ 2147483647 h 392"/>
                <a:gd name="T54" fmla="*/ 2147483647 w 329"/>
                <a:gd name="T55" fmla="*/ 2147483647 h 392"/>
                <a:gd name="T56" fmla="*/ 2147483647 w 329"/>
                <a:gd name="T57" fmla="*/ 2147483647 h 392"/>
                <a:gd name="T58" fmla="*/ 2147483647 w 329"/>
                <a:gd name="T59" fmla="*/ 2147483647 h 392"/>
                <a:gd name="T60" fmla="*/ 2147483647 w 329"/>
                <a:gd name="T61" fmla="*/ 2147483647 h 392"/>
                <a:gd name="T62" fmla="*/ 2147483647 w 329"/>
                <a:gd name="T63" fmla="*/ 2147483647 h 392"/>
                <a:gd name="T64" fmla="*/ 2147483647 w 329"/>
                <a:gd name="T65" fmla="*/ 2147483647 h 392"/>
                <a:gd name="T66" fmla="*/ 2147483647 w 329"/>
                <a:gd name="T67" fmla="*/ 2147483647 h 392"/>
                <a:gd name="T68" fmla="*/ 2147483647 w 329"/>
                <a:gd name="T69" fmla="*/ 2147483647 h 392"/>
                <a:gd name="T70" fmla="*/ 2147483647 w 329"/>
                <a:gd name="T71" fmla="*/ 2147483647 h 392"/>
                <a:gd name="T72" fmla="*/ 2147483647 w 329"/>
                <a:gd name="T73" fmla="*/ 2147483647 h 392"/>
                <a:gd name="T74" fmla="*/ 2147483647 w 329"/>
                <a:gd name="T75" fmla="*/ 2147483647 h 392"/>
                <a:gd name="T76" fmla="*/ 0 w 329"/>
                <a:gd name="T77" fmla="*/ 2147483647 h 392"/>
                <a:gd name="T78" fmla="*/ 2147483647 w 329"/>
                <a:gd name="T79" fmla="*/ 2147483647 h 392"/>
                <a:gd name="T80" fmla="*/ 2147483647 w 329"/>
                <a:gd name="T81" fmla="*/ 2147483647 h 392"/>
                <a:gd name="T82" fmla="*/ 2147483647 w 329"/>
                <a:gd name="T83" fmla="*/ 2147483647 h 392"/>
                <a:gd name="T84" fmla="*/ 2147483647 w 329"/>
                <a:gd name="T85" fmla="*/ 2147483647 h 392"/>
                <a:gd name="T86" fmla="*/ 2147483647 w 329"/>
                <a:gd name="T87" fmla="*/ 2147483647 h 3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9"/>
                <a:gd name="T133" fmla="*/ 0 h 392"/>
                <a:gd name="T134" fmla="*/ 329 w 329"/>
                <a:gd name="T135" fmla="*/ 392 h 39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9" h="392">
                  <a:moveTo>
                    <a:pt x="89" y="352"/>
                  </a:moveTo>
                  <a:lnTo>
                    <a:pt x="97" y="344"/>
                  </a:lnTo>
                  <a:lnTo>
                    <a:pt x="97" y="328"/>
                  </a:lnTo>
                  <a:lnTo>
                    <a:pt x="97" y="320"/>
                  </a:lnTo>
                  <a:lnTo>
                    <a:pt x="105" y="312"/>
                  </a:lnTo>
                  <a:lnTo>
                    <a:pt x="97" y="304"/>
                  </a:lnTo>
                  <a:lnTo>
                    <a:pt x="89" y="280"/>
                  </a:lnTo>
                  <a:lnTo>
                    <a:pt x="97" y="264"/>
                  </a:lnTo>
                  <a:lnTo>
                    <a:pt x="97" y="248"/>
                  </a:lnTo>
                  <a:lnTo>
                    <a:pt x="105" y="240"/>
                  </a:lnTo>
                  <a:lnTo>
                    <a:pt x="121" y="240"/>
                  </a:lnTo>
                  <a:lnTo>
                    <a:pt x="121" y="224"/>
                  </a:lnTo>
                  <a:lnTo>
                    <a:pt x="113" y="216"/>
                  </a:lnTo>
                  <a:lnTo>
                    <a:pt x="121" y="200"/>
                  </a:lnTo>
                  <a:lnTo>
                    <a:pt x="129" y="176"/>
                  </a:lnTo>
                  <a:lnTo>
                    <a:pt x="137" y="176"/>
                  </a:lnTo>
                  <a:lnTo>
                    <a:pt x="145" y="152"/>
                  </a:lnTo>
                  <a:lnTo>
                    <a:pt x="153" y="144"/>
                  </a:lnTo>
                  <a:lnTo>
                    <a:pt x="145" y="128"/>
                  </a:lnTo>
                  <a:lnTo>
                    <a:pt x="153" y="120"/>
                  </a:lnTo>
                  <a:lnTo>
                    <a:pt x="161" y="112"/>
                  </a:lnTo>
                  <a:lnTo>
                    <a:pt x="169" y="112"/>
                  </a:lnTo>
                  <a:lnTo>
                    <a:pt x="177" y="96"/>
                  </a:lnTo>
                  <a:lnTo>
                    <a:pt x="185" y="96"/>
                  </a:lnTo>
                  <a:lnTo>
                    <a:pt x="193" y="96"/>
                  </a:lnTo>
                  <a:lnTo>
                    <a:pt x="193" y="88"/>
                  </a:lnTo>
                  <a:lnTo>
                    <a:pt x="201" y="80"/>
                  </a:lnTo>
                  <a:lnTo>
                    <a:pt x="209" y="80"/>
                  </a:lnTo>
                  <a:lnTo>
                    <a:pt x="209" y="72"/>
                  </a:lnTo>
                  <a:lnTo>
                    <a:pt x="217" y="80"/>
                  </a:lnTo>
                  <a:lnTo>
                    <a:pt x="225" y="88"/>
                  </a:lnTo>
                  <a:lnTo>
                    <a:pt x="233" y="88"/>
                  </a:lnTo>
                  <a:lnTo>
                    <a:pt x="249" y="88"/>
                  </a:lnTo>
                  <a:lnTo>
                    <a:pt x="265" y="80"/>
                  </a:lnTo>
                  <a:lnTo>
                    <a:pt x="273" y="56"/>
                  </a:lnTo>
                  <a:lnTo>
                    <a:pt x="281" y="48"/>
                  </a:lnTo>
                  <a:lnTo>
                    <a:pt x="297" y="48"/>
                  </a:lnTo>
                  <a:lnTo>
                    <a:pt x="313" y="56"/>
                  </a:lnTo>
                  <a:lnTo>
                    <a:pt x="313" y="72"/>
                  </a:lnTo>
                  <a:lnTo>
                    <a:pt x="305" y="80"/>
                  </a:lnTo>
                  <a:lnTo>
                    <a:pt x="313" y="72"/>
                  </a:lnTo>
                  <a:lnTo>
                    <a:pt x="305" y="80"/>
                  </a:lnTo>
                  <a:lnTo>
                    <a:pt x="321" y="64"/>
                  </a:lnTo>
                  <a:lnTo>
                    <a:pt x="329" y="56"/>
                  </a:lnTo>
                  <a:lnTo>
                    <a:pt x="321" y="48"/>
                  </a:lnTo>
                  <a:lnTo>
                    <a:pt x="321" y="40"/>
                  </a:lnTo>
                  <a:lnTo>
                    <a:pt x="329" y="24"/>
                  </a:lnTo>
                  <a:lnTo>
                    <a:pt x="321" y="16"/>
                  </a:lnTo>
                  <a:lnTo>
                    <a:pt x="305" y="0"/>
                  </a:lnTo>
                  <a:lnTo>
                    <a:pt x="289" y="16"/>
                  </a:lnTo>
                  <a:lnTo>
                    <a:pt x="273" y="8"/>
                  </a:lnTo>
                  <a:lnTo>
                    <a:pt x="265" y="8"/>
                  </a:lnTo>
                  <a:lnTo>
                    <a:pt x="249" y="8"/>
                  </a:lnTo>
                  <a:lnTo>
                    <a:pt x="233" y="24"/>
                  </a:lnTo>
                  <a:lnTo>
                    <a:pt x="225" y="24"/>
                  </a:lnTo>
                  <a:lnTo>
                    <a:pt x="217" y="24"/>
                  </a:lnTo>
                  <a:lnTo>
                    <a:pt x="209" y="32"/>
                  </a:lnTo>
                  <a:lnTo>
                    <a:pt x="201" y="32"/>
                  </a:lnTo>
                  <a:lnTo>
                    <a:pt x="193" y="56"/>
                  </a:lnTo>
                  <a:lnTo>
                    <a:pt x="169" y="56"/>
                  </a:lnTo>
                  <a:lnTo>
                    <a:pt x="161" y="80"/>
                  </a:lnTo>
                  <a:lnTo>
                    <a:pt x="161" y="88"/>
                  </a:lnTo>
                  <a:lnTo>
                    <a:pt x="145" y="88"/>
                  </a:lnTo>
                  <a:lnTo>
                    <a:pt x="129" y="112"/>
                  </a:lnTo>
                  <a:lnTo>
                    <a:pt x="129" y="128"/>
                  </a:lnTo>
                  <a:lnTo>
                    <a:pt x="113" y="152"/>
                  </a:lnTo>
                  <a:lnTo>
                    <a:pt x="105" y="168"/>
                  </a:lnTo>
                  <a:lnTo>
                    <a:pt x="97" y="184"/>
                  </a:lnTo>
                  <a:lnTo>
                    <a:pt x="89" y="200"/>
                  </a:lnTo>
                  <a:lnTo>
                    <a:pt x="65" y="240"/>
                  </a:lnTo>
                  <a:lnTo>
                    <a:pt x="49" y="256"/>
                  </a:lnTo>
                  <a:lnTo>
                    <a:pt x="33" y="264"/>
                  </a:lnTo>
                  <a:lnTo>
                    <a:pt x="25" y="280"/>
                  </a:lnTo>
                  <a:lnTo>
                    <a:pt x="17" y="288"/>
                  </a:lnTo>
                  <a:lnTo>
                    <a:pt x="8" y="296"/>
                  </a:lnTo>
                  <a:lnTo>
                    <a:pt x="8" y="304"/>
                  </a:lnTo>
                  <a:lnTo>
                    <a:pt x="0" y="320"/>
                  </a:lnTo>
                  <a:lnTo>
                    <a:pt x="0" y="336"/>
                  </a:lnTo>
                  <a:lnTo>
                    <a:pt x="8" y="352"/>
                  </a:lnTo>
                  <a:lnTo>
                    <a:pt x="8" y="368"/>
                  </a:lnTo>
                  <a:lnTo>
                    <a:pt x="8" y="384"/>
                  </a:lnTo>
                  <a:lnTo>
                    <a:pt x="25" y="392"/>
                  </a:lnTo>
                  <a:lnTo>
                    <a:pt x="41" y="392"/>
                  </a:lnTo>
                  <a:lnTo>
                    <a:pt x="65" y="376"/>
                  </a:lnTo>
                  <a:lnTo>
                    <a:pt x="73" y="368"/>
                  </a:lnTo>
                  <a:lnTo>
                    <a:pt x="81" y="368"/>
                  </a:lnTo>
                  <a:lnTo>
                    <a:pt x="81" y="376"/>
                  </a:lnTo>
                  <a:lnTo>
                    <a:pt x="81" y="368"/>
                  </a:lnTo>
                  <a:lnTo>
                    <a:pt x="89" y="3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6" name="Freeform 704"/>
            <p:cNvSpPr>
              <a:spLocks/>
            </p:cNvSpPr>
            <p:nvPr/>
          </p:nvSpPr>
          <p:spPr bwMode="auto">
            <a:xfrm>
              <a:off x="4654795" y="1941076"/>
              <a:ext cx="214937" cy="504443"/>
            </a:xfrm>
            <a:custGeom>
              <a:avLst/>
              <a:gdLst>
                <a:gd name="T0" fmla="*/ 2147483647 w 160"/>
                <a:gd name="T1" fmla="*/ 2147483647 h 376"/>
                <a:gd name="T2" fmla="*/ 2147483647 w 160"/>
                <a:gd name="T3" fmla="*/ 2147483647 h 376"/>
                <a:gd name="T4" fmla="*/ 2147483647 w 160"/>
                <a:gd name="T5" fmla="*/ 2147483647 h 376"/>
                <a:gd name="T6" fmla="*/ 2147483647 w 160"/>
                <a:gd name="T7" fmla="*/ 2147483647 h 376"/>
                <a:gd name="T8" fmla="*/ 2147483647 w 160"/>
                <a:gd name="T9" fmla="*/ 0 h 376"/>
                <a:gd name="T10" fmla="*/ 2147483647 w 160"/>
                <a:gd name="T11" fmla="*/ 2147483647 h 376"/>
                <a:gd name="T12" fmla="*/ 2147483647 w 160"/>
                <a:gd name="T13" fmla="*/ 2147483647 h 376"/>
                <a:gd name="T14" fmla="*/ 2147483647 w 160"/>
                <a:gd name="T15" fmla="*/ 2147483647 h 376"/>
                <a:gd name="T16" fmla="*/ 2147483647 w 160"/>
                <a:gd name="T17" fmla="*/ 2147483647 h 376"/>
                <a:gd name="T18" fmla="*/ 2147483647 w 160"/>
                <a:gd name="T19" fmla="*/ 2147483647 h 376"/>
                <a:gd name="T20" fmla="*/ 2147483647 w 160"/>
                <a:gd name="T21" fmla="*/ 2147483647 h 376"/>
                <a:gd name="T22" fmla="*/ 2147483647 w 160"/>
                <a:gd name="T23" fmla="*/ 2147483647 h 376"/>
                <a:gd name="T24" fmla="*/ 2147483647 w 160"/>
                <a:gd name="T25" fmla="*/ 2147483647 h 376"/>
                <a:gd name="T26" fmla="*/ 2147483647 w 160"/>
                <a:gd name="T27" fmla="*/ 2147483647 h 376"/>
                <a:gd name="T28" fmla="*/ 2147483647 w 160"/>
                <a:gd name="T29" fmla="*/ 2147483647 h 376"/>
                <a:gd name="T30" fmla="*/ 2147483647 w 160"/>
                <a:gd name="T31" fmla="*/ 2147483647 h 376"/>
                <a:gd name="T32" fmla="*/ 2147483647 w 160"/>
                <a:gd name="T33" fmla="*/ 2147483647 h 376"/>
                <a:gd name="T34" fmla="*/ 2147483647 w 160"/>
                <a:gd name="T35" fmla="*/ 2147483647 h 376"/>
                <a:gd name="T36" fmla="*/ 0 w 160"/>
                <a:gd name="T37" fmla="*/ 2147483647 h 376"/>
                <a:gd name="T38" fmla="*/ 2147483647 w 160"/>
                <a:gd name="T39" fmla="*/ 2147483647 h 376"/>
                <a:gd name="T40" fmla="*/ 2147483647 w 160"/>
                <a:gd name="T41" fmla="*/ 2147483647 h 376"/>
                <a:gd name="T42" fmla="*/ 2147483647 w 160"/>
                <a:gd name="T43" fmla="*/ 2147483647 h 376"/>
                <a:gd name="T44" fmla="*/ 2147483647 w 160"/>
                <a:gd name="T45" fmla="*/ 2147483647 h 376"/>
                <a:gd name="T46" fmla="*/ 2147483647 w 160"/>
                <a:gd name="T47" fmla="*/ 2147483647 h 376"/>
                <a:gd name="T48" fmla="*/ 2147483647 w 160"/>
                <a:gd name="T49" fmla="*/ 2147483647 h 376"/>
                <a:gd name="T50" fmla="*/ 2147483647 w 160"/>
                <a:gd name="T51" fmla="*/ 2147483647 h 376"/>
                <a:gd name="T52" fmla="*/ 2147483647 w 160"/>
                <a:gd name="T53" fmla="*/ 2147483647 h 376"/>
                <a:gd name="T54" fmla="*/ 2147483647 w 160"/>
                <a:gd name="T55" fmla="*/ 2147483647 h 376"/>
                <a:gd name="T56" fmla="*/ 2147483647 w 160"/>
                <a:gd name="T57" fmla="*/ 2147483647 h 376"/>
                <a:gd name="T58" fmla="*/ 2147483647 w 160"/>
                <a:gd name="T59" fmla="*/ 2147483647 h 376"/>
                <a:gd name="T60" fmla="*/ 2147483647 w 160"/>
                <a:gd name="T61" fmla="*/ 2147483647 h 376"/>
                <a:gd name="T62" fmla="*/ 2147483647 w 160"/>
                <a:gd name="T63" fmla="*/ 2147483647 h 376"/>
                <a:gd name="T64" fmla="*/ 2147483647 w 160"/>
                <a:gd name="T65" fmla="*/ 2147483647 h 376"/>
                <a:gd name="T66" fmla="*/ 2147483647 w 160"/>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0"/>
                <a:gd name="T103" fmla="*/ 0 h 376"/>
                <a:gd name="T104" fmla="*/ 160 w 160"/>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0" h="376">
                  <a:moveTo>
                    <a:pt x="160" y="88"/>
                  </a:moveTo>
                  <a:lnTo>
                    <a:pt x="160" y="80"/>
                  </a:lnTo>
                  <a:lnTo>
                    <a:pt x="160" y="72"/>
                  </a:lnTo>
                  <a:lnTo>
                    <a:pt x="160" y="56"/>
                  </a:lnTo>
                  <a:lnTo>
                    <a:pt x="160" y="40"/>
                  </a:lnTo>
                  <a:lnTo>
                    <a:pt x="152" y="24"/>
                  </a:lnTo>
                  <a:lnTo>
                    <a:pt x="144" y="24"/>
                  </a:lnTo>
                  <a:lnTo>
                    <a:pt x="136" y="16"/>
                  </a:lnTo>
                  <a:lnTo>
                    <a:pt x="128" y="8"/>
                  </a:lnTo>
                  <a:lnTo>
                    <a:pt x="120" y="0"/>
                  </a:lnTo>
                  <a:lnTo>
                    <a:pt x="112" y="8"/>
                  </a:lnTo>
                  <a:lnTo>
                    <a:pt x="112" y="16"/>
                  </a:lnTo>
                  <a:lnTo>
                    <a:pt x="104" y="16"/>
                  </a:lnTo>
                  <a:lnTo>
                    <a:pt x="96" y="16"/>
                  </a:lnTo>
                  <a:lnTo>
                    <a:pt x="88" y="32"/>
                  </a:lnTo>
                  <a:lnTo>
                    <a:pt x="80" y="32"/>
                  </a:lnTo>
                  <a:lnTo>
                    <a:pt x="72" y="40"/>
                  </a:lnTo>
                  <a:lnTo>
                    <a:pt x="64" y="48"/>
                  </a:lnTo>
                  <a:lnTo>
                    <a:pt x="72" y="64"/>
                  </a:lnTo>
                  <a:lnTo>
                    <a:pt x="64" y="72"/>
                  </a:lnTo>
                  <a:lnTo>
                    <a:pt x="56" y="96"/>
                  </a:lnTo>
                  <a:lnTo>
                    <a:pt x="48" y="96"/>
                  </a:lnTo>
                  <a:lnTo>
                    <a:pt x="40" y="120"/>
                  </a:lnTo>
                  <a:lnTo>
                    <a:pt x="32" y="136"/>
                  </a:lnTo>
                  <a:lnTo>
                    <a:pt x="40" y="144"/>
                  </a:lnTo>
                  <a:lnTo>
                    <a:pt x="40" y="160"/>
                  </a:lnTo>
                  <a:lnTo>
                    <a:pt x="24" y="160"/>
                  </a:lnTo>
                  <a:lnTo>
                    <a:pt x="16" y="168"/>
                  </a:lnTo>
                  <a:lnTo>
                    <a:pt x="16" y="184"/>
                  </a:lnTo>
                  <a:lnTo>
                    <a:pt x="8" y="200"/>
                  </a:lnTo>
                  <a:lnTo>
                    <a:pt x="16" y="224"/>
                  </a:lnTo>
                  <a:lnTo>
                    <a:pt x="24" y="232"/>
                  </a:lnTo>
                  <a:lnTo>
                    <a:pt x="16" y="240"/>
                  </a:lnTo>
                  <a:lnTo>
                    <a:pt x="16" y="248"/>
                  </a:lnTo>
                  <a:lnTo>
                    <a:pt x="16" y="264"/>
                  </a:lnTo>
                  <a:lnTo>
                    <a:pt x="8" y="272"/>
                  </a:lnTo>
                  <a:lnTo>
                    <a:pt x="0" y="288"/>
                  </a:lnTo>
                  <a:lnTo>
                    <a:pt x="0" y="296"/>
                  </a:lnTo>
                  <a:lnTo>
                    <a:pt x="8" y="312"/>
                  </a:lnTo>
                  <a:lnTo>
                    <a:pt x="8" y="328"/>
                  </a:lnTo>
                  <a:lnTo>
                    <a:pt x="16" y="352"/>
                  </a:lnTo>
                  <a:lnTo>
                    <a:pt x="16" y="360"/>
                  </a:lnTo>
                  <a:lnTo>
                    <a:pt x="24" y="368"/>
                  </a:lnTo>
                  <a:lnTo>
                    <a:pt x="24" y="376"/>
                  </a:lnTo>
                  <a:lnTo>
                    <a:pt x="40" y="376"/>
                  </a:lnTo>
                  <a:lnTo>
                    <a:pt x="40" y="368"/>
                  </a:lnTo>
                  <a:lnTo>
                    <a:pt x="48" y="360"/>
                  </a:lnTo>
                  <a:lnTo>
                    <a:pt x="64" y="360"/>
                  </a:lnTo>
                  <a:lnTo>
                    <a:pt x="72" y="344"/>
                  </a:lnTo>
                  <a:lnTo>
                    <a:pt x="72" y="312"/>
                  </a:lnTo>
                  <a:lnTo>
                    <a:pt x="72" y="296"/>
                  </a:lnTo>
                  <a:lnTo>
                    <a:pt x="80" y="296"/>
                  </a:lnTo>
                  <a:lnTo>
                    <a:pt x="96" y="288"/>
                  </a:lnTo>
                  <a:lnTo>
                    <a:pt x="96" y="272"/>
                  </a:lnTo>
                  <a:lnTo>
                    <a:pt x="88" y="256"/>
                  </a:lnTo>
                  <a:lnTo>
                    <a:pt x="80" y="248"/>
                  </a:lnTo>
                  <a:lnTo>
                    <a:pt x="80" y="224"/>
                  </a:lnTo>
                  <a:lnTo>
                    <a:pt x="80" y="200"/>
                  </a:lnTo>
                  <a:lnTo>
                    <a:pt x="96" y="184"/>
                  </a:lnTo>
                  <a:lnTo>
                    <a:pt x="104" y="176"/>
                  </a:lnTo>
                  <a:lnTo>
                    <a:pt x="128" y="160"/>
                  </a:lnTo>
                  <a:lnTo>
                    <a:pt x="136" y="144"/>
                  </a:lnTo>
                  <a:lnTo>
                    <a:pt x="128" y="136"/>
                  </a:lnTo>
                  <a:lnTo>
                    <a:pt x="136" y="120"/>
                  </a:lnTo>
                  <a:lnTo>
                    <a:pt x="152" y="104"/>
                  </a:lnTo>
                  <a:lnTo>
                    <a:pt x="160" y="112"/>
                  </a:lnTo>
                  <a:lnTo>
                    <a:pt x="160" y="104"/>
                  </a:lnTo>
                  <a:lnTo>
                    <a:pt x="16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7" name="Freeform 705"/>
            <p:cNvSpPr>
              <a:spLocks/>
            </p:cNvSpPr>
            <p:nvPr/>
          </p:nvSpPr>
          <p:spPr bwMode="auto">
            <a:xfrm>
              <a:off x="4837930" y="2531056"/>
              <a:ext cx="311439" cy="203971"/>
            </a:xfrm>
            <a:custGeom>
              <a:avLst/>
              <a:gdLst>
                <a:gd name="T0" fmla="*/ 2147483647 w 232"/>
                <a:gd name="T1" fmla="*/ 2147483647 h 152"/>
                <a:gd name="T2" fmla="*/ 2147483647 w 232"/>
                <a:gd name="T3" fmla="*/ 2147483647 h 152"/>
                <a:gd name="T4" fmla="*/ 2147483647 w 232"/>
                <a:gd name="T5" fmla="*/ 2147483647 h 152"/>
                <a:gd name="T6" fmla="*/ 2147483647 w 232"/>
                <a:gd name="T7" fmla="*/ 2147483647 h 152"/>
                <a:gd name="T8" fmla="*/ 2147483647 w 232"/>
                <a:gd name="T9" fmla="*/ 2147483647 h 152"/>
                <a:gd name="T10" fmla="*/ 2147483647 w 232"/>
                <a:gd name="T11" fmla="*/ 2147483647 h 152"/>
                <a:gd name="T12" fmla="*/ 2147483647 w 232"/>
                <a:gd name="T13" fmla="*/ 2147483647 h 152"/>
                <a:gd name="T14" fmla="*/ 2147483647 w 232"/>
                <a:gd name="T15" fmla="*/ 2147483647 h 152"/>
                <a:gd name="T16" fmla="*/ 2147483647 w 232"/>
                <a:gd name="T17" fmla="*/ 2147483647 h 152"/>
                <a:gd name="T18" fmla="*/ 2147483647 w 232"/>
                <a:gd name="T19" fmla="*/ 2147483647 h 152"/>
                <a:gd name="T20" fmla="*/ 2147483647 w 232"/>
                <a:gd name="T21" fmla="*/ 2147483647 h 152"/>
                <a:gd name="T22" fmla="*/ 2147483647 w 232"/>
                <a:gd name="T23" fmla="*/ 0 h 152"/>
                <a:gd name="T24" fmla="*/ 2147483647 w 232"/>
                <a:gd name="T25" fmla="*/ 0 h 152"/>
                <a:gd name="T26" fmla="*/ 2147483647 w 232"/>
                <a:gd name="T27" fmla="*/ 2147483647 h 152"/>
                <a:gd name="T28" fmla="*/ 2147483647 w 232"/>
                <a:gd name="T29" fmla="*/ 2147483647 h 152"/>
                <a:gd name="T30" fmla="*/ 2147483647 w 232"/>
                <a:gd name="T31" fmla="*/ 2147483647 h 152"/>
                <a:gd name="T32" fmla="*/ 2147483647 w 232"/>
                <a:gd name="T33" fmla="*/ 2147483647 h 152"/>
                <a:gd name="T34" fmla="*/ 2147483647 w 232"/>
                <a:gd name="T35" fmla="*/ 2147483647 h 152"/>
                <a:gd name="T36" fmla="*/ 2147483647 w 232"/>
                <a:gd name="T37" fmla="*/ 2147483647 h 152"/>
                <a:gd name="T38" fmla="*/ 2147483647 w 232"/>
                <a:gd name="T39" fmla="*/ 2147483647 h 152"/>
                <a:gd name="T40" fmla="*/ 2147483647 w 232"/>
                <a:gd name="T41" fmla="*/ 2147483647 h 152"/>
                <a:gd name="T42" fmla="*/ 2147483647 w 232"/>
                <a:gd name="T43" fmla="*/ 2147483647 h 152"/>
                <a:gd name="T44" fmla="*/ 0 w 232"/>
                <a:gd name="T45" fmla="*/ 2147483647 h 152"/>
                <a:gd name="T46" fmla="*/ 0 w 232"/>
                <a:gd name="T47" fmla="*/ 2147483647 h 152"/>
                <a:gd name="T48" fmla="*/ 2147483647 w 232"/>
                <a:gd name="T49" fmla="*/ 2147483647 h 152"/>
                <a:gd name="T50" fmla="*/ 2147483647 w 232"/>
                <a:gd name="T51" fmla="*/ 2147483647 h 152"/>
                <a:gd name="T52" fmla="*/ 2147483647 w 232"/>
                <a:gd name="T53" fmla="*/ 2147483647 h 152"/>
                <a:gd name="T54" fmla="*/ 2147483647 w 232"/>
                <a:gd name="T55" fmla="*/ 2147483647 h 152"/>
                <a:gd name="T56" fmla="*/ 2147483647 w 232"/>
                <a:gd name="T57" fmla="*/ 2147483647 h 152"/>
                <a:gd name="T58" fmla="*/ 2147483647 w 232"/>
                <a:gd name="T59" fmla="*/ 2147483647 h 152"/>
                <a:gd name="T60" fmla="*/ 2147483647 w 232"/>
                <a:gd name="T61" fmla="*/ 2147483647 h 152"/>
                <a:gd name="T62" fmla="*/ 2147483647 w 232"/>
                <a:gd name="T63" fmla="*/ 2147483647 h 152"/>
                <a:gd name="T64" fmla="*/ 2147483647 w 232"/>
                <a:gd name="T65" fmla="*/ 2147483647 h 152"/>
                <a:gd name="T66" fmla="*/ 2147483647 w 232"/>
                <a:gd name="T67" fmla="*/ 2147483647 h 152"/>
                <a:gd name="T68" fmla="*/ 2147483647 w 232"/>
                <a:gd name="T69" fmla="*/ 2147483647 h 152"/>
                <a:gd name="T70" fmla="*/ 2147483647 w 232"/>
                <a:gd name="T71" fmla="*/ 2147483647 h 152"/>
                <a:gd name="T72" fmla="*/ 2147483647 w 232"/>
                <a:gd name="T73" fmla="*/ 2147483647 h 152"/>
                <a:gd name="T74" fmla="*/ 2147483647 w 232"/>
                <a:gd name="T75" fmla="*/ 2147483647 h 152"/>
                <a:gd name="T76" fmla="*/ 2147483647 w 232"/>
                <a:gd name="T77" fmla="*/ 2147483647 h 152"/>
                <a:gd name="T78" fmla="*/ 2147483647 w 232"/>
                <a:gd name="T79" fmla="*/ 2147483647 h 152"/>
                <a:gd name="T80" fmla="*/ 2147483647 w 232"/>
                <a:gd name="T81" fmla="*/ 2147483647 h 152"/>
                <a:gd name="T82" fmla="*/ 2147483647 w 232"/>
                <a:gd name="T83" fmla="*/ 2147483647 h 152"/>
                <a:gd name="T84" fmla="*/ 2147483647 w 232"/>
                <a:gd name="T85" fmla="*/ 2147483647 h 152"/>
                <a:gd name="T86" fmla="*/ 2147483647 w 232"/>
                <a:gd name="T87" fmla="*/ 2147483647 h 152"/>
                <a:gd name="T88" fmla="*/ 2147483647 w 232"/>
                <a:gd name="T89" fmla="*/ 2147483647 h 1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2"/>
                <a:gd name="T136" fmla="*/ 0 h 152"/>
                <a:gd name="T137" fmla="*/ 232 w 232"/>
                <a:gd name="T138" fmla="*/ 152 h 1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2" h="152">
                  <a:moveTo>
                    <a:pt x="216" y="88"/>
                  </a:moveTo>
                  <a:lnTo>
                    <a:pt x="224" y="88"/>
                  </a:lnTo>
                  <a:lnTo>
                    <a:pt x="232" y="64"/>
                  </a:lnTo>
                  <a:lnTo>
                    <a:pt x="232" y="56"/>
                  </a:lnTo>
                  <a:lnTo>
                    <a:pt x="208" y="48"/>
                  </a:lnTo>
                  <a:lnTo>
                    <a:pt x="192" y="40"/>
                  </a:lnTo>
                  <a:lnTo>
                    <a:pt x="184" y="40"/>
                  </a:lnTo>
                  <a:lnTo>
                    <a:pt x="168" y="32"/>
                  </a:lnTo>
                  <a:lnTo>
                    <a:pt x="160" y="16"/>
                  </a:lnTo>
                  <a:lnTo>
                    <a:pt x="136" y="8"/>
                  </a:lnTo>
                  <a:lnTo>
                    <a:pt x="128" y="8"/>
                  </a:lnTo>
                  <a:lnTo>
                    <a:pt x="128" y="0"/>
                  </a:lnTo>
                  <a:lnTo>
                    <a:pt x="120" y="0"/>
                  </a:lnTo>
                  <a:lnTo>
                    <a:pt x="112" y="24"/>
                  </a:lnTo>
                  <a:lnTo>
                    <a:pt x="96" y="24"/>
                  </a:lnTo>
                  <a:lnTo>
                    <a:pt x="72" y="24"/>
                  </a:lnTo>
                  <a:lnTo>
                    <a:pt x="48" y="16"/>
                  </a:lnTo>
                  <a:lnTo>
                    <a:pt x="32" y="16"/>
                  </a:lnTo>
                  <a:lnTo>
                    <a:pt x="24" y="16"/>
                  </a:lnTo>
                  <a:lnTo>
                    <a:pt x="24" y="32"/>
                  </a:lnTo>
                  <a:lnTo>
                    <a:pt x="16" y="40"/>
                  </a:lnTo>
                  <a:lnTo>
                    <a:pt x="8" y="64"/>
                  </a:lnTo>
                  <a:lnTo>
                    <a:pt x="0" y="64"/>
                  </a:lnTo>
                  <a:lnTo>
                    <a:pt x="0" y="72"/>
                  </a:lnTo>
                  <a:lnTo>
                    <a:pt x="8" y="80"/>
                  </a:lnTo>
                  <a:lnTo>
                    <a:pt x="16" y="88"/>
                  </a:lnTo>
                  <a:lnTo>
                    <a:pt x="48" y="80"/>
                  </a:lnTo>
                  <a:lnTo>
                    <a:pt x="72" y="80"/>
                  </a:lnTo>
                  <a:lnTo>
                    <a:pt x="96" y="96"/>
                  </a:lnTo>
                  <a:lnTo>
                    <a:pt x="104" y="112"/>
                  </a:lnTo>
                  <a:lnTo>
                    <a:pt x="88" y="120"/>
                  </a:lnTo>
                  <a:lnTo>
                    <a:pt x="88" y="136"/>
                  </a:lnTo>
                  <a:lnTo>
                    <a:pt x="96" y="136"/>
                  </a:lnTo>
                  <a:lnTo>
                    <a:pt x="104" y="128"/>
                  </a:lnTo>
                  <a:lnTo>
                    <a:pt x="120" y="120"/>
                  </a:lnTo>
                  <a:lnTo>
                    <a:pt x="136" y="120"/>
                  </a:lnTo>
                  <a:lnTo>
                    <a:pt x="144" y="128"/>
                  </a:lnTo>
                  <a:lnTo>
                    <a:pt x="136" y="136"/>
                  </a:lnTo>
                  <a:lnTo>
                    <a:pt x="152" y="152"/>
                  </a:lnTo>
                  <a:lnTo>
                    <a:pt x="184" y="136"/>
                  </a:lnTo>
                  <a:lnTo>
                    <a:pt x="168" y="128"/>
                  </a:lnTo>
                  <a:lnTo>
                    <a:pt x="176" y="112"/>
                  </a:lnTo>
                  <a:lnTo>
                    <a:pt x="200" y="112"/>
                  </a:lnTo>
                  <a:lnTo>
                    <a:pt x="208" y="104"/>
                  </a:lnTo>
                  <a:lnTo>
                    <a:pt x="216"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8" name="Freeform 706"/>
            <p:cNvSpPr>
              <a:spLocks/>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0 60000 65536"/>
                <a:gd name="T9" fmla="*/ 0 60000 65536"/>
                <a:gd name="T10" fmla="*/ 0 60000 65536"/>
                <a:gd name="T11" fmla="*/ 0 60000 65536"/>
                <a:gd name="T12" fmla="*/ 0 w 24"/>
                <a:gd name="T13" fmla="*/ 0 h 16"/>
                <a:gd name="T14" fmla="*/ 24 w 24"/>
                <a:gd name="T15" fmla="*/ 16 h 16"/>
              </a:gdLst>
              <a:ahLst/>
              <a:cxnLst>
                <a:cxn ang="T8">
                  <a:pos x="T0" y="T1"/>
                </a:cxn>
                <a:cxn ang="T9">
                  <a:pos x="T2" y="T3"/>
                </a:cxn>
                <a:cxn ang="T10">
                  <a:pos x="T4" y="T5"/>
                </a:cxn>
                <a:cxn ang="T11">
                  <a:pos x="T6" y="T7"/>
                </a:cxn>
              </a:cxnLst>
              <a:rect l="T12" t="T13" r="T14" b="T15"/>
              <a:pathLst>
                <a:path w="24" h="16">
                  <a:moveTo>
                    <a:pt x="24" y="16"/>
                  </a:moveTo>
                  <a:lnTo>
                    <a:pt x="8" y="0"/>
                  </a:lnTo>
                  <a:lnTo>
                    <a:pt x="0" y="8"/>
                  </a:lnTo>
                  <a:lnTo>
                    <a:pt x="2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9" name="Freeform 707"/>
            <p:cNvSpPr>
              <a:spLocks/>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2147483647 w 80"/>
                <a:gd name="T17" fmla="*/ 2147483647 h 80"/>
                <a:gd name="T18" fmla="*/ 2147483647 w 80"/>
                <a:gd name="T19" fmla="*/ 2147483647 h 80"/>
                <a:gd name="T20" fmla="*/ 0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2147483647 w 80"/>
                <a:gd name="T49" fmla="*/ 2147483647 h 80"/>
                <a:gd name="T50" fmla="*/ 2147483647 w 80"/>
                <a:gd name="T51" fmla="*/ 2147483647 h 80"/>
                <a:gd name="T52" fmla="*/ 2147483647 w 80"/>
                <a:gd name="T53" fmla="*/ 2147483647 h 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0"/>
                <a:gd name="T82" fmla="*/ 0 h 80"/>
                <a:gd name="T83" fmla="*/ 80 w 80"/>
                <a:gd name="T84" fmla="*/ 80 h 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0" name="Freeform 708"/>
            <p:cNvSpPr>
              <a:spLocks/>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2147483647 w 24"/>
                <a:gd name="T9" fmla="*/ 2147483647 h 16"/>
                <a:gd name="T10" fmla="*/ 0 60000 65536"/>
                <a:gd name="T11" fmla="*/ 0 60000 65536"/>
                <a:gd name="T12" fmla="*/ 0 60000 65536"/>
                <a:gd name="T13" fmla="*/ 0 60000 65536"/>
                <a:gd name="T14" fmla="*/ 0 60000 65536"/>
                <a:gd name="T15" fmla="*/ 0 w 24"/>
                <a:gd name="T16" fmla="*/ 0 h 16"/>
                <a:gd name="T17" fmla="*/ 24 w 24"/>
                <a:gd name="T18" fmla="*/ 16 h 16"/>
              </a:gdLst>
              <a:ahLst/>
              <a:cxnLst>
                <a:cxn ang="T10">
                  <a:pos x="T0" y="T1"/>
                </a:cxn>
                <a:cxn ang="T11">
                  <a:pos x="T2" y="T3"/>
                </a:cxn>
                <a:cxn ang="T12">
                  <a:pos x="T4" y="T5"/>
                </a:cxn>
                <a:cxn ang="T13">
                  <a:pos x="T6" y="T7"/>
                </a:cxn>
                <a:cxn ang="T14">
                  <a:pos x="T8" y="T9"/>
                </a:cxn>
              </a:cxnLst>
              <a:rect l="T15" t="T16" r="T17" b="T18"/>
              <a:pathLst>
                <a:path w="24" h="16">
                  <a:moveTo>
                    <a:pt x="24" y="16"/>
                  </a:moveTo>
                  <a:lnTo>
                    <a:pt x="8" y="0"/>
                  </a:lnTo>
                  <a:lnTo>
                    <a:pt x="0" y="8"/>
                  </a:lnTo>
                  <a:lnTo>
                    <a:pt x="2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1" name="Freeform 709"/>
            <p:cNvSpPr>
              <a:spLocks/>
            </p:cNvSpPr>
            <p:nvPr/>
          </p:nvSpPr>
          <p:spPr bwMode="auto">
            <a:xfrm>
              <a:off x="4806128" y="2638524"/>
              <a:ext cx="171072" cy="117338"/>
            </a:xfrm>
            <a:custGeom>
              <a:avLst/>
              <a:gdLst>
                <a:gd name="T0" fmla="*/ 2147483647 w 128"/>
                <a:gd name="T1" fmla="*/ 2147483647 h 88"/>
                <a:gd name="T2" fmla="*/ 2147483647 w 128"/>
                <a:gd name="T3" fmla="*/ 2147483647 h 88"/>
                <a:gd name="T4" fmla="*/ 2147483647 w 128"/>
                <a:gd name="T5" fmla="*/ 2147483647 h 88"/>
                <a:gd name="T6" fmla="*/ 2147483647 w 128"/>
                <a:gd name="T7" fmla="*/ 0 h 88"/>
                <a:gd name="T8" fmla="*/ 2147483647 w 128"/>
                <a:gd name="T9" fmla="*/ 0 h 88"/>
                <a:gd name="T10" fmla="*/ 2147483647 w 128"/>
                <a:gd name="T11" fmla="*/ 2147483647 h 88"/>
                <a:gd name="T12" fmla="*/ 2147483647 w 128"/>
                <a:gd name="T13" fmla="*/ 0 h 88"/>
                <a:gd name="T14" fmla="*/ 2147483647 w 128"/>
                <a:gd name="T15" fmla="*/ 2147483647 h 88"/>
                <a:gd name="T16" fmla="*/ 2147483647 w 128"/>
                <a:gd name="T17" fmla="*/ 2147483647 h 88"/>
                <a:gd name="T18" fmla="*/ 0 w 128"/>
                <a:gd name="T19" fmla="*/ 2147483647 h 88"/>
                <a:gd name="T20" fmla="*/ 2147483647 w 128"/>
                <a:gd name="T21" fmla="*/ 2147483647 h 88"/>
                <a:gd name="T22" fmla="*/ 2147483647 w 128"/>
                <a:gd name="T23" fmla="*/ 2147483647 h 88"/>
                <a:gd name="T24" fmla="*/ 2147483647 w 128"/>
                <a:gd name="T25" fmla="*/ 2147483647 h 88"/>
                <a:gd name="T26" fmla="*/ 2147483647 w 128"/>
                <a:gd name="T27" fmla="*/ 2147483647 h 88"/>
                <a:gd name="T28" fmla="*/ 2147483647 w 128"/>
                <a:gd name="T29" fmla="*/ 2147483647 h 88"/>
                <a:gd name="T30" fmla="*/ 2147483647 w 128"/>
                <a:gd name="T31" fmla="*/ 2147483647 h 88"/>
                <a:gd name="T32" fmla="*/ 2147483647 w 128"/>
                <a:gd name="T33" fmla="*/ 2147483647 h 88"/>
                <a:gd name="T34" fmla="*/ 2147483647 w 128"/>
                <a:gd name="T35" fmla="*/ 2147483647 h 88"/>
                <a:gd name="T36" fmla="*/ 2147483647 w 128"/>
                <a:gd name="T37" fmla="*/ 2147483647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8"/>
                <a:gd name="T58" fmla="*/ 0 h 88"/>
                <a:gd name="T59" fmla="*/ 128 w 128"/>
                <a:gd name="T60" fmla="*/ 88 h 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8" h="88">
                  <a:moveTo>
                    <a:pt x="112" y="40"/>
                  </a:moveTo>
                  <a:lnTo>
                    <a:pt x="128" y="32"/>
                  </a:lnTo>
                  <a:lnTo>
                    <a:pt x="120" y="16"/>
                  </a:lnTo>
                  <a:lnTo>
                    <a:pt x="96" y="0"/>
                  </a:lnTo>
                  <a:lnTo>
                    <a:pt x="72" y="0"/>
                  </a:lnTo>
                  <a:lnTo>
                    <a:pt x="40" y="8"/>
                  </a:lnTo>
                  <a:lnTo>
                    <a:pt x="32" y="0"/>
                  </a:lnTo>
                  <a:lnTo>
                    <a:pt x="24" y="24"/>
                  </a:lnTo>
                  <a:lnTo>
                    <a:pt x="16" y="40"/>
                  </a:lnTo>
                  <a:lnTo>
                    <a:pt x="0" y="40"/>
                  </a:lnTo>
                  <a:lnTo>
                    <a:pt x="32" y="80"/>
                  </a:lnTo>
                  <a:lnTo>
                    <a:pt x="40" y="80"/>
                  </a:lnTo>
                  <a:lnTo>
                    <a:pt x="64" y="80"/>
                  </a:lnTo>
                  <a:lnTo>
                    <a:pt x="88" y="80"/>
                  </a:lnTo>
                  <a:lnTo>
                    <a:pt x="112" y="88"/>
                  </a:lnTo>
                  <a:lnTo>
                    <a:pt x="112" y="64"/>
                  </a:lnTo>
                  <a:lnTo>
                    <a:pt x="120" y="56"/>
                  </a:lnTo>
                  <a:lnTo>
                    <a:pt x="112" y="56"/>
                  </a:lnTo>
                  <a:lnTo>
                    <a:pt x="11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2" name="Freeform 710"/>
            <p:cNvSpPr>
              <a:spLocks/>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3" name="Freeform 711"/>
            <p:cNvSpPr>
              <a:spLocks/>
            </p:cNvSpPr>
            <p:nvPr/>
          </p:nvSpPr>
          <p:spPr bwMode="auto">
            <a:xfrm>
              <a:off x="4665761" y="2573824"/>
              <a:ext cx="118435" cy="64701"/>
            </a:xfrm>
            <a:custGeom>
              <a:avLst/>
              <a:gdLst>
                <a:gd name="T0" fmla="*/ 2147483647 w 88"/>
                <a:gd name="T1" fmla="*/ 2147483647 h 48"/>
                <a:gd name="T2" fmla="*/ 2147483647 w 88"/>
                <a:gd name="T3" fmla="*/ 2147483647 h 48"/>
                <a:gd name="T4" fmla="*/ 2147483647 w 88"/>
                <a:gd name="T5" fmla="*/ 2147483647 h 48"/>
                <a:gd name="T6" fmla="*/ 2147483647 w 88"/>
                <a:gd name="T7" fmla="*/ 2147483647 h 48"/>
                <a:gd name="T8" fmla="*/ 2147483647 w 88"/>
                <a:gd name="T9" fmla="*/ 2147483647 h 48"/>
                <a:gd name="T10" fmla="*/ 2147483647 w 88"/>
                <a:gd name="T11" fmla="*/ 2147483647 h 48"/>
                <a:gd name="T12" fmla="*/ 2147483647 w 88"/>
                <a:gd name="T13" fmla="*/ 2147483647 h 48"/>
                <a:gd name="T14" fmla="*/ 2147483647 w 88"/>
                <a:gd name="T15" fmla="*/ 2147483647 h 48"/>
                <a:gd name="T16" fmla="*/ 2147483647 w 88"/>
                <a:gd name="T17" fmla="*/ 2147483647 h 48"/>
                <a:gd name="T18" fmla="*/ 2147483647 w 88"/>
                <a:gd name="T19" fmla="*/ 0 h 48"/>
                <a:gd name="T20" fmla="*/ 2147483647 w 88"/>
                <a:gd name="T21" fmla="*/ 0 h 48"/>
                <a:gd name="T22" fmla="*/ 2147483647 w 88"/>
                <a:gd name="T23" fmla="*/ 0 h 48"/>
                <a:gd name="T24" fmla="*/ 2147483647 w 88"/>
                <a:gd name="T25" fmla="*/ 2147483647 h 48"/>
                <a:gd name="T26" fmla="*/ 2147483647 w 88"/>
                <a:gd name="T27" fmla="*/ 2147483647 h 48"/>
                <a:gd name="T28" fmla="*/ 0 w 88"/>
                <a:gd name="T29" fmla="*/ 2147483647 h 48"/>
                <a:gd name="T30" fmla="*/ 2147483647 w 88"/>
                <a:gd name="T31" fmla="*/ 2147483647 h 48"/>
                <a:gd name="T32" fmla="*/ 2147483647 w 88"/>
                <a:gd name="T33" fmla="*/ 2147483647 h 48"/>
                <a:gd name="T34" fmla="*/ 2147483647 w 88"/>
                <a:gd name="T35" fmla="*/ 2147483647 h 48"/>
                <a:gd name="T36" fmla="*/ 2147483647 w 88"/>
                <a:gd name="T37" fmla="*/ 2147483647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48"/>
                <a:gd name="T59" fmla="*/ 88 w 88"/>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48">
                  <a:moveTo>
                    <a:pt x="40" y="40"/>
                  </a:moveTo>
                  <a:lnTo>
                    <a:pt x="56" y="40"/>
                  </a:lnTo>
                  <a:lnTo>
                    <a:pt x="64" y="40"/>
                  </a:lnTo>
                  <a:lnTo>
                    <a:pt x="64" y="48"/>
                  </a:lnTo>
                  <a:lnTo>
                    <a:pt x="80" y="40"/>
                  </a:lnTo>
                  <a:lnTo>
                    <a:pt x="80" y="32"/>
                  </a:lnTo>
                  <a:lnTo>
                    <a:pt x="88" y="24"/>
                  </a:lnTo>
                  <a:lnTo>
                    <a:pt x="72" y="16"/>
                  </a:lnTo>
                  <a:lnTo>
                    <a:pt x="56" y="8"/>
                  </a:lnTo>
                  <a:lnTo>
                    <a:pt x="40" y="0"/>
                  </a:lnTo>
                  <a:lnTo>
                    <a:pt x="32" y="0"/>
                  </a:lnTo>
                  <a:lnTo>
                    <a:pt x="24" y="0"/>
                  </a:lnTo>
                  <a:lnTo>
                    <a:pt x="16" y="8"/>
                  </a:lnTo>
                  <a:lnTo>
                    <a:pt x="8" y="8"/>
                  </a:lnTo>
                  <a:lnTo>
                    <a:pt x="0" y="16"/>
                  </a:lnTo>
                  <a:lnTo>
                    <a:pt x="8" y="16"/>
                  </a:lnTo>
                  <a:lnTo>
                    <a:pt x="16" y="24"/>
                  </a:lnTo>
                  <a:lnTo>
                    <a:pt x="24" y="40"/>
                  </a:lnTo>
                  <a:lnTo>
                    <a:pt x="4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4" name="Freeform 712"/>
            <p:cNvSpPr>
              <a:spLocks/>
            </p:cNvSpPr>
            <p:nvPr/>
          </p:nvSpPr>
          <p:spPr bwMode="auto">
            <a:xfrm>
              <a:off x="4741428" y="2638524"/>
              <a:ext cx="107468" cy="64700"/>
            </a:xfrm>
            <a:custGeom>
              <a:avLst/>
              <a:gdLst>
                <a:gd name="T0" fmla="*/ 2147483647 w 80"/>
                <a:gd name="T1" fmla="*/ 0 h 48"/>
                <a:gd name="T2" fmla="*/ 2147483647 w 80"/>
                <a:gd name="T3" fmla="*/ 0 h 48"/>
                <a:gd name="T4" fmla="*/ 2147483647 w 80"/>
                <a:gd name="T5" fmla="*/ 2147483647 h 48"/>
                <a:gd name="T6" fmla="*/ 2147483647 w 80"/>
                <a:gd name="T7" fmla="*/ 2147483647 h 48"/>
                <a:gd name="T8" fmla="*/ 2147483647 w 80"/>
                <a:gd name="T9" fmla="*/ 2147483647 h 48"/>
                <a:gd name="T10" fmla="*/ 2147483647 w 80"/>
                <a:gd name="T11" fmla="*/ 2147483647 h 48"/>
                <a:gd name="T12" fmla="*/ 2147483647 w 80"/>
                <a:gd name="T13" fmla="*/ 2147483647 h 48"/>
                <a:gd name="T14" fmla="*/ 0 w 80"/>
                <a:gd name="T15" fmla="*/ 2147483647 h 48"/>
                <a:gd name="T16" fmla="*/ 0 w 80"/>
                <a:gd name="T17" fmla="*/ 2147483647 h 48"/>
                <a:gd name="T18" fmla="*/ 2147483647 w 80"/>
                <a:gd name="T19" fmla="*/ 2147483647 h 48"/>
                <a:gd name="T20" fmla="*/ 2147483647 w 80"/>
                <a:gd name="T21" fmla="*/ 2147483647 h 48"/>
                <a:gd name="T22" fmla="*/ 2147483647 w 80"/>
                <a:gd name="T23" fmla="*/ 2147483647 h 48"/>
                <a:gd name="T24" fmla="*/ 2147483647 w 80"/>
                <a:gd name="T25" fmla="*/ 2147483647 h 48"/>
                <a:gd name="T26" fmla="*/ 2147483647 w 80"/>
                <a:gd name="T27" fmla="*/ 2147483647 h 48"/>
                <a:gd name="T28" fmla="*/ 2147483647 w 80"/>
                <a:gd name="T29" fmla="*/ 0 h 48"/>
                <a:gd name="T30" fmla="*/ 2147483647 w 80"/>
                <a:gd name="T31" fmla="*/ 0 h 48"/>
                <a:gd name="T32" fmla="*/ 2147483647 w 80"/>
                <a:gd name="T33" fmla="*/ 0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48"/>
                <a:gd name="T53" fmla="*/ 80 w 80"/>
                <a:gd name="T54" fmla="*/ 48 h 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48">
                  <a:moveTo>
                    <a:pt x="56" y="0"/>
                  </a:moveTo>
                  <a:lnTo>
                    <a:pt x="48" y="0"/>
                  </a:lnTo>
                  <a:lnTo>
                    <a:pt x="32" y="8"/>
                  </a:lnTo>
                  <a:lnTo>
                    <a:pt x="24" y="8"/>
                  </a:lnTo>
                  <a:lnTo>
                    <a:pt x="16" y="8"/>
                  </a:lnTo>
                  <a:lnTo>
                    <a:pt x="8" y="8"/>
                  </a:lnTo>
                  <a:lnTo>
                    <a:pt x="8" y="16"/>
                  </a:lnTo>
                  <a:lnTo>
                    <a:pt x="0" y="24"/>
                  </a:lnTo>
                  <a:lnTo>
                    <a:pt x="0" y="32"/>
                  </a:lnTo>
                  <a:lnTo>
                    <a:pt x="16" y="40"/>
                  </a:lnTo>
                  <a:lnTo>
                    <a:pt x="32" y="48"/>
                  </a:lnTo>
                  <a:lnTo>
                    <a:pt x="48" y="40"/>
                  </a:lnTo>
                  <a:lnTo>
                    <a:pt x="64" y="40"/>
                  </a:lnTo>
                  <a:lnTo>
                    <a:pt x="72" y="24"/>
                  </a:lnTo>
                  <a:lnTo>
                    <a:pt x="80" y="0"/>
                  </a:lnTo>
                  <a:lnTo>
                    <a:pt x="72" y="0"/>
                  </a:lnTo>
                  <a:lnTo>
                    <a:pt x="5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5" name="Freeform 713"/>
            <p:cNvSpPr>
              <a:spLocks/>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2147483647 h 32"/>
                <a:gd name="T6" fmla="*/ 2147483647 w 72"/>
                <a:gd name="T7" fmla="*/ 2147483647 h 32"/>
                <a:gd name="T8" fmla="*/ 0 w 72"/>
                <a:gd name="T9" fmla="*/ 2147483647 h 32"/>
                <a:gd name="T10" fmla="*/ 0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32"/>
                <a:gd name="T53" fmla="*/ 72 w 7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6" name="Freeform 714"/>
            <p:cNvSpPr>
              <a:spLocks/>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7" name="Freeform 715"/>
            <p:cNvSpPr>
              <a:spLocks/>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0 h 32"/>
                <a:gd name="T6" fmla="*/ 2147483647 w 72"/>
                <a:gd name="T7" fmla="*/ 2147483647 h 32"/>
                <a:gd name="T8" fmla="*/ 2147483647 w 72"/>
                <a:gd name="T9" fmla="*/ 2147483647 h 32"/>
                <a:gd name="T10" fmla="*/ 0 w 72"/>
                <a:gd name="T11" fmla="*/ 2147483647 h 32"/>
                <a:gd name="T12" fmla="*/ 0 w 72"/>
                <a:gd name="T13" fmla="*/ 2147483647 h 32"/>
                <a:gd name="T14" fmla="*/ 0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2147483647 w 72"/>
                <a:gd name="T35" fmla="*/ 2147483647 h 32"/>
                <a:gd name="T36" fmla="*/ 2147483647 w 72"/>
                <a:gd name="T37" fmla="*/ 2147483647 h 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
                <a:gd name="T58" fmla="*/ 0 h 32"/>
                <a:gd name="T59" fmla="*/ 72 w 72"/>
                <a:gd name="T60" fmla="*/ 32 h 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8" name="Freeform 716"/>
            <p:cNvSpPr>
              <a:spLocks/>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0 h 72"/>
                <a:gd name="T44" fmla="*/ 2147483647 w 88"/>
                <a:gd name="T45" fmla="*/ 0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8"/>
                <a:gd name="T70" fmla="*/ 0 h 72"/>
                <a:gd name="T71" fmla="*/ 88 w 88"/>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9" name="Freeform 717"/>
            <p:cNvSpPr>
              <a:spLocks/>
            </p:cNvSpPr>
            <p:nvPr/>
          </p:nvSpPr>
          <p:spPr bwMode="auto">
            <a:xfrm>
              <a:off x="4773229" y="2692258"/>
              <a:ext cx="85536" cy="150237"/>
            </a:xfrm>
            <a:custGeom>
              <a:avLst/>
              <a:gdLst>
                <a:gd name="T0" fmla="*/ 2147483647 w 64"/>
                <a:gd name="T1" fmla="*/ 2147483647 h 112"/>
                <a:gd name="T2" fmla="*/ 2147483647 w 64"/>
                <a:gd name="T3" fmla="*/ 2147483647 h 112"/>
                <a:gd name="T4" fmla="*/ 2147483647 w 64"/>
                <a:gd name="T5" fmla="*/ 2147483647 h 112"/>
                <a:gd name="T6" fmla="*/ 2147483647 w 64"/>
                <a:gd name="T7" fmla="*/ 2147483647 h 112"/>
                <a:gd name="T8" fmla="*/ 2147483647 w 64"/>
                <a:gd name="T9" fmla="*/ 2147483647 h 112"/>
                <a:gd name="T10" fmla="*/ 2147483647 w 64"/>
                <a:gd name="T11" fmla="*/ 2147483647 h 112"/>
                <a:gd name="T12" fmla="*/ 2147483647 w 64"/>
                <a:gd name="T13" fmla="*/ 2147483647 h 112"/>
                <a:gd name="T14" fmla="*/ 2147483647 w 64"/>
                <a:gd name="T15" fmla="*/ 2147483647 h 112"/>
                <a:gd name="T16" fmla="*/ 2147483647 w 64"/>
                <a:gd name="T17" fmla="*/ 2147483647 h 112"/>
                <a:gd name="T18" fmla="*/ 2147483647 w 64"/>
                <a:gd name="T19" fmla="*/ 2147483647 h 112"/>
                <a:gd name="T20" fmla="*/ 2147483647 w 64"/>
                <a:gd name="T21" fmla="*/ 0 h 112"/>
                <a:gd name="T22" fmla="*/ 2147483647 w 64"/>
                <a:gd name="T23" fmla="*/ 2147483647 h 112"/>
                <a:gd name="T24" fmla="*/ 2147483647 w 64"/>
                <a:gd name="T25" fmla="*/ 2147483647 h 112"/>
                <a:gd name="T26" fmla="*/ 2147483647 w 64"/>
                <a:gd name="T27" fmla="*/ 2147483647 h 112"/>
                <a:gd name="T28" fmla="*/ 2147483647 w 64"/>
                <a:gd name="T29" fmla="*/ 2147483647 h 112"/>
                <a:gd name="T30" fmla="*/ 2147483647 w 64"/>
                <a:gd name="T31" fmla="*/ 2147483647 h 112"/>
                <a:gd name="T32" fmla="*/ 0 w 64"/>
                <a:gd name="T33" fmla="*/ 2147483647 h 112"/>
                <a:gd name="T34" fmla="*/ 2147483647 w 64"/>
                <a:gd name="T35" fmla="*/ 2147483647 h 112"/>
                <a:gd name="T36" fmla="*/ 2147483647 w 64"/>
                <a:gd name="T37" fmla="*/ 2147483647 h 112"/>
                <a:gd name="T38" fmla="*/ 2147483647 w 64"/>
                <a:gd name="T39" fmla="*/ 2147483647 h 112"/>
                <a:gd name="T40" fmla="*/ 2147483647 w 64"/>
                <a:gd name="T41" fmla="*/ 2147483647 h 112"/>
                <a:gd name="T42" fmla="*/ 2147483647 w 64"/>
                <a:gd name="T43" fmla="*/ 2147483647 h 1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
                <a:gd name="T67" fmla="*/ 0 h 112"/>
                <a:gd name="T68" fmla="*/ 64 w 64"/>
                <a:gd name="T69" fmla="*/ 112 h 1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 h="112">
                  <a:moveTo>
                    <a:pt x="40" y="96"/>
                  </a:moveTo>
                  <a:lnTo>
                    <a:pt x="56" y="88"/>
                  </a:lnTo>
                  <a:lnTo>
                    <a:pt x="64" y="88"/>
                  </a:lnTo>
                  <a:lnTo>
                    <a:pt x="64" y="80"/>
                  </a:lnTo>
                  <a:lnTo>
                    <a:pt x="56" y="72"/>
                  </a:lnTo>
                  <a:lnTo>
                    <a:pt x="64" y="56"/>
                  </a:lnTo>
                  <a:lnTo>
                    <a:pt x="56" y="48"/>
                  </a:lnTo>
                  <a:lnTo>
                    <a:pt x="56" y="40"/>
                  </a:lnTo>
                  <a:lnTo>
                    <a:pt x="56" y="32"/>
                  </a:lnTo>
                  <a:lnTo>
                    <a:pt x="32" y="16"/>
                  </a:lnTo>
                  <a:lnTo>
                    <a:pt x="24" y="0"/>
                  </a:lnTo>
                  <a:lnTo>
                    <a:pt x="8" y="8"/>
                  </a:lnTo>
                  <a:lnTo>
                    <a:pt x="16" y="16"/>
                  </a:lnTo>
                  <a:lnTo>
                    <a:pt x="16" y="24"/>
                  </a:lnTo>
                  <a:lnTo>
                    <a:pt x="16" y="40"/>
                  </a:lnTo>
                  <a:lnTo>
                    <a:pt x="8" y="56"/>
                  </a:lnTo>
                  <a:lnTo>
                    <a:pt x="0" y="72"/>
                  </a:lnTo>
                  <a:lnTo>
                    <a:pt x="16" y="88"/>
                  </a:lnTo>
                  <a:lnTo>
                    <a:pt x="16" y="96"/>
                  </a:lnTo>
                  <a:lnTo>
                    <a:pt x="24" y="112"/>
                  </a:lnTo>
                  <a:lnTo>
                    <a:pt x="32" y="104"/>
                  </a:lnTo>
                  <a:lnTo>
                    <a:pt x="40"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0" name="Freeform 718"/>
            <p:cNvSpPr>
              <a:spLocks/>
            </p:cNvSpPr>
            <p:nvPr/>
          </p:nvSpPr>
          <p:spPr bwMode="auto">
            <a:xfrm>
              <a:off x="4698659" y="2670326"/>
              <a:ext cx="96502" cy="118435"/>
            </a:xfrm>
            <a:custGeom>
              <a:avLst/>
              <a:gdLst>
                <a:gd name="T0" fmla="*/ 2147483647 w 72"/>
                <a:gd name="T1" fmla="*/ 2147483647 h 88"/>
                <a:gd name="T2" fmla="*/ 2147483647 w 72"/>
                <a:gd name="T3" fmla="*/ 2147483647 h 88"/>
                <a:gd name="T4" fmla="*/ 2147483647 w 72"/>
                <a:gd name="T5" fmla="*/ 2147483647 h 88"/>
                <a:gd name="T6" fmla="*/ 2147483647 w 72"/>
                <a:gd name="T7" fmla="*/ 2147483647 h 88"/>
                <a:gd name="T8" fmla="*/ 2147483647 w 72"/>
                <a:gd name="T9" fmla="*/ 2147483647 h 88"/>
                <a:gd name="T10" fmla="*/ 2147483647 w 72"/>
                <a:gd name="T11" fmla="*/ 2147483647 h 88"/>
                <a:gd name="T12" fmla="*/ 2147483647 w 72"/>
                <a:gd name="T13" fmla="*/ 0 h 88"/>
                <a:gd name="T14" fmla="*/ 2147483647 w 72"/>
                <a:gd name="T15" fmla="*/ 2147483647 h 88"/>
                <a:gd name="T16" fmla="*/ 0 w 72"/>
                <a:gd name="T17" fmla="*/ 2147483647 h 88"/>
                <a:gd name="T18" fmla="*/ 0 w 72"/>
                <a:gd name="T19" fmla="*/ 2147483647 h 88"/>
                <a:gd name="T20" fmla="*/ 0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88"/>
                <a:gd name="T53" fmla="*/ 72 w 72"/>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88">
                  <a:moveTo>
                    <a:pt x="72" y="56"/>
                  </a:moveTo>
                  <a:lnTo>
                    <a:pt x="72" y="40"/>
                  </a:lnTo>
                  <a:lnTo>
                    <a:pt x="72" y="32"/>
                  </a:lnTo>
                  <a:lnTo>
                    <a:pt x="64" y="24"/>
                  </a:lnTo>
                  <a:lnTo>
                    <a:pt x="48" y="16"/>
                  </a:lnTo>
                  <a:lnTo>
                    <a:pt x="32" y="8"/>
                  </a:lnTo>
                  <a:lnTo>
                    <a:pt x="32" y="0"/>
                  </a:lnTo>
                  <a:lnTo>
                    <a:pt x="16" y="8"/>
                  </a:lnTo>
                  <a:lnTo>
                    <a:pt x="0" y="8"/>
                  </a:lnTo>
                  <a:lnTo>
                    <a:pt x="0" y="24"/>
                  </a:lnTo>
                  <a:lnTo>
                    <a:pt x="0" y="32"/>
                  </a:lnTo>
                  <a:lnTo>
                    <a:pt x="8" y="32"/>
                  </a:lnTo>
                  <a:lnTo>
                    <a:pt x="24" y="48"/>
                  </a:lnTo>
                  <a:lnTo>
                    <a:pt x="32" y="72"/>
                  </a:lnTo>
                  <a:lnTo>
                    <a:pt x="56" y="88"/>
                  </a:lnTo>
                  <a:lnTo>
                    <a:pt x="64" y="72"/>
                  </a:lnTo>
                  <a:lnTo>
                    <a:pt x="72"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1" name="Freeform 719"/>
            <p:cNvSpPr>
              <a:spLocks/>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2" name="Freeform 720"/>
            <p:cNvSpPr>
              <a:spLocks/>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2147483647 h 72"/>
                <a:gd name="T44" fmla="*/ 2147483647 w 88"/>
                <a:gd name="T45" fmla="*/ 2147483647 h 72"/>
                <a:gd name="T46" fmla="*/ 2147483647 w 88"/>
                <a:gd name="T47" fmla="*/ 2147483647 h 72"/>
                <a:gd name="T48" fmla="*/ 2147483647 w 88"/>
                <a:gd name="T49" fmla="*/ 0 h 72"/>
                <a:gd name="T50" fmla="*/ 2147483647 w 88"/>
                <a:gd name="T51" fmla="*/ 0 h 7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8"/>
                <a:gd name="T79" fmla="*/ 0 h 72"/>
                <a:gd name="T80" fmla="*/ 88 w 88"/>
                <a:gd name="T81" fmla="*/ 72 h 7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3" name="Freeform 721"/>
            <p:cNvSpPr>
              <a:spLocks/>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4" name="Freeform 722"/>
            <p:cNvSpPr>
              <a:spLocks/>
            </p:cNvSpPr>
            <p:nvPr/>
          </p:nvSpPr>
          <p:spPr bwMode="auto">
            <a:xfrm>
              <a:off x="4708529" y="2466355"/>
              <a:ext cx="161202" cy="150237"/>
            </a:xfrm>
            <a:custGeom>
              <a:avLst/>
              <a:gdLst>
                <a:gd name="T0" fmla="*/ 0 w 120"/>
                <a:gd name="T1" fmla="*/ 2147483647 h 112"/>
                <a:gd name="T2" fmla="*/ 0 w 120"/>
                <a:gd name="T3" fmla="*/ 2147483647 h 112"/>
                <a:gd name="T4" fmla="*/ 0 w 120"/>
                <a:gd name="T5" fmla="*/ 2147483647 h 112"/>
                <a:gd name="T6" fmla="*/ 2147483647 w 120"/>
                <a:gd name="T7" fmla="*/ 2147483647 h 112"/>
                <a:gd name="T8" fmla="*/ 2147483647 w 120"/>
                <a:gd name="T9" fmla="*/ 2147483647 h 112"/>
                <a:gd name="T10" fmla="*/ 2147483647 w 120"/>
                <a:gd name="T11" fmla="*/ 2147483647 h 112"/>
                <a:gd name="T12" fmla="*/ 2147483647 w 120"/>
                <a:gd name="T13" fmla="*/ 2147483647 h 112"/>
                <a:gd name="T14" fmla="*/ 2147483647 w 120"/>
                <a:gd name="T15" fmla="*/ 2147483647 h 112"/>
                <a:gd name="T16" fmla="*/ 2147483647 w 120"/>
                <a:gd name="T17" fmla="*/ 2147483647 h 112"/>
                <a:gd name="T18" fmla="*/ 2147483647 w 120"/>
                <a:gd name="T19" fmla="*/ 2147483647 h 112"/>
                <a:gd name="T20" fmla="*/ 2147483647 w 120"/>
                <a:gd name="T21" fmla="*/ 2147483647 h 112"/>
                <a:gd name="T22" fmla="*/ 2147483647 w 120"/>
                <a:gd name="T23" fmla="*/ 2147483647 h 112"/>
                <a:gd name="T24" fmla="*/ 2147483647 w 120"/>
                <a:gd name="T25" fmla="*/ 2147483647 h 112"/>
                <a:gd name="T26" fmla="*/ 2147483647 w 120"/>
                <a:gd name="T27" fmla="*/ 2147483647 h 112"/>
                <a:gd name="T28" fmla="*/ 2147483647 w 120"/>
                <a:gd name="T29" fmla="*/ 2147483647 h 112"/>
                <a:gd name="T30" fmla="*/ 2147483647 w 120"/>
                <a:gd name="T31" fmla="*/ 2147483647 h 112"/>
                <a:gd name="T32" fmla="*/ 2147483647 w 120"/>
                <a:gd name="T33" fmla="*/ 2147483647 h 112"/>
                <a:gd name="T34" fmla="*/ 2147483647 w 120"/>
                <a:gd name="T35" fmla="*/ 2147483647 h 112"/>
                <a:gd name="T36" fmla="*/ 2147483647 w 120"/>
                <a:gd name="T37" fmla="*/ 2147483647 h 112"/>
                <a:gd name="T38" fmla="*/ 2147483647 w 120"/>
                <a:gd name="T39" fmla="*/ 2147483647 h 112"/>
                <a:gd name="T40" fmla="*/ 2147483647 w 120"/>
                <a:gd name="T41" fmla="*/ 2147483647 h 112"/>
                <a:gd name="T42" fmla="*/ 2147483647 w 120"/>
                <a:gd name="T43" fmla="*/ 2147483647 h 112"/>
                <a:gd name="T44" fmla="*/ 2147483647 w 120"/>
                <a:gd name="T45" fmla="*/ 0 h 112"/>
                <a:gd name="T46" fmla="*/ 2147483647 w 120"/>
                <a:gd name="T47" fmla="*/ 0 h 112"/>
                <a:gd name="T48" fmla="*/ 2147483647 w 120"/>
                <a:gd name="T49" fmla="*/ 0 h 112"/>
                <a:gd name="T50" fmla="*/ 2147483647 w 120"/>
                <a:gd name="T51" fmla="*/ 2147483647 h 112"/>
                <a:gd name="T52" fmla="*/ 0 w 120"/>
                <a:gd name="T53" fmla="*/ 2147483647 h 112"/>
                <a:gd name="T54" fmla="*/ 0 w 120"/>
                <a:gd name="T55" fmla="*/ 2147483647 h 112"/>
                <a:gd name="T56" fmla="*/ 0 w 120"/>
                <a:gd name="T57" fmla="*/ 2147483647 h 1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
                <a:gd name="T88" fmla="*/ 0 h 112"/>
                <a:gd name="T89" fmla="*/ 120 w 120"/>
                <a:gd name="T90" fmla="*/ 112 h 11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 h="112">
                  <a:moveTo>
                    <a:pt x="0" y="32"/>
                  </a:moveTo>
                  <a:lnTo>
                    <a:pt x="0" y="40"/>
                  </a:lnTo>
                  <a:lnTo>
                    <a:pt x="0" y="48"/>
                  </a:lnTo>
                  <a:lnTo>
                    <a:pt x="8" y="64"/>
                  </a:lnTo>
                  <a:lnTo>
                    <a:pt x="8" y="80"/>
                  </a:lnTo>
                  <a:lnTo>
                    <a:pt x="24" y="88"/>
                  </a:lnTo>
                  <a:lnTo>
                    <a:pt x="40" y="96"/>
                  </a:lnTo>
                  <a:lnTo>
                    <a:pt x="56" y="104"/>
                  </a:lnTo>
                  <a:lnTo>
                    <a:pt x="72" y="112"/>
                  </a:lnTo>
                  <a:lnTo>
                    <a:pt x="88" y="112"/>
                  </a:lnTo>
                  <a:lnTo>
                    <a:pt x="96" y="112"/>
                  </a:lnTo>
                  <a:lnTo>
                    <a:pt x="104" y="112"/>
                  </a:lnTo>
                  <a:lnTo>
                    <a:pt x="112" y="88"/>
                  </a:lnTo>
                  <a:lnTo>
                    <a:pt x="120" y="80"/>
                  </a:lnTo>
                  <a:lnTo>
                    <a:pt x="120" y="64"/>
                  </a:lnTo>
                  <a:lnTo>
                    <a:pt x="120" y="56"/>
                  </a:lnTo>
                  <a:lnTo>
                    <a:pt x="112" y="48"/>
                  </a:lnTo>
                  <a:lnTo>
                    <a:pt x="120" y="40"/>
                  </a:lnTo>
                  <a:lnTo>
                    <a:pt x="120" y="24"/>
                  </a:lnTo>
                  <a:lnTo>
                    <a:pt x="112" y="8"/>
                  </a:lnTo>
                  <a:lnTo>
                    <a:pt x="104" y="8"/>
                  </a:lnTo>
                  <a:lnTo>
                    <a:pt x="80" y="8"/>
                  </a:lnTo>
                  <a:lnTo>
                    <a:pt x="72" y="0"/>
                  </a:lnTo>
                  <a:lnTo>
                    <a:pt x="56" y="0"/>
                  </a:lnTo>
                  <a:lnTo>
                    <a:pt x="48" y="0"/>
                  </a:lnTo>
                  <a:lnTo>
                    <a:pt x="16" y="8"/>
                  </a:lnTo>
                  <a:lnTo>
                    <a:pt x="0" y="16"/>
                  </a:lnTo>
                  <a:lnTo>
                    <a:pt x="0" y="24"/>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5" name="Freeform 723"/>
            <p:cNvSpPr>
              <a:spLocks/>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0 w 56"/>
                <a:gd name="T11" fmla="*/ 2147483647 h 32"/>
                <a:gd name="T12" fmla="*/ 0 w 56"/>
                <a:gd name="T13" fmla="*/ 2147483647 h 32"/>
                <a:gd name="T14" fmla="*/ 2147483647 w 56"/>
                <a:gd name="T15" fmla="*/ 2147483647 h 32"/>
                <a:gd name="T16" fmla="*/ 2147483647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
                <a:gd name="T40" fmla="*/ 0 h 32"/>
                <a:gd name="T41" fmla="*/ 56 w 56"/>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6" name="Freeform 724"/>
            <p:cNvSpPr>
              <a:spLocks/>
            </p:cNvSpPr>
            <p:nvPr/>
          </p:nvSpPr>
          <p:spPr bwMode="auto">
            <a:xfrm>
              <a:off x="4602157" y="2380819"/>
              <a:ext cx="52638" cy="85536"/>
            </a:xfrm>
            <a:custGeom>
              <a:avLst/>
              <a:gdLst>
                <a:gd name="T0" fmla="*/ 2147483647 w 40"/>
                <a:gd name="T1" fmla="*/ 2147483647 h 64"/>
                <a:gd name="T2" fmla="*/ 2147483647 w 40"/>
                <a:gd name="T3" fmla="*/ 2147483647 h 64"/>
                <a:gd name="T4" fmla="*/ 2147483647 w 40"/>
                <a:gd name="T5" fmla="*/ 2147483647 h 64"/>
                <a:gd name="T6" fmla="*/ 2147483647 w 40"/>
                <a:gd name="T7" fmla="*/ 2147483647 h 64"/>
                <a:gd name="T8" fmla="*/ 2147483647 w 40"/>
                <a:gd name="T9" fmla="*/ 2147483647 h 64"/>
                <a:gd name="T10" fmla="*/ 2147483647 w 40"/>
                <a:gd name="T11" fmla="*/ 2147483647 h 64"/>
                <a:gd name="T12" fmla="*/ 2147483647 w 40"/>
                <a:gd name="T13" fmla="*/ 2147483647 h 64"/>
                <a:gd name="T14" fmla="*/ 2147483647 w 40"/>
                <a:gd name="T15" fmla="*/ 0 h 64"/>
                <a:gd name="T16" fmla="*/ 2147483647 w 40"/>
                <a:gd name="T17" fmla="*/ 2147483647 h 64"/>
                <a:gd name="T18" fmla="*/ 2147483647 w 40"/>
                <a:gd name="T19" fmla="*/ 2147483647 h 64"/>
                <a:gd name="T20" fmla="*/ 0 w 40"/>
                <a:gd name="T21" fmla="*/ 2147483647 h 64"/>
                <a:gd name="T22" fmla="*/ 0 w 40"/>
                <a:gd name="T23" fmla="*/ 2147483647 h 64"/>
                <a:gd name="T24" fmla="*/ 2147483647 w 40"/>
                <a:gd name="T25" fmla="*/ 2147483647 h 64"/>
                <a:gd name="T26" fmla="*/ 2147483647 w 40"/>
                <a:gd name="T27" fmla="*/ 2147483647 h 64"/>
                <a:gd name="T28" fmla="*/ 2147483647 w 40"/>
                <a:gd name="T29" fmla="*/ 2147483647 h 64"/>
                <a:gd name="T30" fmla="*/ 2147483647 w 40"/>
                <a:gd name="T31" fmla="*/ 2147483647 h 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
                <a:gd name="T49" fmla="*/ 0 h 64"/>
                <a:gd name="T50" fmla="*/ 40 w 40"/>
                <a:gd name="T51" fmla="*/ 64 h 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 h="64">
                  <a:moveTo>
                    <a:pt x="24" y="64"/>
                  </a:moveTo>
                  <a:lnTo>
                    <a:pt x="24" y="48"/>
                  </a:lnTo>
                  <a:lnTo>
                    <a:pt x="24" y="32"/>
                  </a:lnTo>
                  <a:lnTo>
                    <a:pt x="32" y="32"/>
                  </a:lnTo>
                  <a:lnTo>
                    <a:pt x="40" y="24"/>
                  </a:lnTo>
                  <a:lnTo>
                    <a:pt x="32" y="24"/>
                  </a:lnTo>
                  <a:lnTo>
                    <a:pt x="32" y="16"/>
                  </a:lnTo>
                  <a:lnTo>
                    <a:pt x="32" y="0"/>
                  </a:lnTo>
                  <a:lnTo>
                    <a:pt x="16" y="8"/>
                  </a:lnTo>
                  <a:lnTo>
                    <a:pt x="8" y="8"/>
                  </a:lnTo>
                  <a:lnTo>
                    <a:pt x="0" y="24"/>
                  </a:lnTo>
                  <a:lnTo>
                    <a:pt x="0" y="40"/>
                  </a:lnTo>
                  <a:lnTo>
                    <a:pt x="8" y="48"/>
                  </a:lnTo>
                  <a:lnTo>
                    <a:pt x="16" y="64"/>
                  </a:lnTo>
                  <a:lnTo>
                    <a:pt x="16" y="56"/>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7" name="Freeform 725"/>
            <p:cNvSpPr>
              <a:spLocks/>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0 h 40"/>
                <a:gd name="T24" fmla="*/ 0 w 41"/>
                <a:gd name="T25" fmla="*/ 2147483647 h 40"/>
                <a:gd name="T26" fmla="*/ 0 w 41"/>
                <a:gd name="T27" fmla="*/ 2147483647 h 40"/>
                <a:gd name="T28" fmla="*/ 2147483647 w 41"/>
                <a:gd name="T29" fmla="*/ 2147483647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40"/>
                <a:gd name="T47" fmla="*/ 41 w 41"/>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8" name="Freeform 726"/>
            <p:cNvSpPr>
              <a:spLocks/>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2147483647 w 56"/>
                <a:gd name="T11" fmla="*/ 0 h 32"/>
                <a:gd name="T12" fmla="*/ 2147483647 w 56"/>
                <a:gd name="T13" fmla="*/ 0 h 32"/>
                <a:gd name="T14" fmla="*/ 0 w 56"/>
                <a:gd name="T15" fmla="*/ 2147483647 h 32"/>
                <a:gd name="T16" fmla="*/ 0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2147483647 w 56"/>
                <a:gd name="T27" fmla="*/ 2147483647 h 32"/>
                <a:gd name="T28" fmla="*/ 2147483647 w 56"/>
                <a:gd name="T29" fmla="*/ 2147483647 h 32"/>
                <a:gd name="T30" fmla="*/ 2147483647 w 56"/>
                <a:gd name="T31" fmla="*/ 2147483647 h 32"/>
                <a:gd name="T32" fmla="*/ 2147483647 w 56"/>
                <a:gd name="T33" fmla="*/ 2147483647 h 32"/>
                <a:gd name="T34" fmla="*/ 2147483647 w 56"/>
                <a:gd name="T35" fmla="*/ 2147483647 h 32"/>
                <a:gd name="T36" fmla="*/ 2147483647 w 56"/>
                <a:gd name="T37" fmla="*/ 2147483647 h 32"/>
                <a:gd name="T38" fmla="*/ 2147483647 w 56"/>
                <a:gd name="T39" fmla="*/ 2147483647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
                <a:gd name="T61" fmla="*/ 0 h 32"/>
                <a:gd name="T62" fmla="*/ 56 w 56"/>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9" name="Freeform 727"/>
            <p:cNvSpPr>
              <a:spLocks/>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2147483647 h 40"/>
                <a:gd name="T24" fmla="*/ 2147483647 w 41"/>
                <a:gd name="T25" fmla="*/ 2147483647 h 40"/>
                <a:gd name="T26" fmla="*/ 2147483647 w 41"/>
                <a:gd name="T27" fmla="*/ 0 h 40"/>
                <a:gd name="T28" fmla="*/ 0 w 41"/>
                <a:gd name="T29" fmla="*/ 2147483647 h 40"/>
                <a:gd name="T30" fmla="*/ 0 w 41"/>
                <a:gd name="T31" fmla="*/ 2147483647 h 40"/>
                <a:gd name="T32" fmla="*/ 0 w 41"/>
                <a:gd name="T33" fmla="*/ 2147483647 h 40"/>
                <a:gd name="T34" fmla="*/ 2147483647 w 41"/>
                <a:gd name="T35" fmla="*/ 2147483647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
                <a:gd name="T55" fmla="*/ 0 h 40"/>
                <a:gd name="T56" fmla="*/ 41 w 41"/>
                <a:gd name="T57" fmla="*/ 40 h 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0" name="Freeform 728"/>
            <p:cNvSpPr>
              <a:spLocks/>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0 h 152"/>
                <a:gd name="T28" fmla="*/ 2147483647 w 201"/>
                <a:gd name="T29" fmla="*/ 2147483647 h 152"/>
                <a:gd name="T30" fmla="*/ 2147483647 w 201"/>
                <a:gd name="T31" fmla="*/ 2147483647 h 152"/>
                <a:gd name="T32" fmla="*/ 2147483647 w 201"/>
                <a:gd name="T33" fmla="*/ 2147483647 h 152"/>
                <a:gd name="T34" fmla="*/ 2147483647 w 201"/>
                <a:gd name="T35" fmla="*/ 2147483647 h 152"/>
                <a:gd name="T36" fmla="*/ 2147483647 w 201"/>
                <a:gd name="T37" fmla="*/ 2147483647 h 152"/>
                <a:gd name="T38" fmla="*/ 0 w 201"/>
                <a:gd name="T39" fmla="*/ 2147483647 h 152"/>
                <a:gd name="T40" fmla="*/ 2147483647 w 201"/>
                <a:gd name="T41" fmla="*/ 2147483647 h 152"/>
                <a:gd name="T42" fmla="*/ 2147483647 w 201"/>
                <a:gd name="T43" fmla="*/ 2147483647 h 152"/>
                <a:gd name="T44" fmla="*/ 2147483647 w 201"/>
                <a:gd name="T45" fmla="*/ 2147483647 h 152"/>
                <a:gd name="T46" fmla="*/ 2147483647 w 201"/>
                <a:gd name="T47" fmla="*/ 2147483647 h 1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1"/>
                <a:gd name="T73" fmla="*/ 0 h 152"/>
                <a:gd name="T74" fmla="*/ 201 w 201"/>
                <a:gd name="T75" fmla="*/ 152 h 1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1" name="Freeform 729"/>
            <p:cNvSpPr>
              <a:spLocks/>
            </p:cNvSpPr>
            <p:nvPr/>
          </p:nvSpPr>
          <p:spPr bwMode="auto">
            <a:xfrm>
              <a:off x="4256723" y="3142968"/>
              <a:ext cx="279637" cy="257704"/>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0 h 192"/>
                <a:gd name="T24" fmla="*/ 2147483647 w 208"/>
                <a:gd name="T25" fmla="*/ 0 h 192"/>
                <a:gd name="T26" fmla="*/ 2147483647 w 208"/>
                <a:gd name="T27" fmla="*/ 2147483647 h 192"/>
                <a:gd name="T28" fmla="*/ 2147483647 w 208"/>
                <a:gd name="T29" fmla="*/ 2147483647 h 192"/>
                <a:gd name="T30" fmla="*/ 2147483647 w 208"/>
                <a:gd name="T31" fmla="*/ 2147483647 h 192"/>
                <a:gd name="T32" fmla="*/ 2147483647 w 208"/>
                <a:gd name="T33" fmla="*/ 2147483647 h 192"/>
                <a:gd name="T34" fmla="*/ 2147483647 w 208"/>
                <a:gd name="T35" fmla="*/ 2147483647 h 192"/>
                <a:gd name="T36" fmla="*/ 0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2147483647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8"/>
                <a:gd name="T100" fmla="*/ 0 h 192"/>
                <a:gd name="T101" fmla="*/ 208 w 208"/>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8" h="192">
                  <a:moveTo>
                    <a:pt x="96" y="176"/>
                  </a:moveTo>
                  <a:lnTo>
                    <a:pt x="112" y="160"/>
                  </a:lnTo>
                  <a:lnTo>
                    <a:pt x="128" y="144"/>
                  </a:lnTo>
                  <a:lnTo>
                    <a:pt x="152" y="128"/>
                  </a:lnTo>
                  <a:lnTo>
                    <a:pt x="160" y="128"/>
                  </a:lnTo>
                  <a:lnTo>
                    <a:pt x="176" y="128"/>
                  </a:lnTo>
                  <a:lnTo>
                    <a:pt x="200" y="128"/>
                  </a:lnTo>
                  <a:lnTo>
                    <a:pt x="208" y="112"/>
                  </a:lnTo>
                  <a:lnTo>
                    <a:pt x="208" y="80"/>
                  </a:lnTo>
                  <a:lnTo>
                    <a:pt x="200" y="80"/>
                  </a:lnTo>
                  <a:lnTo>
                    <a:pt x="192" y="72"/>
                  </a:lnTo>
                  <a:lnTo>
                    <a:pt x="88" y="0"/>
                  </a:lnTo>
                  <a:lnTo>
                    <a:pt x="72" y="0"/>
                  </a:lnTo>
                  <a:lnTo>
                    <a:pt x="88" y="112"/>
                  </a:lnTo>
                  <a:lnTo>
                    <a:pt x="96" y="120"/>
                  </a:lnTo>
                  <a:lnTo>
                    <a:pt x="80" y="128"/>
                  </a:lnTo>
                  <a:lnTo>
                    <a:pt x="24" y="128"/>
                  </a:lnTo>
                  <a:lnTo>
                    <a:pt x="16" y="120"/>
                  </a:lnTo>
                  <a:lnTo>
                    <a:pt x="0" y="136"/>
                  </a:lnTo>
                  <a:lnTo>
                    <a:pt x="8" y="152"/>
                  </a:lnTo>
                  <a:lnTo>
                    <a:pt x="16" y="168"/>
                  </a:lnTo>
                  <a:lnTo>
                    <a:pt x="8" y="168"/>
                  </a:lnTo>
                  <a:lnTo>
                    <a:pt x="24" y="168"/>
                  </a:lnTo>
                  <a:lnTo>
                    <a:pt x="40" y="168"/>
                  </a:lnTo>
                  <a:lnTo>
                    <a:pt x="48" y="176"/>
                  </a:lnTo>
                  <a:lnTo>
                    <a:pt x="56" y="192"/>
                  </a:lnTo>
                  <a:lnTo>
                    <a:pt x="64" y="192"/>
                  </a:lnTo>
                  <a:lnTo>
                    <a:pt x="72" y="192"/>
                  </a:lnTo>
                  <a:lnTo>
                    <a:pt x="80" y="192"/>
                  </a:lnTo>
                  <a:lnTo>
                    <a:pt x="88" y="192"/>
                  </a:lnTo>
                  <a:lnTo>
                    <a:pt x="96" y="192"/>
                  </a:lnTo>
                  <a:lnTo>
                    <a:pt x="96" y="184"/>
                  </a:lnTo>
                  <a:lnTo>
                    <a:pt x="96" y="17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2" name="Freeform 730"/>
            <p:cNvSpPr>
              <a:spLocks/>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0 w 120"/>
                <a:gd name="T25" fmla="*/ 2147483647 h 168"/>
                <a:gd name="T26" fmla="*/ 0 w 120"/>
                <a:gd name="T27" fmla="*/ 2147483647 h 168"/>
                <a:gd name="T28" fmla="*/ 2147483647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0 h 168"/>
                <a:gd name="T40" fmla="*/ 2147483647 w 120"/>
                <a:gd name="T41" fmla="*/ 2147483647 h 1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0"/>
                <a:gd name="T64" fmla="*/ 0 h 168"/>
                <a:gd name="T65" fmla="*/ 120 w 120"/>
                <a:gd name="T66" fmla="*/ 168 h 1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3" name="Freeform 731"/>
            <p:cNvSpPr>
              <a:spLocks/>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2147483647 h 152"/>
                <a:gd name="T28" fmla="*/ 2147483647 w 201"/>
                <a:gd name="T29" fmla="*/ 2147483647 h 152"/>
                <a:gd name="T30" fmla="*/ 2147483647 w 201"/>
                <a:gd name="T31" fmla="*/ 0 h 152"/>
                <a:gd name="T32" fmla="*/ 2147483647 w 201"/>
                <a:gd name="T33" fmla="*/ 2147483647 h 152"/>
                <a:gd name="T34" fmla="*/ 2147483647 w 201"/>
                <a:gd name="T35" fmla="*/ 2147483647 h 152"/>
                <a:gd name="T36" fmla="*/ 2147483647 w 201"/>
                <a:gd name="T37" fmla="*/ 2147483647 h 152"/>
                <a:gd name="T38" fmla="*/ 2147483647 w 201"/>
                <a:gd name="T39" fmla="*/ 2147483647 h 152"/>
                <a:gd name="T40" fmla="*/ 2147483647 w 201"/>
                <a:gd name="T41" fmla="*/ 2147483647 h 152"/>
                <a:gd name="T42" fmla="*/ 2147483647 w 201"/>
                <a:gd name="T43" fmla="*/ 2147483647 h 152"/>
                <a:gd name="T44" fmla="*/ 0 w 201"/>
                <a:gd name="T45" fmla="*/ 2147483647 h 152"/>
                <a:gd name="T46" fmla="*/ 2147483647 w 201"/>
                <a:gd name="T47" fmla="*/ 2147483647 h 152"/>
                <a:gd name="T48" fmla="*/ 2147483647 w 201"/>
                <a:gd name="T49" fmla="*/ 2147483647 h 152"/>
                <a:gd name="T50" fmla="*/ 2147483647 w 201"/>
                <a:gd name="T51" fmla="*/ 2147483647 h 152"/>
                <a:gd name="T52" fmla="*/ 2147483647 w 201"/>
                <a:gd name="T53" fmla="*/ 2147483647 h 152"/>
                <a:gd name="T54" fmla="*/ 2147483647 w 201"/>
                <a:gd name="T55" fmla="*/ 2147483647 h 152"/>
                <a:gd name="T56" fmla="*/ 2147483647 w 201"/>
                <a:gd name="T57" fmla="*/ 2147483647 h 152"/>
                <a:gd name="T58" fmla="*/ 2147483647 w 201"/>
                <a:gd name="T59" fmla="*/ 2147483647 h 152"/>
                <a:gd name="T60" fmla="*/ 2147483647 w 201"/>
                <a:gd name="T61" fmla="*/ 2147483647 h 152"/>
                <a:gd name="T62" fmla="*/ 2147483647 w 201"/>
                <a:gd name="T63" fmla="*/ 2147483647 h 152"/>
                <a:gd name="T64" fmla="*/ 2147483647 w 201"/>
                <a:gd name="T65" fmla="*/ 2147483647 h 152"/>
                <a:gd name="T66" fmla="*/ 2147483647 w 201"/>
                <a:gd name="T67" fmla="*/ 2147483647 h 152"/>
                <a:gd name="T68" fmla="*/ 2147483647 w 201"/>
                <a:gd name="T69" fmla="*/ 2147483647 h 152"/>
                <a:gd name="T70" fmla="*/ 2147483647 w 201"/>
                <a:gd name="T71" fmla="*/ 2147483647 h 152"/>
                <a:gd name="T72" fmla="*/ 2147483647 w 201"/>
                <a:gd name="T73" fmla="*/ 2147483647 h 152"/>
                <a:gd name="T74" fmla="*/ 2147483647 w 201"/>
                <a:gd name="T75" fmla="*/ 2147483647 h 152"/>
                <a:gd name="T76" fmla="*/ 2147483647 w 201"/>
                <a:gd name="T77" fmla="*/ 2147483647 h 152"/>
                <a:gd name="T78" fmla="*/ 2147483647 w 201"/>
                <a:gd name="T79" fmla="*/ 2147483647 h 152"/>
                <a:gd name="T80" fmla="*/ 2147483647 w 201"/>
                <a:gd name="T81" fmla="*/ 2147483647 h 152"/>
                <a:gd name="T82" fmla="*/ 2147483647 w 201"/>
                <a:gd name="T83" fmla="*/ 2147483647 h 152"/>
                <a:gd name="T84" fmla="*/ 2147483647 w 201"/>
                <a:gd name="T85" fmla="*/ 0 h 152"/>
                <a:gd name="T86" fmla="*/ 2147483647 w 201"/>
                <a:gd name="T87" fmla="*/ 2147483647 h 152"/>
                <a:gd name="T88" fmla="*/ 2147483647 w 201"/>
                <a:gd name="T89" fmla="*/ 2147483647 h 152"/>
                <a:gd name="T90" fmla="*/ 2147483647 w 201"/>
                <a:gd name="T91" fmla="*/ 2147483647 h 152"/>
                <a:gd name="T92" fmla="*/ 2147483647 w 201"/>
                <a:gd name="T93" fmla="*/ 2147483647 h 152"/>
                <a:gd name="T94" fmla="*/ 2147483647 w 201"/>
                <a:gd name="T95" fmla="*/ 2147483647 h 152"/>
                <a:gd name="T96" fmla="*/ 2147483647 w 201"/>
                <a:gd name="T97" fmla="*/ 2147483647 h 152"/>
                <a:gd name="T98" fmla="*/ 0 w 201"/>
                <a:gd name="T99" fmla="*/ 2147483647 h 152"/>
                <a:gd name="T100" fmla="*/ 2147483647 w 201"/>
                <a:gd name="T101" fmla="*/ 2147483647 h 152"/>
                <a:gd name="T102" fmla="*/ 2147483647 w 201"/>
                <a:gd name="T103" fmla="*/ 2147483647 h 152"/>
                <a:gd name="T104" fmla="*/ 2147483647 w 201"/>
                <a:gd name="T105" fmla="*/ 2147483647 h 152"/>
                <a:gd name="T106" fmla="*/ 2147483647 w 201"/>
                <a:gd name="T107" fmla="*/ 2147483647 h 152"/>
                <a:gd name="T108" fmla="*/ 2147483647 w 201"/>
                <a:gd name="T109" fmla="*/ 2147483647 h 1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01"/>
                <a:gd name="T166" fmla="*/ 0 h 152"/>
                <a:gd name="T167" fmla="*/ 201 w 201"/>
                <a:gd name="T168" fmla="*/ 152 h 1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4" name="Freeform 732"/>
            <p:cNvSpPr>
              <a:spLocks/>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2147483647 w 120"/>
                <a:gd name="T25" fmla="*/ 2147483647 h 168"/>
                <a:gd name="T26" fmla="*/ 0 w 120"/>
                <a:gd name="T27" fmla="*/ 2147483647 h 168"/>
                <a:gd name="T28" fmla="*/ 0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2147483647 h 168"/>
                <a:gd name="T40" fmla="*/ 2147483647 w 120"/>
                <a:gd name="T41" fmla="*/ 0 h 168"/>
                <a:gd name="T42" fmla="*/ 2147483647 w 120"/>
                <a:gd name="T43" fmla="*/ 2147483647 h 1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68"/>
                <a:gd name="T68" fmla="*/ 120 w 120"/>
                <a:gd name="T69" fmla="*/ 168 h 1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5" name="Freeform 733"/>
            <p:cNvSpPr>
              <a:spLocks/>
            </p:cNvSpPr>
            <p:nvPr/>
          </p:nvSpPr>
          <p:spPr bwMode="auto">
            <a:xfrm>
              <a:off x="4708529" y="3367774"/>
              <a:ext cx="21932" cy="86633"/>
            </a:xfrm>
            <a:custGeom>
              <a:avLst/>
              <a:gdLst>
                <a:gd name="T0" fmla="*/ 2147483647 w 16"/>
                <a:gd name="T1" fmla="*/ 0 h 64"/>
                <a:gd name="T2" fmla="*/ 2147483647 w 16"/>
                <a:gd name="T3" fmla="*/ 2147483647 h 64"/>
                <a:gd name="T4" fmla="*/ 0 w 16"/>
                <a:gd name="T5" fmla="*/ 2147483647 h 64"/>
                <a:gd name="T6" fmla="*/ 0 w 16"/>
                <a:gd name="T7" fmla="*/ 2147483647 h 64"/>
                <a:gd name="T8" fmla="*/ 2147483647 w 16"/>
                <a:gd name="T9" fmla="*/ 2147483647 h 64"/>
                <a:gd name="T10" fmla="*/ 2147483647 w 16"/>
                <a:gd name="T11" fmla="*/ 2147483647 h 64"/>
                <a:gd name="T12" fmla="*/ 2147483647 w 16"/>
                <a:gd name="T13" fmla="*/ 0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16" y="24"/>
                  </a:lnTo>
                  <a:lnTo>
                    <a:pt x="0" y="32"/>
                  </a:lnTo>
                  <a:lnTo>
                    <a:pt x="0" y="40"/>
                  </a:lnTo>
                  <a:lnTo>
                    <a:pt x="8" y="64"/>
                  </a:lnTo>
                  <a:lnTo>
                    <a:pt x="16" y="64"/>
                  </a:lnTo>
                  <a:lnTo>
                    <a:pt x="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6" name="Freeform 734"/>
            <p:cNvSpPr>
              <a:spLocks/>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7" name="Freeform 735"/>
            <p:cNvSpPr>
              <a:spLocks/>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8" name="Freeform 736"/>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0 h 208"/>
                <a:gd name="T24" fmla="*/ 2147483647 w 128"/>
                <a:gd name="T25" fmla="*/ 2147483647 h 208"/>
                <a:gd name="T26" fmla="*/ 2147483647 w 128"/>
                <a:gd name="T27" fmla="*/ 2147483647 h 208"/>
                <a:gd name="T28" fmla="*/ 2147483647 w 128"/>
                <a:gd name="T29" fmla="*/ 2147483647 h 208"/>
                <a:gd name="T30" fmla="*/ 2147483647 w 128"/>
                <a:gd name="T31" fmla="*/ 2147483647 h 208"/>
                <a:gd name="T32" fmla="*/ 0 w 128"/>
                <a:gd name="T33" fmla="*/ 2147483647 h 208"/>
                <a:gd name="T34" fmla="*/ 2147483647 w 128"/>
                <a:gd name="T35" fmla="*/ 2147483647 h 208"/>
                <a:gd name="T36" fmla="*/ 0 w 128"/>
                <a:gd name="T37" fmla="*/ 2147483647 h 208"/>
                <a:gd name="T38" fmla="*/ 2147483647 w 128"/>
                <a:gd name="T39" fmla="*/ 2147483647 h 208"/>
                <a:gd name="T40" fmla="*/ 2147483647 w 128"/>
                <a:gd name="T41" fmla="*/ 2147483647 h 208"/>
                <a:gd name="T42" fmla="*/ 2147483647 w 128"/>
                <a:gd name="T43" fmla="*/ 2147483647 h 208"/>
                <a:gd name="T44" fmla="*/ 2147483647 w 128"/>
                <a:gd name="T45" fmla="*/ 2147483647 h 20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208"/>
                <a:gd name="T71" fmla="*/ 128 w 128"/>
                <a:gd name="T72" fmla="*/ 208 h 20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lnTo>
                    <a:pt x="24" y="20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9" name="Freeform 737"/>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0" name="Freeform 738"/>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1" name="Freeform 739"/>
            <p:cNvSpPr>
              <a:spLocks/>
            </p:cNvSpPr>
            <p:nvPr/>
          </p:nvSpPr>
          <p:spPr bwMode="auto">
            <a:xfrm>
              <a:off x="4752394" y="3958850"/>
              <a:ext cx="267574" cy="246738"/>
            </a:xfrm>
            <a:custGeom>
              <a:avLst/>
              <a:gdLst>
                <a:gd name="T0" fmla="*/ 2147483647 w 200"/>
                <a:gd name="T1" fmla="*/ 2147483647 h 184"/>
                <a:gd name="T2" fmla="*/ 2147483647 w 200"/>
                <a:gd name="T3" fmla="*/ 2147483647 h 184"/>
                <a:gd name="T4" fmla="*/ 2147483647 w 200"/>
                <a:gd name="T5" fmla="*/ 0 h 184"/>
                <a:gd name="T6" fmla="*/ 2147483647 w 200"/>
                <a:gd name="T7" fmla="*/ 2147483647 h 184"/>
                <a:gd name="T8" fmla="*/ 2147483647 w 200"/>
                <a:gd name="T9" fmla="*/ 2147483647 h 184"/>
                <a:gd name="T10" fmla="*/ 2147483647 w 200"/>
                <a:gd name="T11" fmla="*/ 2147483647 h 184"/>
                <a:gd name="T12" fmla="*/ 2147483647 w 200"/>
                <a:gd name="T13" fmla="*/ 2147483647 h 184"/>
                <a:gd name="T14" fmla="*/ 2147483647 w 200"/>
                <a:gd name="T15" fmla="*/ 2147483647 h 184"/>
                <a:gd name="T16" fmla="*/ 2147483647 w 200"/>
                <a:gd name="T17" fmla="*/ 2147483647 h 184"/>
                <a:gd name="T18" fmla="*/ 2147483647 w 200"/>
                <a:gd name="T19" fmla="*/ 2147483647 h 184"/>
                <a:gd name="T20" fmla="*/ 2147483647 w 200"/>
                <a:gd name="T21" fmla="*/ 2147483647 h 184"/>
                <a:gd name="T22" fmla="*/ 2147483647 w 200"/>
                <a:gd name="T23" fmla="*/ 2147483647 h 184"/>
                <a:gd name="T24" fmla="*/ 2147483647 w 200"/>
                <a:gd name="T25" fmla="*/ 2147483647 h 184"/>
                <a:gd name="T26" fmla="*/ 2147483647 w 200"/>
                <a:gd name="T27" fmla="*/ 2147483647 h 184"/>
                <a:gd name="T28" fmla="*/ 0 w 200"/>
                <a:gd name="T29" fmla="*/ 2147483647 h 184"/>
                <a:gd name="T30" fmla="*/ 0 w 200"/>
                <a:gd name="T31" fmla="*/ 2147483647 h 184"/>
                <a:gd name="T32" fmla="*/ 2147483647 w 200"/>
                <a:gd name="T33" fmla="*/ 2147483647 h 184"/>
                <a:gd name="T34" fmla="*/ 2147483647 w 200"/>
                <a:gd name="T35" fmla="*/ 2147483647 h 184"/>
                <a:gd name="T36" fmla="*/ 2147483647 w 200"/>
                <a:gd name="T37" fmla="*/ 2147483647 h 184"/>
                <a:gd name="T38" fmla="*/ 2147483647 w 200"/>
                <a:gd name="T39" fmla="*/ 2147483647 h 184"/>
                <a:gd name="T40" fmla="*/ 2147483647 w 200"/>
                <a:gd name="T41" fmla="*/ 2147483647 h 184"/>
                <a:gd name="T42" fmla="*/ 2147483647 w 200"/>
                <a:gd name="T43" fmla="*/ 2147483647 h 184"/>
                <a:gd name="T44" fmla="*/ 2147483647 w 200"/>
                <a:gd name="T45" fmla="*/ 2147483647 h 184"/>
                <a:gd name="T46" fmla="*/ 2147483647 w 200"/>
                <a:gd name="T47" fmla="*/ 2147483647 h 184"/>
                <a:gd name="T48" fmla="*/ 2147483647 w 200"/>
                <a:gd name="T49" fmla="*/ 2147483647 h 184"/>
                <a:gd name="T50" fmla="*/ 2147483647 w 200"/>
                <a:gd name="T51" fmla="*/ 2147483647 h 184"/>
                <a:gd name="T52" fmla="*/ 2147483647 w 200"/>
                <a:gd name="T53" fmla="*/ 2147483647 h 1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00"/>
                <a:gd name="T82" fmla="*/ 0 h 184"/>
                <a:gd name="T83" fmla="*/ 200 w 200"/>
                <a:gd name="T84" fmla="*/ 184 h 1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00" h="184">
                  <a:moveTo>
                    <a:pt x="192" y="8"/>
                  </a:moveTo>
                  <a:lnTo>
                    <a:pt x="184" y="8"/>
                  </a:lnTo>
                  <a:lnTo>
                    <a:pt x="160" y="0"/>
                  </a:lnTo>
                  <a:lnTo>
                    <a:pt x="136" y="24"/>
                  </a:lnTo>
                  <a:lnTo>
                    <a:pt x="104" y="48"/>
                  </a:lnTo>
                  <a:lnTo>
                    <a:pt x="88" y="48"/>
                  </a:lnTo>
                  <a:lnTo>
                    <a:pt x="64" y="64"/>
                  </a:lnTo>
                  <a:lnTo>
                    <a:pt x="56" y="64"/>
                  </a:lnTo>
                  <a:lnTo>
                    <a:pt x="48" y="56"/>
                  </a:lnTo>
                  <a:lnTo>
                    <a:pt x="40" y="40"/>
                  </a:lnTo>
                  <a:lnTo>
                    <a:pt x="40" y="48"/>
                  </a:lnTo>
                  <a:lnTo>
                    <a:pt x="40" y="40"/>
                  </a:lnTo>
                  <a:lnTo>
                    <a:pt x="32" y="96"/>
                  </a:lnTo>
                  <a:lnTo>
                    <a:pt x="24" y="96"/>
                  </a:lnTo>
                  <a:lnTo>
                    <a:pt x="0" y="88"/>
                  </a:lnTo>
                  <a:lnTo>
                    <a:pt x="0" y="96"/>
                  </a:lnTo>
                  <a:lnTo>
                    <a:pt x="8" y="112"/>
                  </a:lnTo>
                  <a:lnTo>
                    <a:pt x="16" y="144"/>
                  </a:lnTo>
                  <a:lnTo>
                    <a:pt x="16" y="160"/>
                  </a:lnTo>
                  <a:lnTo>
                    <a:pt x="32" y="184"/>
                  </a:lnTo>
                  <a:lnTo>
                    <a:pt x="64" y="176"/>
                  </a:lnTo>
                  <a:lnTo>
                    <a:pt x="96" y="168"/>
                  </a:lnTo>
                  <a:lnTo>
                    <a:pt x="128" y="168"/>
                  </a:lnTo>
                  <a:lnTo>
                    <a:pt x="184" y="104"/>
                  </a:lnTo>
                  <a:lnTo>
                    <a:pt x="200" y="64"/>
                  </a:lnTo>
                  <a:lnTo>
                    <a:pt x="192" y="64"/>
                  </a:lnTo>
                  <a:lnTo>
                    <a:pt x="192"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2" name="Freeform 740"/>
            <p:cNvSpPr>
              <a:spLocks/>
            </p:cNvSpPr>
            <p:nvPr/>
          </p:nvSpPr>
          <p:spPr bwMode="auto">
            <a:xfrm>
              <a:off x="4806128"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3" name="Freeform 741"/>
            <p:cNvSpPr>
              <a:spLocks/>
            </p:cNvSpPr>
            <p:nvPr/>
          </p:nvSpPr>
          <p:spPr bwMode="auto">
            <a:xfrm>
              <a:off x="4977200" y="3754880"/>
              <a:ext cx="183135" cy="289507"/>
            </a:xfrm>
            <a:custGeom>
              <a:avLst/>
              <a:gdLst>
                <a:gd name="T0" fmla="*/ 2147483647 w 136"/>
                <a:gd name="T1" fmla="*/ 2147483647 h 216"/>
                <a:gd name="T2" fmla="*/ 2147483647 w 136"/>
                <a:gd name="T3" fmla="*/ 2147483647 h 216"/>
                <a:gd name="T4" fmla="*/ 2147483647 w 136"/>
                <a:gd name="T5" fmla="*/ 2147483647 h 216"/>
                <a:gd name="T6" fmla="*/ 2147483647 w 136"/>
                <a:gd name="T7" fmla="*/ 2147483647 h 216"/>
                <a:gd name="T8" fmla="*/ 2147483647 w 136"/>
                <a:gd name="T9" fmla="*/ 2147483647 h 216"/>
                <a:gd name="T10" fmla="*/ 2147483647 w 136"/>
                <a:gd name="T11" fmla="*/ 2147483647 h 216"/>
                <a:gd name="T12" fmla="*/ 2147483647 w 136"/>
                <a:gd name="T13" fmla="*/ 2147483647 h 216"/>
                <a:gd name="T14" fmla="*/ 2147483647 w 136"/>
                <a:gd name="T15" fmla="*/ 2147483647 h 216"/>
                <a:gd name="T16" fmla="*/ 2147483647 w 136"/>
                <a:gd name="T17" fmla="*/ 2147483647 h 216"/>
                <a:gd name="T18" fmla="*/ 0 w 136"/>
                <a:gd name="T19" fmla="*/ 2147483647 h 216"/>
                <a:gd name="T20" fmla="*/ 2147483647 w 136"/>
                <a:gd name="T21" fmla="*/ 2147483647 h 216"/>
                <a:gd name="T22" fmla="*/ 0 w 136"/>
                <a:gd name="T23" fmla="*/ 2147483647 h 216"/>
                <a:gd name="T24" fmla="*/ 2147483647 w 136"/>
                <a:gd name="T25" fmla="*/ 2147483647 h 216"/>
                <a:gd name="T26" fmla="*/ 2147483647 w 136"/>
                <a:gd name="T27" fmla="*/ 2147483647 h 216"/>
                <a:gd name="T28" fmla="*/ 2147483647 w 136"/>
                <a:gd name="T29" fmla="*/ 2147483647 h 216"/>
                <a:gd name="T30" fmla="*/ 2147483647 w 136"/>
                <a:gd name="T31" fmla="*/ 2147483647 h 216"/>
                <a:gd name="T32" fmla="*/ 2147483647 w 136"/>
                <a:gd name="T33" fmla="*/ 2147483647 h 216"/>
                <a:gd name="T34" fmla="*/ 2147483647 w 136"/>
                <a:gd name="T35" fmla="*/ 2147483647 h 216"/>
                <a:gd name="T36" fmla="*/ 2147483647 w 136"/>
                <a:gd name="T37" fmla="*/ 2147483647 h 216"/>
                <a:gd name="T38" fmla="*/ 2147483647 w 136"/>
                <a:gd name="T39" fmla="*/ 2147483647 h 216"/>
                <a:gd name="T40" fmla="*/ 2147483647 w 136"/>
                <a:gd name="T41" fmla="*/ 2147483647 h 216"/>
                <a:gd name="T42" fmla="*/ 2147483647 w 136"/>
                <a:gd name="T43" fmla="*/ 2147483647 h 216"/>
                <a:gd name="T44" fmla="*/ 2147483647 w 136"/>
                <a:gd name="T45" fmla="*/ 2147483647 h 216"/>
                <a:gd name="T46" fmla="*/ 2147483647 w 136"/>
                <a:gd name="T47" fmla="*/ 2147483647 h 216"/>
                <a:gd name="T48" fmla="*/ 2147483647 w 136"/>
                <a:gd name="T49" fmla="*/ 2147483647 h 216"/>
                <a:gd name="T50" fmla="*/ 2147483647 w 136"/>
                <a:gd name="T51" fmla="*/ 2147483647 h 216"/>
                <a:gd name="T52" fmla="*/ 2147483647 w 136"/>
                <a:gd name="T53" fmla="*/ 2147483647 h 216"/>
                <a:gd name="T54" fmla="*/ 2147483647 w 136"/>
                <a:gd name="T55" fmla="*/ 2147483647 h 216"/>
                <a:gd name="T56" fmla="*/ 2147483647 w 136"/>
                <a:gd name="T57" fmla="*/ 2147483647 h 216"/>
                <a:gd name="T58" fmla="*/ 2147483647 w 136"/>
                <a:gd name="T59" fmla="*/ 0 h 216"/>
                <a:gd name="T60" fmla="*/ 2147483647 w 136"/>
                <a:gd name="T61" fmla="*/ 2147483647 h 216"/>
                <a:gd name="T62" fmla="*/ 2147483647 w 136"/>
                <a:gd name="T63" fmla="*/ 2147483647 h 2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6"/>
                <a:gd name="T97" fmla="*/ 0 h 216"/>
                <a:gd name="T98" fmla="*/ 136 w 136"/>
                <a:gd name="T99" fmla="*/ 216 h 21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6" h="216">
                  <a:moveTo>
                    <a:pt x="88" y="8"/>
                  </a:moveTo>
                  <a:lnTo>
                    <a:pt x="64" y="16"/>
                  </a:lnTo>
                  <a:lnTo>
                    <a:pt x="64" y="32"/>
                  </a:lnTo>
                  <a:lnTo>
                    <a:pt x="72" y="56"/>
                  </a:lnTo>
                  <a:lnTo>
                    <a:pt x="72" y="64"/>
                  </a:lnTo>
                  <a:lnTo>
                    <a:pt x="64" y="72"/>
                  </a:lnTo>
                  <a:lnTo>
                    <a:pt x="56" y="64"/>
                  </a:lnTo>
                  <a:lnTo>
                    <a:pt x="48" y="56"/>
                  </a:lnTo>
                  <a:lnTo>
                    <a:pt x="32" y="48"/>
                  </a:lnTo>
                  <a:lnTo>
                    <a:pt x="0" y="64"/>
                  </a:lnTo>
                  <a:lnTo>
                    <a:pt x="8" y="64"/>
                  </a:lnTo>
                  <a:lnTo>
                    <a:pt x="0" y="64"/>
                  </a:lnTo>
                  <a:lnTo>
                    <a:pt x="32" y="80"/>
                  </a:lnTo>
                  <a:lnTo>
                    <a:pt x="32" y="96"/>
                  </a:lnTo>
                  <a:lnTo>
                    <a:pt x="32" y="112"/>
                  </a:lnTo>
                  <a:lnTo>
                    <a:pt x="24" y="144"/>
                  </a:lnTo>
                  <a:lnTo>
                    <a:pt x="16" y="160"/>
                  </a:lnTo>
                  <a:lnTo>
                    <a:pt x="24" y="160"/>
                  </a:lnTo>
                  <a:lnTo>
                    <a:pt x="24" y="216"/>
                  </a:lnTo>
                  <a:lnTo>
                    <a:pt x="32" y="216"/>
                  </a:lnTo>
                  <a:lnTo>
                    <a:pt x="32" y="208"/>
                  </a:lnTo>
                  <a:lnTo>
                    <a:pt x="64" y="184"/>
                  </a:lnTo>
                  <a:lnTo>
                    <a:pt x="72" y="160"/>
                  </a:lnTo>
                  <a:lnTo>
                    <a:pt x="64" y="128"/>
                  </a:lnTo>
                  <a:lnTo>
                    <a:pt x="80" y="104"/>
                  </a:lnTo>
                  <a:lnTo>
                    <a:pt x="120" y="80"/>
                  </a:lnTo>
                  <a:lnTo>
                    <a:pt x="128" y="64"/>
                  </a:lnTo>
                  <a:lnTo>
                    <a:pt x="136" y="48"/>
                  </a:lnTo>
                  <a:lnTo>
                    <a:pt x="128" y="16"/>
                  </a:lnTo>
                  <a:lnTo>
                    <a:pt x="128" y="0"/>
                  </a:lnTo>
                  <a:lnTo>
                    <a:pt x="120" y="8"/>
                  </a:lnTo>
                  <a:lnTo>
                    <a:pt x="8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4" name="Freeform 742"/>
            <p:cNvSpPr>
              <a:spLocks/>
            </p:cNvSpPr>
            <p:nvPr/>
          </p:nvSpPr>
          <p:spPr bwMode="auto">
            <a:xfrm>
              <a:off x="4977200" y="3593677"/>
              <a:ext cx="172169" cy="182038"/>
            </a:xfrm>
            <a:custGeom>
              <a:avLst/>
              <a:gdLst>
                <a:gd name="T0" fmla="*/ 2147483647 w 128"/>
                <a:gd name="T1" fmla="*/ 2147483647 h 136"/>
                <a:gd name="T2" fmla="*/ 2147483647 w 128"/>
                <a:gd name="T3" fmla="*/ 0 h 136"/>
                <a:gd name="T4" fmla="*/ 2147483647 w 128"/>
                <a:gd name="T5" fmla="*/ 0 h 136"/>
                <a:gd name="T6" fmla="*/ 2147483647 w 128"/>
                <a:gd name="T7" fmla="*/ 2147483647 h 136"/>
                <a:gd name="T8" fmla="*/ 2147483647 w 128"/>
                <a:gd name="T9" fmla="*/ 2147483647 h 136"/>
                <a:gd name="T10" fmla="*/ 2147483647 w 128"/>
                <a:gd name="T11" fmla="*/ 2147483647 h 136"/>
                <a:gd name="T12" fmla="*/ 2147483647 w 128"/>
                <a:gd name="T13" fmla="*/ 0 h 136"/>
                <a:gd name="T14" fmla="*/ 0 w 128"/>
                <a:gd name="T15" fmla="*/ 0 h 136"/>
                <a:gd name="T16" fmla="*/ 2147483647 w 128"/>
                <a:gd name="T17" fmla="*/ 2147483647 h 136"/>
                <a:gd name="T18" fmla="*/ 0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2147483647 w 128"/>
                <a:gd name="T33" fmla="*/ 2147483647 h 136"/>
                <a:gd name="T34" fmla="*/ 2147483647 w 128"/>
                <a:gd name="T35" fmla="*/ 2147483647 h 136"/>
                <a:gd name="T36" fmla="*/ 2147483647 w 128"/>
                <a:gd name="T37" fmla="*/ 2147483647 h 136"/>
                <a:gd name="T38" fmla="*/ 2147483647 w 128"/>
                <a:gd name="T39" fmla="*/ 2147483647 h 136"/>
                <a:gd name="T40" fmla="*/ 2147483647 w 128"/>
                <a:gd name="T41" fmla="*/ 2147483647 h 136"/>
                <a:gd name="T42" fmla="*/ 2147483647 w 128"/>
                <a:gd name="T43" fmla="*/ 2147483647 h 136"/>
                <a:gd name="T44" fmla="*/ 2147483647 w 128"/>
                <a:gd name="T45" fmla="*/ 2147483647 h 136"/>
                <a:gd name="T46" fmla="*/ 2147483647 w 128"/>
                <a:gd name="T47" fmla="*/ 2147483647 h 136"/>
                <a:gd name="T48" fmla="*/ 2147483647 w 128"/>
                <a:gd name="T49" fmla="*/ 2147483647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136"/>
                <a:gd name="T77" fmla="*/ 128 w 12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136">
                  <a:moveTo>
                    <a:pt x="96" y="24"/>
                  </a:moveTo>
                  <a:lnTo>
                    <a:pt x="56" y="0"/>
                  </a:lnTo>
                  <a:lnTo>
                    <a:pt x="48" y="0"/>
                  </a:lnTo>
                  <a:lnTo>
                    <a:pt x="48" y="8"/>
                  </a:lnTo>
                  <a:lnTo>
                    <a:pt x="48" y="16"/>
                  </a:lnTo>
                  <a:lnTo>
                    <a:pt x="32" y="16"/>
                  </a:lnTo>
                  <a:lnTo>
                    <a:pt x="24" y="0"/>
                  </a:lnTo>
                  <a:lnTo>
                    <a:pt x="0" y="0"/>
                  </a:lnTo>
                  <a:lnTo>
                    <a:pt x="8" y="32"/>
                  </a:lnTo>
                  <a:lnTo>
                    <a:pt x="0" y="40"/>
                  </a:lnTo>
                  <a:lnTo>
                    <a:pt x="8" y="72"/>
                  </a:lnTo>
                  <a:lnTo>
                    <a:pt x="16" y="96"/>
                  </a:lnTo>
                  <a:lnTo>
                    <a:pt x="32" y="104"/>
                  </a:lnTo>
                  <a:lnTo>
                    <a:pt x="56" y="104"/>
                  </a:lnTo>
                  <a:lnTo>
                    <a:pt x="56" y="112"/>
                  </a:lnTo>
                  <a:lnTo>
                    <a:pt x="64" y="136"/>
                  </a:lnTo>
                  <a:lnTo>
                    <a:pt x="88" y="128"/>
                  </a:lnTo>
                  <a:lnTo>
                    <a:pt x="120" y="128"/>
                  </a:lnTo>
                  <a:lnTo>
                    <a:pt x="128" y="120"/>
                  </a:lnTo>
                  <a:lnTo>
                    <a:pt x="120" y="112"/>
                  </a:lnTo>
                  <a:lnTo>
                    <a:pt x="120" y="72"/>
                  </a:lnTo>
                  <a:lnTo>
                    <a:pt x="112" y="56"/>
                  </a:lnTo>
                  <a:lnTo>
                    <a:pt x="120" y="48"/>
                  </a:lnTo>
                  <a:lnTo>
                    <a:pt x="96" y="32"/>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5" name="Freeform 743"/>
            <p:cNvSpPr>
              <a:spLocks/>
            </p:cNvSpPr>
            <p:nvPr/>
          </p:nvSpPr>
          <p:spPr bwMode="auto">
            <a:xfrm>
              <a:off x="4676727" y="3679213"/>
              <a:ext cx="203971" cy="203971"/>
            </a:xfrm>
            <a:custGeom>
              <a:avLst/>
              <a:gdLst>
                <a:gd name="T0" fmla="*/ 2147483647 w 152"/>
                <a:gd name="T1" fmla="*/ 2147483647 h 152"/>
                <a:gd name="T2" fmla="*/ 2147483647 w 152"/>
                <a:gd name="T3" fmla="*/ 2147483647 h 152"/>
                <a:gd name="T4" fmla="*/ 2147483647 w 152"/>
                <a:gd name="T5" fmla="*/ 2147483647 h 152"/>
                <a:gd name="T6" fmla="*/ 2147483647 w 152"/>
                <a:gd name="T7" fmla="*/ 2147483647 h 152"/>
                <a:gd name="T8" fmla="*/ 2147483647 w 152"/>
                <a:gd name="T9" fmla="*/ 2147483647 h 152"/>
                <a:gd name="T10" fmla="*/ 2147483647 w 152"/>
                <a:gd name="T11" fmla="*/ 2147483647 h 152"/>
                <a:gd name="T12" fmla="*/ 2147483647 w 152"/>
                <a:gd name="T13" fmla="*/ 2147483647 h 152"/>
                <a:gd name="T14" fmla="*/ 2147483647 w 152"/>
                <a:gd name="T15" fmla="*/ 2147483647 h 152"/>
                <a:gd name="T16" fmla="*/ 2147483647 w 152"/>
                <a:gd name="T17" fmla="*/ 2147483647 h 152"/>
                <a:gd name="T18" fmla="*/ 2147483647 w 152"/>
                <a:gd name="T19" fmla="*/ 2147483647 h 152"/>
                <a:gd name="T20" fmla="*/ 2147483647 w 152"/>
                <a:gd name="T21" fmla="*/ 2147483647 h 152"/>
                <a:gd name="T22" fmla="*/ 2147483647 w 152"/>
                <a:gd name="T23" fmla="*/ 2147483647 h 152"/>
                <a:gd name="T24" fmla="*/ 2147483647 w 152"/>
                <a:gd name="T25" fmla="*/ 2147483647 h 152"/>
                <a:gd name="T26" fmla="*/ 2147483647 w 152"/>
                <a:gd name="T27" fmla="*/ 2147483647 h 152"/>
                <a:gd name="T28" fmla="*/ 2147483647 w 152"/>
                <a:gd name="T29" fmla="*/ 2147483647 h 152"/>
                <a:gd name="T30" fmla="*/ 2147483647 w 152"/>
                <a:gd name="T31" fmla="*/ 2147483647 h 152"/>
                <a:gd name="T32" fmla="*/ 2147483647 w 152"/>
                <a:gd name="T33" fmla="*/ 0 h 152"/>
                <a:gd name="T34" fmla="*/ 2147483647 w 152"/>
                <a:gd name="T35" fmla="*/ 0 h 152"/>
                <a:gd name="T36" fmla="*/ 0 w 152"/>
                <a:gd name="T37" fmla="*/ 2147483647 h 152"/>
                <a:gd name="T38" fmla="*/ 2147483647 w 152"/>
                <a:gd name="T39" fmla="*/ 2147483647 h 152"/>
                <a:gd name="T40" fmla="*/ 2147483647 w 152"/>
                <a:gd name="T41" fmla="*/ 2147483647 h 152"/>
                <a:gd name="T42" fmla="*/ 0 w 152"/>
                <a:gd name="T43" fmla="*/ 2147483647 h 152"/>
                <a:gd name="T44" fmla="*/ 0 w 152"/>
                <a:gd name="T45" fmla="*/ 2147483647 h 152"/>
                <a:gd name="T46" fmla="*/ 2147483647 w 152"/>
                <a:gd name="T47" fmla="*/ 2147483647 h 152"/>
                <a:gd name="T48" fmla="*/ 2147483647 w 152"/>
                <a:gd name="T49" fmla="*/ 2147483647 h 1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2"/>
                <a:gd name="T76" fmla="*/ 0 h 152"/>
                <a:gd name="T77" fmla="*/ 152 w 152"/>
                <a:gd name="T78" fmla="*/ 152 h 1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2" h="152">
                  <a:moveTo>
                    <a:pt x="16" y="144"/>
                  </a:moveTo>
                  <a:lnTo>
                    <a:pt x="72" y="144"/>
                  </a:lnTo>
                  <a:lnTo>
                    <a:pt x="80" y="152"/>
                  </a:lnTo>
                  <a:lnTo>
                    <a:pt x="112" y="152"/>
                  </a:lnTo>
                  <a:lnTo>
                    <a:pt x="136" y="144"/>
                  </a:lnTo>
                  <a:lnTo>
                    <a:pt x="128" y="128"/>
                  </a:lnTo>
                  <a:lnTo>
                    <a:pt x="128" y="88"/>
                  </a:lnTo>
                  <a:lnTo>
                    <a:pt x="152" y="80"/>
                  </a:lnTo>
                  <a:lnTo>
                    <a:pt x="152" y="64"/>
                  </a:lnTo>
                  <a:lnTo>
                    <a:pt x="144" y="64"/>
                  </a:lnTo>
                  <a:lnTo>
                    <a:pt x="152" y="64"/>
                  </a:lnTo>
                  <a:lnTo>
                    <a:pt x="128" y="64"/>
                  </a:lnTo>
                  <a:lnTo>
                    <a:pt x="120" y="16"/>
                  </a:lnTo>
                  <a:lnTo>
                    <a:pt x="96" y="16"/>
                  </a:lnTo>
                  <a:lnTo>
                    <a:pt x="80" y="24"/>
                  </a:lnTo>
                  <a:lnTo>
                    <a:pt x="72" y="24"/>
                  </a:lnTo>
                  <a:lnTo>
                    <a:pt x="48" y="0"/>
                  </a:lnTo>
                  <a:lnTo>
                    <a:pt x="16" y="0"/>
                  </a:lnTo>
                  <a:lnTo>
                    <a:pt x="0" y="8"/>
                  </a:lnTo>
                  <a:lnTo>
                    <a:pt x="8" y="56"/>
                  </a:lnTo>
                  <a:lnTo>
                    <a:pt x="16" y="80"/>
                  </a:lnTo>
                  <a:lnTo>
                    <a:pt x="0" y="112"/>
                  </a:lnTo>
                  <a:lnTo>
                    <a:pt x="0" y="144"/>
                  </a:lnTo>
                  <a:lnTo>
                    <a:pt x="8" y="136"/>
                  </a:lnTo>
                  <a:lnTo>
                    <a:pt x="16"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6" name="Freeform 744"/>
            <p:cNvSpPr>
              <a:spLocks/>
            </p:cNvSpPr>
            <p:nvPr/>
          </p:nvSpPr>
          <p:spPr bwMode="auto">
            <a:xfrm>
              <a:off x="4676727" y="3486208"/>
              <a:ext cx="311439" cy="311439"/>
            </a:xfrm>
            <a:custGeom>
              <a:avLst/>
              <a:gdLst>
                <a:gd name="T0" fmla="*/ 2147483647 w 232"/>
                <a:gd name="T1" fmla="*/ 2147483647 h 232"/>
                <a:gd name="T2" fmla="*/ 2147483647 w 232"/>
                <a:gd name="T3" fmla="*/ 2147483647 h 232"/>
                <a:gd name="T4" fmla="*/ 2147483647 w 232"/>
                <a:gd name="T5" fmla="*/ 2147483647 h 232"/>
                <a:gd name="T6" fmla="*/ 2147483647 w 232"/>
                <a:gd name="T7" fmla="*/ 2147483647 h 232"/>
                <a:gd name="T8" fmla="*/ 2147483647 w 232"/>
                <a:gd name="T9" fmla="*/ 2147483647 h 232"/>
                <a:gd name="T10" fmla="*/ 2147483647 w 232"/>
                <a:gd name="T11" fmla="*/ 2147483647 h 232"/>
                <a:gd name="T12" fmla="*/ 0 w 232"/>
                <a:gd name="T13" fmla="*/ 2147483647 h 232"/>
                <a:gd name="T14" fmla="*/ 0 w 232"/>
                <a:gd name="T15" fmla="*/ 2147483647 h 232"/>
                <a:gd name="T16" fmla="*/ 2147483647 w 232"/>
                <a:gd name="T17" fmla="*/ 2147483647 h 232"/>
                <a:gd name="T18" fmla="*/ 2147483647 w 232"/>
                <a:gd name="T19" fmla="*/ 2147483647 h 232"/>
                <a:gd name="T20" fmla="*/ 2147483647 w 232"/>
                <a:gd name="T21" fmla="*/ 2147483647 h 232"/>
                <a:gd name="T22" fmla="*/ 2147483647 w 232"/>
                <a:gd name="T23" fmla="*/ 2147483647 h 232"/>
                <a:gd name="T24" fmla="*/ 2147483647 w 232"/>
                <a:gd name="T25" fmla="*/ 2147483647 h 232"/>
                <a:gd name="T26" fmla="*/ 2147483647 w 232"/>
                <a:gd name="T27" fmla="*/ 2147483647 h 232"/>
                <a:gd name="T28" fmla="*/ 2147483647 w 232"/>
                <a:gd name="T29" fmla="*/ 2147483647 h 232"/>
                <a:gd name="T30" fmla="*/ 2147483647 w 232"/>
                <a:gd name="T31" fmla="*/ 2147483647 h 232"/>
                <a:gd name="T32" fmla="*/ 2147483647 w 232"/>
                <a:gd name="T33" fmla="*/ 2147483647 h 232"/>
                <a:gd name="T34" fmla="*/ 2147483647 w 232"/>
                <a:gd name="T35" fmla="*/ 2147483647 h 232"/>
                <a:gd name="T36" fmla="*/ 2147483647 w 232"/>
                <a:gd name="T37" fmla="*/ 2147483647 h 232"/>
                <a:gd name="T38" fmla="*/ 2147483647 w 232"/>
                <a:gd name="T39" fmla="*/ 2147483647 h 232"/>
                <a:gd name="T40" fmla="*/ 2147483647 w 232"/>
                <a:gd name="T41" fmla="*/ 2147483647 h 232"/>
                <a:gd name="T42" fmla="*/ 2147483647 w 232"/>
                <a:gd name="T43" fmla="*/ 2147483647 h 232"/>
                <a:gd name="T44" fmla="*/ 2147483647 w 232"/>
                <a:gd name="T45" fmla="*/ 2147483647 h 232"/>
                <a:gd name="T46" fmla="*/ 2147483647 w 232"/>
                <a:gd name="T47" fmla="*/ 2147483647 h 232"/>
                <a:gd name="T48" fmla="*/ 2147483647 w 232"/>
                <a:gd name="T49" fmla="*/ 2147483647 h 232"/>
                <a:gd name="T50" fmla="*/ 2147483647 w 232"/>
                <a:gd name="T51" fmla="*/ 2147483647 h 232"/>
                <a:gd name="T52" fmla="*/ 2147483647 w 232"/>
                <a:gd name="T53" fmla="*/ 2147483647 h 232"/>
                <a:gd name="T54" fmla="*/ 2147483647 w 232"/>
                <a:gd name="T55" fmla="*/ 2147483647 h 232"/>
                <a:gd name="T56" fmla="*/ 2147483647 w 232"/>
                <a:gd name="T57" fmla="*/ 2147483647 h 232"/>
                <a:gd name="T58" fmla="*/ 2147483647 w 232"/>
                <a:gd name="T59" fmla="*/ 2147483647 h 232"/>
                <a:gd name="T60" fmla="*/ 2147483647 w 232"/>
                <a:gd name="T61" fmla="*/ 2147483647 h 232"/>
                <a:gd name="T62" fmla="*/ 2147483647 w 232"/>
                <a:gd name="T63" fmla="*/ 2147483647 h 232"/>
                <a:gd name="T64" fmla="*/ 2147483647 w 232"/>
                <a:gd name="T65" fmla="*/ 0 h 232"/>
                <a:gd name="T66" fmla="*/ 2147483647 w 232"/>
                <a:gd name="T67" fmla="*/ 0 h 232"/>
                <a:gd name="T68" fmla="*/ 2147483647 w 232"/>
                <a:gd name="T69" fmla="*/ 2147483647 h 232"/>
                <a:gd name="T70" fmla="*/ 2147483647 w 232"/>
                <a:gd name="T71" fmla="*/ 0 h 232"/>
                <a:gd name="T72" fmla="*/ 2147483647 w 232"/>
                <a:gd name="T73" fmla="*/ 2147483647 h 232"/>
                <a:gd name="T74" fmla="*/ 2147483647 w 232"/>
                <a:gd name="T75" fmla="*/ 2147483647 h 2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2"/>
                <a:gd name="T115" fmla="*/ 0 h 232"/>
                <a:gd name="T116" fmla="*/ 232 w 232"/>
                <a:gd name="T117" fmla="*/ 232 h 2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2" h="232">
                  <a:moveTo>
                    <a:pt x="80" y="24"/>
                  </a:moveTo>
                  <a:lnTo>
                    <a:pt x="72" y="72"/>
                  </a:lnTo>
                  <a:lnTo>
                    <a:pt x="56" y="80"/>
                  </a:lnTo>
                  <a:lnTo>
                    <a:pt x="40" y="112"/>
                  </a:lnTo>
                  <a:lnTo>
                    <a:pt x="24" y="128"/>
                  </a:lnTo>
                  <a:lnTo>
                    <a:pt x="8" y="128"/>
                  </a:lnTo>
                  <a:lnTo>
                    <a:pt x="0" y="136"/>
                  </a:lnTo>
                  <a:lnTo>
                    <a:pt x="0" y="152"/>
                  </a:lnTo>
                  <a:lnTo>
                    <a:pt x="16" y="144"/>
                  </a:lnTo>
                  <a:lnTo>
                    <a:pt x="48" y="144"/>
                  </a:lnTo>
                  <a:lnTo>
                    <a:pt x="72" y="168"/>
                  </a:lnTo>
                  <a:lnTo>
                    <a:pt x="80" y="168"/>
                  </a:lnTo>
                  <a:lnTo>
                    <a:pt x="96" y="160"/>
                  </a:lnTo>
                  <a:lnTo>
                    <a:pt x="120" y="160"/>
                  </a:lnTo>
                  <a:lnTo>
                    <a:pt x="128" y="208"/>
                  </a:lnTo>
                  <a:lnTo>
                    <a:pt x="152" y="208"/>
                  </a:lnTo>
                  <a:lnTo>
                    <a:pt x="168" y="208"/>
                  </a:lnTo>
                  <a:lnTo>
                    <a:pt x="192" y="224"/>
                  </a:lnTo>
                  <a:lnTo>
                    <a:pt x="216" y="232"/>
                  </a:lnTo>
                  <a:lnTo>
                    <a:pt x="216" y="224"/>
                  </a:lnTo>
                  <a:lnTo>
                    <a:pt x="208" y="208"/>
                  </a:lnTo>
                  <a:lnTo>
                    <a:pt x="208" y="200"/>
                  </a:lnTo>
                  <a:lnTo>
                    <a:pt x="216" y="176"/>
                  </a:lnTo>
                  <a:lnTo>
                    <a:pt x="224" y="168"/>
                  </a:lnTo>
                  <a:lnTo>
                    <a:pt x="216" y="144"/>
                  </a:lnTo>
                  <a:lnTo>
                    <a:pt x="216" y="120"/>
                  </a:lnTo>
                  <a:lnTo>
                    <a:pt x="208" y="96"/>
                  </a:lnTo>
                  <a:lnTo>
                    <a:pt x="216" y="72"/>
                  </a:lnTo>
                  <a:lnTo>
                    <a:pt x="232" y="40"/>
                  </a:lnTo>
                  <a:lnTo>
                    <a:pt x="232" y="16"/>
                  </a:lnTo>
                  <a:lnTo>
                    <a:pt x="224" y="8"/>
                  </a:lnTo>
                  <a:lnTo>
                    <a:pt x="200" y="8"/>
                  </a:lnTo>
                  <a:lnTo>
                    <a:pt x="192" y="0"/>
                  </a:lnTo>
                  <a:lnTo>
                    <a:pt x="160" y="0"/>
                  </a:lnTo>
                  <a:lnTo>
                    <a:pt x="128" y="8"/>
                  </a:lnTo>
                  <a:lnTo>
                    <a:pt x="104" y="0"/>
                  </a:lnTo>
                  <a:lnTo>
                    <a:pt x="80" y="8"/>
                  </a:lnTo>
                  <a:lnTo>
                    <a:pt x="8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7" name="Freeform 745"/>
            <p:cNvSpPr>
              <a:spLocks/>
            </p:cNvSpPr>
            <p:nvPr/>
          </p:nvSpPr>
          <p:spPr bwMode="auto">
            <a:xfrm>
              <a:off x="5030934" y="3271271"/>
              <a:ext cx="246738" cy="236869"/>
            </a:xfrm>
            <a:custGeom>
              <a:avLst/>
              <a:gdLst>
                <a:gd name="T0" fmla="*/ 2147483647 w 184"/>
                <a:gd name="T1" fmla="*/ 2147483647 h 176"/>
                <a:gd name="T2" fmla="*/ 2147483647 w 184"/>
                <a:gd name="T3" fmla="*/ 2147483647 h 176"/>
                <a:gd name="T4" fmla="*/ 2147483647 w 184"/>
                <a:gd name="T5" fmla="*/ 2147483647 h 176"/>
                <a:gd name="T6" fmla="*/ 2147483647 w 184"/>
                <a:gd name="T7" fmla="*/ 2147483647 h 176"/>
                <a:gd name="T8" fmla="*/ 2147483647 w 184"/>
                <a:gd name="T9" fmla="*/ 2147483647 h 176"/>
                <a:gd name="T10" fmla="*/ 2147483647 w 184"/>
                <a:gd name="T11" fmla="*/ 2147483647 h 176"/>
                <a:gd name="T12" fmla="*/ 2147483647 w 184"/>
                <a:gd name="T13" fmla="*/ 2147483647 h 176"/>
                <a:gd name="T14" fmla="*/ 2147483647 w 184"/>
                <a:gd name="T15" fmla="*/ 2147483647 h 176"/>
                <a:gd name="T16" fmla="*/ 2147483647 w 184"/>
                <a:gd name="T17" fmla="*/ 2147483647 h 176"/>
                <a:gd name="T18" fmla="*/ 2147483647 w 184"/>
                <a:gd name="T19" fmla="*/ 2147483647 h 176"/>
                <a:gd name="T20" fmla="*/ 2147483647 w 184"/>
                <a:gd name="T21" fmla="*/ 2147483647 h 176"/>
                <a:gd name="T22" fmla="*/ 2147483647 w 184"/>
                <a:gd name="T23" fmla="*/ 2147483647 h 176"/>
                <a:gd name="T24" fmla="*/ 2147483647 w 184"/>
                <a:gd name="T25" fmla="*/ 2147483647 h 176"/>
                <a:gd name="T26" fmla="*/ 2147483647 w 184"/>
                <a:gd name="T27" fmla="*/ 2147483647 h 176"/>
                <a:gd name="T28" fmla="*/ 2147483647 w 184"/>
                <a:gd name="T29" fmla="*/ 0 h 176"/>
                <a:gd name="T30" fmla="*/ 2147483647 w 184"/>
                <a:gd name="T31" fmla="*/ 0 h 176"/>
                <a:gd name="T32" fmla="*/ 2147483647 w 184"/>
                <a:gd name="T33" fmla="*/ 2147483647 h 176"/>
                <a:gd name="T34" fmla="*/ 2147483647 w 184"/>
                <a:gd name="T35" fmla="*/ 2147483647 h 176"/>
                <a:gd name="T36" fmla="*/ 2147483647 w 184"/>
                <a:gd name="T37" fmla="*/ 2147483647 h 176"/>
                <a:gd name="T38" fmla="*/ 2147483647 w 184"/>
                <a:gd name="T39" fmla="*/ 2147483647 h 176"/>
                <a:gd name="T40" fmla="*/ 2147483647 w 184"/>
                <a:gd name="T41" fmla="*/ 2147483647 h 176"/>
                <a:gd name="T42" fmla="*/ 0 w 184"/>
                <a:gd name="T43" fmla="*/ 2147483647 h 176"/>
                <a:gd name="T44" fmla="*/ 0 w 184"/>
                <a:gd name="T45" fmla="*/ 2147483647 h 176"/>
                <a:gd name="T46" fmla="*/ 2147483647 w 184"/>
                <a:gd name="T47" fmla="*/ 2147483647 h 176"/>
                <a:gd name="T48" fmla="*/ 2147483647 w 184"/>
                <a:gd name="T49" fmla="*/ 2147483647 h 176"/>
                <a:gd name="T50" fmla="*/ 2147483647 w 184"/>
                <a:gd name="T51" fmla="*/ 2147483647 h 176"/>
                <a:gd name="T52" fmla="*/ 2147483647 w 184"/>
                <a:gd name="T53" fmla="*/ 2147483647 h 176"/>
                <a:gd name="T54" fmla="*/ 2147483647 w 184"/>
                <a:gd name="T55" fmla="*/ 2147483647 h 176"/>
                <a:gd name="T56" fmla="*/ 2147483647 w 184"/>
                <a:gd name="T57" fmla="*/ 2147483647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4"/>
                <a:gd name="T88" fmla="*/ 0 h 176"/>
                <a:gd name="T89" fmla="*/ 184 w 184"/>
                <a:gd name="T90" fmla="*/ 176 h 1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4" h="176">
                  <a:moveTo>
                    <a:pt x="88" y="176"/>
                  </a:moveTo>
                  <a:lnTo>
                    <a:pt x="96" y="176"/>
                  </a:lnTo>
                  <a:lnTo>
                    <a:pt x="104" y="176"/>
                  </a:lnTo>
                  <a:lnTo>
                    <a:pt x="112" y="176"/>
                  </a:lnTo>
                  <a:lnTo>
                    <a:pt x="128" y="168"/>
                  </a:lnTo>
                  <a:lnTo>
                    <a:pt x="152" y="160"/>
                  </a:lnTo>
                  <a:lnTo>
                    <a:pt x="184" y="128"/>
                  </a:lnTo>
                  <a:lnTo>
                    <a:pt x="160" y="120"/>
                  </a:lnTo>
                  <a:lnTo>
                    <a:pt x="128" y="104"/>
                  </a:lnTo>
                  <a:lnTo>
                    <a:pt x="120" y="96"/>
                  </a:lnTo>
                  <a:lnTo>
                    <a:pt x="136" y="88"/>
                  </a:lnTo>
                  <a:lnTo>
                    <a:pt x="128" y="80"/>
                  </a:lnTo>
                  <a:lnTo>
                    <a:pt x="96" y="32"/>
                  </a:lnTo>
                  <a:lnTo>
                    <a:pt x="80" y="24"/>
                  </a:lnTo>
                  <a:lnTo>
                    <a:pt x="64" y="0"/>
                  </a:lnTo>
                  <a:lnTo>
                    <a:pt x="56" y="0"/>
                  </a:lnTo>
                  <a:lnTo>
                    <a:pt x="48" y="8"/>
                  </a:lnTo>
                  <a:lnTo>
                    <a:pt x="40" y="56"/>
                  </a:lnTo>
                  <a:lnTo>
                    <a:pt x="32" y="80"/>
                  </a:lnTo>
                  <a:lnTo>
                    <a:pt x="16" y="96"/>
                  </a:lnTo>
                  <a:lnTo>
                    <a:pt x="8" y="120"/>
                  </a:lnTo>
                  <a:lnTo>
                    <a:pt x="0" y="120"/>
                  </a:lnTo>
                  <a:lnTo>
                    <a:pt x="0" y="128"/>
                  </a:lnTo>
                  <a:lnTo>
                    <a:pt x="16" y="144"/>
                  </a:lnTo>
                  <a:lnTo>
                    <a:pt x="24" y="152"/>
                  </a:lnTo>
                  <a:lnTo>
                    <a:pt x="32" y="160"/>
                  </a:lnTo>
                  <a:lnTo>
                    <a:pt x="32" y="168"/>
                  </a:lnTo>
                  <a:lnTo>
                    <a:pt x="48" y="168"/>
                  </a:lnTo>
                  <a:lnTo>
                    <a:pt x="88" y="17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8" name="Freeform 746"/>
            <p:cNvSpPr>
              <a:spLocks/>
            </p:cNvSpPr>
            <p:nvPr/>
          </p:nvSpPr>
          <p:spPr bwMode="auto">
            <a:xfrm>
              <a:off x="5041900" y="3497174"/>
              <a:ext cx="139270" cy="161203"/>
            </a:xfrm>
            <a:custGeom>
              <a:avLst/>
              <a:gdLst>
                <a:gd name="T0" fmla="*/ 2147483647 w 104"/>
                <a:gd name="T1" fmla="*/ 2147483647 h 120"/>
                <a:gd name="T2" fmla="*/ 2147483647 w 104"/>
                <a:gd name="T3" fmla="*/ 2147483647 h 120"/>
                <a:gd name="T4" fmla="*/ 2147483647 w 104"/>
                <a:gd name="T5" fmla="*/ 2147483647 h 120"/>
                <a:gd name="T6" fmla="*/ 2147483647 w 104"/>
                <a:gd name="T7" fmla="*/ 2147483647 h 120"/>
                <a:gd name="T8" fmla="*/ 2147483647 w 104"/>
                <a:gd name="T9" fmla="*/ 2147483647 h 120"/>
                <a:gd name="T10" fmla="*/ 2147483647 w 104"/>
                <a:gd name="T11" fmla="*/ 2147483647 h 120"/>
                <a:gd name="T12" fmla="*/ 2147483647 w 104"/>
                <a:gd name="T13" fmla="*/ 0 h 120"/>
                <a:gd name="T14" fmla="*/ 2147483647 w 104"/>
                <a:gd name="T15" fmla="*/ 0 h 120"/>
                <a:gd name="T16" fmla="*/ 2147483647 w 104"/>
                <a:gd name="T17" fmla="*/ 0 h 120"/>
                <a:gd name="T18" fmla="*/ 0 w 104"/>
                <a:gd name="T19" fmla="*/ 2147483647 h 120"/>
                <a:gd name="T20" fmla="*/ 2147483647 w 104"/>
                <a:gd name="T21" fmla="*/ 2147483647 h 120"/>
                <a:gd name="T22" fmla="*/ 2147483647 w 104"/>
                <a:gd name="T23" fmla="*/ 2147483647 h 120"/>
                <a:gd name="T24" fmla="*/ 0 w 104"/>
                <a:gd name="T25" fmla="*/ 2147483647 h 120"/>
                <a:gd name="T26" fmla="*/ 2147483647 w 104"/>
                <a:gd name="T27" fmla="*/ 2147483647 h 120"/>
                <a:gd name="T28" fmla="*/ 2147483647 w 104"/>
                <a:gd name="T29" fmla="*/ 2147483647 h 120"/>
                <a:gd name="T30" fmla="*/ 2147483647 w 104"/>
                <a:gd name="T31" fmla="*/ 2147483647 h 120"/>
                <a:gd name="T32" fmla="*/ 2147483647 w 104"/>
                <a:gd name="T33" fmla="*/ 2147483647 h 120"/>
                <a:gd name="T34" fmla="*/ 2147483647 w 104"/>
                <a:gd name="T35" fmla="*/ 2147483647 h 120"/>
                <a:gd name="T36" fmla="*/ 2147483647 w 104"/>
                <a:gd name="T37" fmla="*/ 2147483647 h 120"/>
                <a:gd name="T38" fmla="*/ 2147483647 w 104"/>
                <a:gd name="T39" fmla="*/ 2147483647 h 120"/>
                <a:gd name="T40" fmla="*/ 2147483647 w 104"/>
                <a:gd name="T41" fmla="*/ 2147483647 h 120"/>
                <a:gd name="T42" fmla="*/ 2147483647 w 104"/>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4"/>
                <a:gd name="T67" fmla="*/ 0 h 120"/>
                <a:gd name="T68" fmla="*/ 104 w 104"/>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4" h="120">
                  <a:moveTo>
                    <a:pt x="96" y="24"/>
                  </a:moveTo>
                  <a:lnTo>
                    <a:pt x="104" y="16"/>
                  </a:lnTo>
                  <a:lnTo>
                    <a:pt x="104" y="8"/>
                  </a:lnTo>
                  <a:lnTo>
                    <a:pt x="96" y="8"/>
                  </a:lnTo>
                  <a:lnTo>
                    <a:pt x="88" y="8"/>
                  </a:lnTo>
                  <a:lnTo>
                    <a:pt x="80" y="8"/>
                  </a:lnTo>
                  <a:lnTo>
                    <a:pt x="40" y="0"/>
                  </a:lnTo>
                  <a:lnTo>
                    <a:pt x="24" y="0"/>
                  </a:lnTo>
                  <a:lnTo>
                    <a:pt x="16" y="0"/>
                  </a:lnTo>
                  <a:lnTo>
                    <a:pt x="0" y="8"/>
                  </a:lnTo>
                  <a:lnTo>
                    <a:pt x="8" y="16"/>
                  </a:lnTo>
                  <a:lnTo>
                    <a:pt x="8" y="32"/>
                  </a:lnTo>
                  <a:lnTo>
                    <a:pt x="0" y="48"/>
                  </a:lnTo>
                  <a:lnTo>
                    <a:pt x="8" y="72"/>
                  </a:lnTo>
                  <a:lnTo>
                    <a:pt x="48" y="96"/>
                  </a:lnTo>
                  <a:lnTo>
                    <a:pt x="48" y="104"/>
                  </a:lnTo>
                  <a:lnTo>
                    <a:pt x="72" y="120"/>
                  </a:lnTo>
                  <a:lnTo>
                    <a:pt x="72" y="112"/>
                  </a:lnTo>
                  <a:lnTo>
                    <a:pt x="88" y="88"/>
                  </a:lnTo>
                  <a:lnTo>
                    <a:pt x="104" y="80"/>
                  </a:lnTo>
                  <a:lnTo>
                    <a:pt x="96" y="64"/>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9" name="Freeform 747"/>
            <p:cNvSpPr>
              <a:spLocks/>
            </p:cNvSpPr>
            <p:nvPr/>
          </p:nvSpPr>
          <p:spPr bwMode="auto">
            <a:xfrm>
              <a:off x="4891664" y="3840416"/>
              <a:ext cx="128304" cy="129401"/>
            </a:xfrm>
            <a:custGeom>
              <a:avLst/>
              <a:gdLst>
                <a:gd name="T0" fmla="*/ 2147483647 w 96"/>
                <a:gd name="T1" fmla="*/ 2147483647 h 96"/>
                <a:gd name="T2" fmla="*/ 2147483647 w 96"/>
                <a:gd name="T3" fmla="*/ 2147483647 h 96"/>
                <a:gd name="T4" fmla="*/ 2147483647 w 96"/>
                <a:gd name="T5" fmla="*/ 2147483647 h 96"/>
                <a:gd name="T6" fmla="*/ 0 w 96"/>
                <a:gd name="T7" fmla="*/ 2147483647 h 96"/>
                <a:gd name="T8" fmla="*/ 2147483647 w 96"/>
                <a:gd name="T9" fmla="*/ 2147483647 h 96"/>
                <a:gd name="T10" fmla="*/ 2147483647 w 96"/>
                <a:gd name="T11" fmla="*/ 2147483647 h 96"/>
                <a:gd name="T12" fmla="*/ 2147483647 w 96"/>
                <a:gd name="T13" fmla="*/ 2147483647 h 96"/>
                <a:gd name="T14" fmla="*/ 2147483647 w 96"/>
                <a:gd name="T15" fmla="*/ 2147483647 h 96"/>
                <a:gd name="T16" fmla="*/ 2147483647 w 96"/>
                <a:gd name="T17" fmla="*/ 2147483647 h 96"/>
                <a:gd name="T18" fmla="*/ 2147483647 w 96"/>
                <a:gd name="T19" fmla="*/ 2147483647 h 96"/>
                <a:gd name="T20" fmla="*/ 2147483647 w 96"/>
                <a:gd name="T21" fmla="*/ 2147483647 h 96"/>
                <a:gd name="T22" fmla="*/ 2147483647 w 96"/>
                <a:gd name="T23" fmla="*/ 2147483647 h 96"/>
                <a:gd name="T24" fmla="*/ 2147483647 w 96"/>
                <a:gd name="T25" fmla="*/ 2147483647 h 96"/>
                <a:gd name="T26" fmla="*/ 2147483647 w 96"/>
                <a:gd name="T27" fmla="*/ 2147483647 h 96"/>
                <a:gd name="T28" fmla="*/ 2147483647 w 96"/>
                <a:gd name="T29" fmla="*/ 2147483647 h 96"/>
                <a:gd name="T30" fmla="*/ 2147483647 w 96"/>
                <a:gd name="T31" fmla="*/ 0 h 96"/>
                <a:gd name="T32" fmla="*/ 2147483647 w 96"/>
                <a:gd name="T33" fmla="*/ 2147483647 h 96"/>
                <a:gd name="T34" fmla="*/ 2147483647 w 96"/>
                <a:gd name="T35" fmla="*/ 2147483647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96"/>
                <a:gd name="T56" fmla="*/ 96 w 96"/>
                <a:gd name="T57" fmla="*/ 96 h 9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96">
                  <a:moveTo>
                    <a:pt x="40" y="24"/>
                  </a:moveTo>
                  <a:lnTo>
                    <a:pt x="24" y="32"/>
                  </a:lnTo>
                  <a:lnTo>
                    <a:pt x="8" y="32"/>
                  </a:lnTo>
                  <a:lnTo>
                    <a:pt x="0" y="32"/>
                  </a:lnTo>
                  <a:lnTo>
                    <a:pt x="8" y="32"/>
                  </a:lnTo>
                  <a:lnTo>
                    <a:pt x="16" y="48"/>
                  </a:lnTo>
                  <a:lnTo>
                    <a:pt x="24" y="64"/>
                  </a:lnTo>
                  <a:lnTo>
                    <a:pt x="32" y="64"/>
                  </a:lnTo>
                  <a:lnTo>
                    <a:pt x="40" y="80"/>
                  </a:lnTo>
                  <a:lnTo>
                    <a:pt x="56" y="88"/>
                  </a:lnTo>
                  <a:lnTo>
                    <a:pt x="80" y="96"/>
                  </a:lnTo>
                  <a:lnTo>
                    <a:pt x="88" y="80"/>
                  </a:lnTo>
                  <a:lnTo>
                    <a:pt x="96" y="48"/>
                  </a:lnTo>
                  <a:lnTo>
                    <a:pt x="96" y="32"/>
                  </a:lnTo>
                  <a:lnTo>
                    <a:pt x="96" y="16"/>
                  </a:lnTo>
                  <a:lnTo>
                    <a:pt x="64" y="0"/>
                  </a:lnTo>
                  <a:lnTo>
                    <a:pt x="56" y="8"/>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0" name="Freeform 748"/>
            <p:cNvSpPr>
              <a:spLocks/>
            </p:cNvSpPr>
            <p:nvPr/>
          </p:nvSpPr>
          <p:spPr bwMode="auto">
            <a:xfrm>
              <a:off x="4848896" y="3508141"/>
              <a:ext cx="224806" cy="375043"/>
            </a:xfrm>
            <a:custGeom>
              <a:avLst/>
              <a:gdLst>
                <a:gd name="T0" fmla="*/ 2147483647 w 168"/>
                <a:gd name="T1" fmla="*/ 2147483647 h 280"/>
                <a:gd name="T2" fmla="*/ 2147483647 w 168"/>
                <a:gd name="T3" fmla="*/ 2147483647 h 280"/>
                <a:gd name="T4" fmla="*/ 2147483647 w 168"/>
                <a:gd name="T5" fmla="*/ 2147483647 h 280"/>
                <a:gd name="T6" fmla="*/ 2147483647 w 168"/>
                <a:gd name="T7" fmla="*/ 2147483647 h 280"/>
                <a:gd name="T8" fmla="*/ 2147483647 w 168"/>
                <a:gd name="T9" fmla="*/ 2147483647 h 280"/>
                <a:gd name="T10" fmla="*/ 2147483647 w 168"/>
                <a:gd name="T11" fmla="*/ 2147483647 h 280"/>
                <a:gd name="T12" fmla="*/ 2147483647 w 168"/>
                <a:gd name="T13" fmla="*/ 2147483647 h 280"/>
                <a:gd name="T14" fmla="*/ 2147483647 w 168"/>
                <a:gd name="T15" fmla="*/ 2147483647 h 280"/>
                <a:gd name="T16" fmla="*/ 2147483647 w 168"/>
                <a:gd name="T17" fmla="*/ 2147483647 h 280"/>
                <a:gd name="T18" fmla="*/ 2147483647 w 168"/>
                <a:gd name="T19" fmla="*/ 2147483647 h 280"/>
                <a:gd name="T20" fmla="*/ 2147483647 w 168"/>
                <a:gd name="T21" fmla="*/ 2147483647 h 280"/>
                <a:gd name="T22" fmla="*/ 2147483647 w 168"/>
                <a:gd name="T23" fmla="*/ 2147483647 h 280"/>
                <a:gd name="T24" fmla="*/ 2147483647 w 168"/>
                <a:gd name="T25" fmla="*/ 2147483647 h 280"/>
                <a:gd name="T26" fmla="*/ 2147483647 w 168"/>
                <a:gd name="T27" fmla="*/ 2147483647 h 280"/>
                <a:gd name="T28" fmla="*/ 2147483647 w 168"/>
                <a:gd name="T29" fmla="*/ 2147483647 h 280"/>
                <a:gd name="T30" fmla="*/ 0 w 168"/>
                <a:gd name="T31" fmla="*/ 2147483647 h 280"/>
                <a:gd name="T32" fmla="*/ 0 w 168"/>
                <a:gd name="T33" fmla="*/ 2147483647 h 280"/>
                <a:gd name="T34" fmla="*/ 2147483647 w 168"/>
                <a:gd name="T35" fmla="*/ 2147483647 h 280"/>
                <a:gd name="T36" fmla="*/ 2147483647 w 168"/>
                <a:gd name="T37" fmla="*/ 2147483647 h 280"/>
                <a:gd name="T38" fmla="*/ 2147483647 w 168"/>
                <a:gd name="T39" fmla="*/ 2147483647 h 280"/>
                <a:gd name="T40" fmla="*/ 2147483647 w 168"/>
                <a:gd name="T41" fmla="*/ 2147483647 h 280"/>
                <a:gd name="T42" fmla="*/ 2147483647 w 168"/>
                <a:gd name="T43" fmla="*/ 2147483647 h 280"/>
                <a:gd name="T44" fmla="*/ 2147483647 w 168"/>
                <a:gd name="T45" fmla="*/ 2147483647 h 280"/>
                <a:gd name="T46" fmla="*/ 2147483647 w 168"/>
                <a:gd name="T47" fmla="*/ 2147483647 h 280"/>
                <a:gd name="T48" fmla="*/ 2147483647 w 168"/>
                <a:gd name="T49" fmla="*/ 2147483647 h 280"/>
                <a:gd name="T50" fmla="*/ 2147483647 w 168"/>
                <a:gd name="T51" fmla="*/ 2147483647 h 280"/>
                <a:gd name="T52" fmla="*/ 2147483647 w 168"/>
                <a:gd name="T53" fmla="*/ 2147483647 h 280"/>
                <a:gd name="T54" fmla="*/ 2147483647 w 168"/>
                <a:gd name="T55" fmla="*/ 2147483647 h 280"/>
                <a:gd name="T56" fmla="*/ 2147483647 w 168"/>
                <a:gd name="T57" fmla="*/ 2147483647 h 280"/>
                <a:gd name="T58" fmla="*/ 2147483647 w 168"/>
                <a:gd name="T59" fmla="*/ 2147483647 h 280"/>
                <a:gd name="T60" fmla="*/ 2147483647 w 168"/>
                <a:gd name="T61" fmla="*/ 2147483647 h 280"/>
                <a:gd name="T62" fmla="*/ 2147483647 w 168"/>
                <a:gd name="T63" fmla="*/ 2147483647 h 280"/>
                <a:gd name="T64" fmla="*/ 2147483647 w 168"/>
                <a:gd name="T65" fmla="*/ 2147483647 h 280"/>
                <a:gd name="T66" fmla="*/ 2147483647 w 168"/>
                <a:gd name="T67" fmla="*/ 2147483647 h 280"/>
                <a:gd name="T68" fmla="*/ 2147483647 w 168"/>
                <a:gd name="T69" fmla="*/ 2147483647 h 280"/>
                <a:gd name="T70" fmla="*/ 2147483647 w 168"/>
                <a:gd name="T71" fmla="*/ 2147483647 h 280"/>
                <a:gd name="T72" fmla="*/ 2147483647 w 168"/>
                <a:gd name="T73" fmla="*/ 2147483647 h 280"/>
                <a:gd name="T74" fmla="*/ 2147483647 w 168"/>
                <a:gd name="T75" fmla="*/ 2147483647 h 280"/>
                <a:gd name="T76" fmla="*/ 2147483647 w 168"/>
                <a:gd name="T77" fmla="*/ 2147483647 h 280"/>
                <a:gd name="T78" fmla="*/ 2147483647 w 168"/>
                <a:gd name="T79" fmla="*/ 2147483647 h 280"/>
                <a:gd name="T80" fmla="*/ 2147483647 w 168"/>
                <a:gd name="T81" fmla="*/ 2147483647 h 280"/>
                <a:gd name="T82" fmla="*/ 2147483647 w 168"/>
                <a:gd name="T83" fmla="*/ 2147483647 h 280"/>
                <a:gd name="T84" fmla="*/ 2147483647 w 168"/>
                <a:gd name="T85" fmla="*/ 2147483647 h 280"/>
                <a:gd name="T86" fmla="*/ 2147483647 w 168"/>
                <a:gd name="T87" fmla="*/ 2147483647 h 280"/>
                <a:gd name="T88" fmla="*/ 2147483647 w 168"/>
                <a:gd name="T89" fmla="*/ 2147483647 h 280"/>
                <a:gd name="T90" fmla="*/ 2147483647 w 168"/>
                <a:gd name="T91" fmla="*/ 2147483647 h 280"/>
                <a:gd name="T92" fmla="*/ 2147483647 w 168"/>
                <a:gd name="T93" fmla="*/ 2147483647 h 280"/>
                <a:gd name="T94" fmla="*/ 2147483647 w 168"/>
                <a:gd name="T95" fmla="*/ 2147483647 h 280"/>
                <a:gd name="T96" fmla="*/ 2147483647 w 168"/>
                <a:gd name="T97" fmla="*/ 2147483647 h 280"/>
                <a:gd name="T98" fmla="*/ 2147483647 w 168"/>
                <a:gd name="T99" fmla="*/ 2147483647 h 280"/>
                <a:gd name="T100" fmla="*/ 2147483647 w 168"/>
                <a:gd name="T101" fmla="*/ 2147483647 h 280"/>
                <a:gd name="T102" fmla="*/ 2147483647 w 168"/>
                <a:gd name="T103" fmla="*/ 2147483647 h 280"/>
                <a:gd name="T104" fmla="*/ 2147483647 w 168"/>
                <a:gd name="T105" fmla="*/ 0 h 280"/>
                <a:gd name="T106" fmla="*/ 2147483647 w 168"/>
                <a:gd name="T107" fmla="*/ 0 h 280"/>
                <a:gd name="T108" fmla="*/ 2147483647 w 168"/>
                <a:gd name="T109" fmla="*/ 2147483647 h 280"/>
                <a:gd name="T110" fmla="*/ 2147483647 w 168"/>
                <a:gd name="T111" fmla="*/ 0 h 280"/>
                <a:gd name="T112" fmla="*/ 2147483647 w 168"/>
                <a:gd name="T113" fmla="*/ 2147483647 h 28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8"/>
                <a:gd name="T172" fmla="*/ 0 h 280"/>
                <a:gd name="T173" fmla="*/ 168 w 168"/>
                <a:gd name="T174" fmla="*/ 280 h 28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8" h="280">
                  <a:moveTo>
                    <a:pt x="104" y="24"/>
                  </a:moveTo>
                  <a:lnTo>
                    <a:pt x="88" y="56"/>
                  </a:lnTo>
                  <a:lnTo>
                    <a:pt x="80" y="80"/>
                  </a:lnTo>
                  <a:lnTo>
                    <a:pt x="88" y="104"/>
                  </a:lnTo>
                  <a:lnTo>
                    <a:pt x="88" y="128"/>
                  </a:lnTo>
                  <a:lnTo>
                    <a:pt x="96" y="152"/>
                  </a:lnTo>
                  <a:lnTo>
                    <a:pt x="88" y="160"/>
                  </a:lnTo>
                  <a:lnTo>
                    <a:pt x="80" y="184"/>
                  </a:lnTo>
                  <a:lnTo>
                    <a:pt x="80" y="192"/>
                  </a:lnTo>
                  <a:lnTo>
                    <a:pt x="88" y="208"/>
                  </a:lnTo>
                  <a:lnTo>
                    <a:pt x="88" y="216"/>
                  </a:lnTo>
                  <a:lnTo>
                    <a:pt x="64" y="208"/>
                  </a:lnTo>
                  <a:lnTo>
                    <a:pt x="40" y="192"/>
                  </a:lnTo>
                  <a:lnTo>
                    <a:pt x="24" y="192"/>
                  </a:lnTo>
                  <a:lnTo>
                    <a:pt x="24" y="208"/>
                  </a:lnTo>
                  <a:lnTo>
                    <a:pt x="0" y="216"/>
                  </a:lnTo>
                  <a:lnTo>
                    <a:pt x="0" y="256"/>
                  </a:lnTo>
                  <a:lnTo>
                    <a:pt x="8" y="272"/>
                  </a:lnTo>
                  <a:lnTo>
                    <a:pt x="24" y="272"/>
                  </a:lnTo>
                  <a:lnTo>
                    <a:pt x="32" y="280"/>
                  </a:lnTo>
                  <a:lnTo>
                    <a:pt x="24" y="280"/>
                  </a:lnTo>
                  <a:lnTo>
                    <a:pt x="32" y="280"/>
                  </a:lnTo>
                  <a:lnTo>
                    <a:pt x="40" y="280"/>
                  </a:lnTo>
                  <a:lnTo>
                    <a:pt x="56" y="280"/>
                  </a:lnTo>
                  <a:lnTo>
                    <a:pt x="72" y="272"/>
                  </a:lnTo>
                  <a:lnTo>
                    <a:pt x="88" y="256"/>
                  </a:lnTo>
                  <a:lnTo>
                    <a:pt x="96" y="248"/>
                  </a:lnTo>
                  <a:lnTo>
                    <a:pt x="128" y="232"/>
                  </a:lnTo>
                  <a:lnTo>
                    <a:pt x="144" y="240"/>
                  </a:lnTo>
                  <a:lnTo>
                    <a:pt x="152" y="248"/>
                  </a:lnTo>
                  <a:lnTo>
                    <a:pt x="160" y="256"/>
                  </a:lnTo>
                  <a:lnTo>
                    <a:pt x="168" y="248"/>
                  </a:lnTo>
                  <a:lnTo>
                    <a:pt x="168" y="240"/>
                  </a:lnTo>
                  <a:lnTo>
                    <a:pt x="160" y="216"/>
                  </a:lnTo>
                  <a:lnTo>
                    <a:pt x="160" y="200"/>
                  </a:lnTo>
                  <a:lnTo>
                    <a:pt x="152" y="176"/>
                  </a:lnTo>
                  <a:lnTo>
                    <a:pt x="152" y="168"/>
                  </a:lnTo>
                  <a:lnTo>
                    <a:pt x="128" y="168"/>
                  </a:lnTo>
                  <a:lnTo>
                    <a:pt x="112" y="160"/>
                  </a:lnTo>
                  <a:lnTo>
                    <a:pt x="104" y="136"/>
                  </a:lnTo>
                  <a:lnTo>
                    <a:pt x="96" y="104"/>
                  </a:lnTo>
                  <a:lnTo>
                    <a:pt x="104" y="96"/>
                  </a:lnTo>
                  <a:lnTo>
                    <a:pt x="96" y="64"/>
                  </a:lnTo>
                  <a:lnTo>
                    <a:pt x="120" y="64"/>
                  </a:lnTo>
                  <a:lnTo>
                    <a:pt x="128" y="80"/>
                  </a:lnTo>
                  <a:lnTo>
                    <a:pt x="144" y="80"/>
                  </a:lnTo>
                  <a:lnTo>
                    <a:pt x="144" y="72"/>
                  </a:lnTo>
                  <a:lnTo>
                    <a:pt x="144" y="64"/>
                  </a:lnTo>
                  <a:lnTo>
                    <a:pt x="152" y="64"/>
                  </a:lnTo>
                  <a:lnTo>
                    <a:pt x="144" y="40"/>
                  </a:lnTo>
                  <a:lnTo>
                    <a:pt x="152" y="24"/>
                  </a:lnTo>
                  <a:lnTo>
                    <a:pt x="152" y="8"/>
                  </a:lnTo>
                  <a:lnTo>
                    <a:pt x="144" y="0"/>
                  </a:lnTo>
                  <a:lnTo>
                    <a:pt x="136" y="0"/>
                  </a:lnTo>
                  <a:lnTo>
                    <a:pt x="112" y="8"/>
                  </a:lnTo>
                  <a:lnTo>
                    <a:pt x="104" y="0"/>
                  </a:lnTo>
                  <a:lnTo>
                    <a:pt x="104"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1" name="Freeform 749"/>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lnTo>
                    <a:pt x="72"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2" name="Freeform 750"/>
            <p:cNvSpPr>
              <a:spLocks/>
            </p:cNvSpPr>
            <p:nvPr/>
          </p:nvSpPr>
          <p:spPr bwMode="auto">
            <a:xfrm>
              <a:off x="4797355"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3" name="Freeform 751"/>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4" name="Freeform 752"/>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5" name="Freeform 753"/>
            <p:cNvSpPr>
              <a:spLocks/>
            </p:cNvSpPr>
            <p:nvPr/>
          </p:nvSpPr>
          <p:spPr bwMode="auto">
            <a:xfrm>
              <a:off x="4471660" y="338970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6" name="Freeform 754"/>
            <p:cNvSpPr>
              <a:spLocks/>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7" name="Freeform 755"/>
            <p:cNvSpPr>
              <a:spLocks/>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8" name="Freeform 756"/>
            <p:cNvSpPr>
              <a:spLocks/>
            </p:cNvSpPr>
            <p:nvPr/>
          </p:nvSpPr>
          <p:spPr bwMode="auto">
            <a:xfrm>
              <a:off x="4417925" y="3389706"/>
              <a:ext cx="64701" cy="96502"/>
            </a:xfrm>
            <a:custGeom>
              <a:avLst/>
              <a:gdLst>
                <a:gd name="T0" fmla="*/ 2147483647 w 48"/>
                <a:gd name="T1" fmla="*/ 2147483647 h 72"/>
                <a:gd name="T2" fmla="*/ 2147483647 w 48"/>
                <a:gd name="T3" fmla="*/ 0 h 72"/>
                <a:gd name="T4" fmla="*/ 2147483647 w 48"/>
                <a:gd name="T5" fmla="*/ 0 h 72"/>
                <a:gd name="T6" fmla="*/ 0 w 48"/>
                <a:gd name="T7" fmla="*/ 0 h 72"/>
                <a:gd name="T8" fmla="*/ 0 w 48"/>
                <a:gd name="T9" fmla="*/ 2147483647 h 72"/>
                <a:gd name="T10" fmla="*/ 2147483647 w 48"/>
                <a:gd name="T11" fmla="*/ 2147483647 h 72"/>
                <a:gd name="T12" fmla="*/ 0 w 48"/>
                <a:gd name="T13" fmla="*/ 2147483647 h 72"/>
                <a:gd name="T14" fmla="*/ 0 w 48"/>
                <a:gd name="T15" fmla="*/ 2147483647 h 72"/>
                <a:gd name="T16" fmla="*/ 0 w 48"/>
                <a:gd name="T17" fmla="*/ 2147483647 h 72"/>
                <a:gd name="T18" fmla="*/ 2147483647 w 48"/>
                <a:gd name="T19" fmla="*/ 2147483647 h 72"/>
                <a:gd name="T20" fmla="*/ 2147483647 w 48"/>
                <a:gd name="T21" fmla="*/ 2147483647 h 72"/>
                <a:gd name="T22" fmla="*/ 2147483647 w 48"/>
                <a:gd name="T23" fmla="*/ 2147483647 h 72"/>
                <a:gd name="T24" fmla="*/ 2147483647 w 48"/>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
                <a:gd name="T40" fmla="*/ 0 h 72"/>
                <a:gd name="T41" fmla="*/ 48 w 48"/>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 h="72">
                  <a:moveTo>
                    <a:pt x="40" y="8"/>
                  </a:moveTo>
                  <a:lnTo>
                    <a:pt x="40" y="0"/>
                  </a:lnTo>
                  <a:lnTo>
                    <a:pt x="24" y="0"/>
                  </a:lnTo>
                  <a:lnTo>
                    <a:pt x="0" y="0"/>
                  </a:lnTo>
                  <a:lnTo>
                    <a:pt x="0" y="16"/>
                  </a:lnTo>
                  <a:lnTo>
                    <a:pt x="8" y="32"/>
                  </a:lnTo>
                  <a:lnTo>
                    <a:pt x="0" y="48"/>
                  </a:lnTo>
                  <a:lnTo>
                    <a:pt x="0" y="56"/>
                  </a:lnTo>
                  <a:lnTo>
                    <a:pt x="0" y="72"/>
                  </a:lnTo>
                  <a:lnTo>
                    <a:pt x="24" y="72"/>
                  </a:lnTo>
                  <a:lnTo>
                    <a:pt x="48" y="64"/>
                  </a:lnTo>
                  <a:lnTo>
                    <a:pt x="40" y="24"/>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9" name="Freeform 757"/>
            <p:cNvSpPr>
              <a:spLocks/>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2147483647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0 w 153"/>
                <a:gd name="T37" fmla="*/ 2147483647 h 136"/>
                <a:gd name="T38" fmla="*/ 0 w 153"/>
                <a:gd name="T39" fmla="*/ 2147483647 h 136"/>
                <a:gd name="T40" fmla="*/ 2147483647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136"/>
                <a:gd name="T80" fmla="*/ 153 w 153"/>
                <a:gd name="T81" fmla="*/ 136 h 1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0" name="Freeform 758"/>
            <p:cNvSpPr>
              <a:spLocks/>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0 h 96"/>
                <a:gd name="T38" fmla="*/ 2147483647 w 160"/>
                <a:gd name="T39" fmla="*/ 2147483647 h 96"/>
                <a:gd name="T40" fmla="*/ 2147483647 w 160"/>
                <a:gd name="T41" fmla="*/ 2147483647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0"/>
                <a:gd name="T64" fmla="*/ 0 h 96"/>
                <a:gd name="T65" fmla="*/ 160 w 160"/>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1" name="Freeform 759"/>
            <p:cNvSpPr>
              <a:spLocks/>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0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2147483647 w 153"/>
                <a:gd name="T37" fmla="*/ 2147483647 h 136"/>
                <a:gd name="T38" fmla="*/ 0 w 153"/>
                <a:gd name="T39" fmla="*/ 2147483647 h 136"/>
                <a:gd name="T40" fmla="*/ 0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2147483647 w 153"/>
                <a:gd name="T53" fmla="*/ 2147483647 h 1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3"/>
                <a:gd name="T82" fmla="*/ 0 h 136"/>
                <a:gd name="T83" fmla="*/ 153 w 153"/>
                <a:gd name="T84" fmla="*/ 136 h 1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2" name="Freeform 760"/>
            <p:cNvSpPr>
              <a:spLocks/>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2147483647 h 96"/>
                <a:gd name="T38" fmla="*/ 2147483647 w 160"/>
                <a:gd name="T39" fmla="*/ 0 h 96"/>
                <a:gd name="T40" fmla="*/ 2147483647 w 160"/>
                <a:gd name="T41" fmla="*/ 2147483647 h 96"/>
                <a:gd name="T42" fmla="*/ 2147483647 w 160"/>
                <a:gd name="T43" fmla="*/ 2147483647 h 9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0"/>
                <a:gd name="T67" fmla="*/ 0 h 96"/>
                <a:gd name="T68" fmla="*/ 160 w 160"/>
                <a:gd name="T69" fmla="*/ 96 h 9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3" name="Freeform 761"/>
            <p:cNvSpPr>
              <a:spLocks/>
            </p:cNvSpPr>
            <p:nvPr/>
          </p:nvSpPr>
          <p:spPr bwMode="auto">
            <a:xfrm>
              <a:off x="4654795" y="3508141"/>
              <a:ext cx="129401" cy="161203"/>
            </a:xfrm>
            <a:custGeom>
              <a:avLst/>
              <a:gdLst>
                <a:gd name="T0" fmla="*/ 2147483647 w 96"/>
                <a:gd name="T1" fmla="*/ 2147483647 h 120"/>
                <a:gd name="T2" fmla="*/ 2147483647 w 96"/>
                <a:gd name="T3" fmla="*/ 2147483647 h 120"/>
                <a:gd name="T4" fmla="*/ 2147483647 w 96"/>
                <a:gd name="T5" fmla="*/ 2147483647 h 120"/>
                <a:gd name="T6" fmla="*/ 2147483647 w 96"/>
                <a:gd name="T7" fmla="*/ 2147483647 h 120"/>
                <a:gd name="T8" fmla="*/ 2147483647 w 96"/>
                <a:gd name="T9" fmla="*/ 2147483647 h 120"/>
                <a:gd name="T10" fmla="*/ 2147483647 w 96"/>
                <a:gd name="T11" fmla="*/ 0 h 120"/>
                <a:gd name="T12" fmla="*/ 2147483647 w 96"/>
                <a:gd name="T13" fmla="*/ 0 h 120"/>
                <a:gd name="T14" fmla="*/ 2147483647 w 96"/>
                <a:gd name="T15" fmla="*/ 2147483647 h 120"/>
                <a:gd name="T16" fmla="*/ 2147483647 w 96"/>
                <a:gd name="T17" fmla="*/ 2147483647 h 120"/>
                <a:gd name="T18" fmla="*/ 2147483647 w 96"/>
                <a:gd name="T19" fmla="*/ 2147483647 h 120"/>
                <a:gd name="T20" fmla="*/ 2147483647 w 96"/>
                <a:gd name="T21" fmla="*/ 2147483647 h 120"/>
                <a:gd name="T22" fmla="*/ 2147483647 w 96"/>
                <a:gd name="T23" fmla="*/ 2147483647 h 120"/>
                <a:gd name="T24" fmla="*/ 2147483647 w 96"/>
                <a:gd name="T25" fmla="*/ 2147483647 h 120"/>
                <a:gd name="T26" fmla="*/ 2147483647 w 96"/>
                <a:gd name="T27" fmla="*/ 2147483647 h 120"/>
                <a:gd name="T28" fmla="*/ 2147483647 w 96"/>
                <a:gd name="T29" fmla="*/ 2147483647 h 120"/>
                <a:gd name="T30" fmla="*/ 2147483647 w 96"/>
                <a:gd name="T31" fmla="*/ 2147483647 h 120"/>
                <a:gd name="T32" fmla="*/ 2147483647 w 96"/>
                <a:gd name="T33" fmla="*/ 2147483647 h 120"/>
                <a:gd name="T34" fmla="*/ 0 w 96"/>
                <a:gd name="T35" fmla="*/ 2147483647 h 120"/>
                <a:gd name="T36" fmla="*/ 2147483647 w 96"/>
                <a:gd name="T37" fmla="*/ 2147483647 h 120"/>
                <a:gd name="T38" fmla="*/ 2147483647 w 96"/>
                <a:gd name="T39" fmla="*/ 2147483647 h 120"/>
                <a:gd name="T40" fmla="*/ 2147483647 w 96"/>
                <a:gd name="T41" fmla="*/ 2147483647 h 120"/>
                <a:gd name="T42" fmla="*/ 2147483647 w 96"/>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6"/>
                <a:gd name="T67" fmla="*/ 0 h 120"/>
                <a:gd name="T68" fmla="*/ 96 w 96"/>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6" h="120">
                  <a:moveTo>
                    <a:pt x="40" y="112"/>
                  </a:moveTo>
                  <a:lnTo>
                    <a:pt x="56" y="96"/>
                  </a:lnTo>
                  <a:lnTo>
                    <a:pt x="72" y="64"/>
                  </a:lnTo>
                  <a:lnTo>
                    <a:pt x="88" y="56"/>
                  </a:lnTo>
                  <a:lnTo>
                    <a:pt x="96" y="8"/>
                  </a:lnTo>
                  <a:lnTo>
                    <a:pt x="88" y="0"/>
                  </a:lnTo>
                  <a:lnTo>
                    <a:pt x="72" y="0"/>
                  </a:lnTo>
                  <a:lnTo>
                    <a:pt x="56" y="8"/>
                  </a:lnTo>
                  <a:lnTo>
                    <a:pt x="48" y="16"/>
                  </a:lnTo>
                  <a:lnTo>
                    <a:pt x="40" y="24"/>
                  </a:lnTo>
                  <a:lnTo>
                    <a:pt x="32" y="24"/>
                  </a:lnTo>
                  <a:lnTo>
                    <a:pt x="32" y="32"/>
                  </a:lnTo>
                  <a:lnTo>
                    <a:pt x="40" y="40"/>
                  </a:lnTo>
                  <a:lnTo>
                    <a:pt x="32" y="56"/>
                  </a:lnTo>
                  <a:lnTo>
                    <a:pt x="32" y="80"/>
                  </a:lnTo>
                  <a:lnTo>
                    <a:pt x="16" y="80"/>
                  </a:lnTo>
                  <a:lnTo>
                    <a:pt x="8" y="88"/>
                  </a:lnTo>
                  <a:lnTo>
                    <a:pt x="0" y="96"/>
                  </a:lnTo>
                  <a:lnTo>
                    <a:pt x="8" y="104"/>
                  </a:lnTo>
                  <a:lnTo>
                    <a:pt x="16" y="120"/>
                  </a:lnTo>
                  <a:lnTo>
                    <a:pt x="24" y="112"/>
                  </a:lnTo>
                  <a:lnTo>
                    <a:pt x="40"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4" name="Freeform 762"/>
            <p:cNvSpPr>
              <a:spLocks/>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5" name="Freeform 763"/>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2147483647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0 w 96"/>
                <a:gd name="T31" fmla="*/ 2147483647 h 128"/>
                <a:gd name="T32" fmla="*/ 2147483647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lnTo>
                    <a:pt x="96"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6" name="Freeform 764"/>
            <p:cNvSpPr>
              <a:spLocks/>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7" name="Freeform 765"/>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8" name="Freeform 766"/>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9" name="Freeform 767"/>
            <p:cNvSpPr>
              <a:spLocks/>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0 h 80"/>
                <a:gd name="T8" fmla="*/ 2147483647 w 32"/>
                <a:gd name="T9" fmla="*/ 2147483647 h 80"/>
                <a:gd name="T10" fmla="*/ 2147483647 w 32"/>
                <a:gd name="T11" fmla="*/ 2147483647 h 80"/>
                <a:gd name="T12" fmla="*/ 0 w 32"/>
                <a:gd name="T13" fmla="*/ 2147483647 h 80"/>
                <a:gd name="T14" fmla="*/ 0 w 32"/>
                <a:gd name="T15" fmla="*/ 2147483647 h 80"/>
                <a:gd name="T16" fmla="*/ 2147483647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80"/>
                <a:gd name="T41" fmla="*/ 32 w 32"/>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0" name="Freeform 768"/>
            <p:cNvSpPr>
              <a:spLocks/>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2147483647 h 64"/>
                <a:gd name="T8" fmla="*/ 0 w 24"/>
                <a:gd name="T9" fmla="*/ 2147483647 h 64"/>
                <a:gd name="T10" fmla="*/ 2147483647 w 24"/>
                <a:gd name="T11" fmla="*/ 2147483647 h 64"/>
                <a:gd name="T12" fmla="*/ 2147483647 w 24"/>
                <a:gd name="T13" fmla="*/ 2147483647 h 64"/>
                <a:gd name="T14" fmla="*/ 2147483647 w 24"/>
                <a:gd name="T15" fmla="*/ 2147483647 h 64"/>
                <a:gd name="T16" fmla="*/ 2147483647 w 24"/>
                <a:gd name="T17" fmla="*/ 2147483647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64"/>
                <a:gd name="T29" fmla="*/ 24 w 24"/>
                <a:gd name="T30" fmla="*/ 64 h 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1" name="Freeform 769"/>
            <p:cNvSpPr>
              <a:spLocks/>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2147483647 h 80"/>
                <a:gd name="T8" fmla="*/ 2147483647 w 32"/>
                <a:gd name="T9" fmla="*/ 0 h 80"/>
                <a:gd name="T10" fmla="*/ 2147483647 w 32"/>
                <a:gd name="T11" fmla="*/ 2147483647 h 80"/>
                <a:gd name="T12" fmla="*/ 2147483647 w 32"/>
                <a:gd name="T13" fmla="*/ 2147483647 h 80"/>
                <a:gd name="T14" fmla="*/ 0 w 32"/>
                <a:gd name="T15" fmla="*/ 2147483647 h 80"/>
                <a:gd name="T16" fmla="*/ 0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2147483647 w 32"/>
                <a:gd name="T27" fmla="*/ 2147483647 h 80"/>
                <a:gd name="T28" fmla="*/ 2147483647 w 32"/>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80"/>
                <a:gd name="T47" fmla="*/ 32 w 32"/>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2" name="Freeform 770"/>
            <p:cNvSpPr>
              <a:spLocks/>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0 h 64"/>
                <a:gd name="T8" fmla="*/ 0 w 24"/>
                <a:gd name="T9" fmla="*/ 2147483647 h 64"/>
                <a:gd name="T10" fmla="*/ 0 w 24"/>
                <a:gd name="T11" fmla="*/ 2147483647 h 64"/>
                <a:gd name="T12" fmla="*/ 2147483647 w 24"/>
                <a:gd name="T13" fmla="*/ 2147483647 h 64"/>
                <a:gd name="T14" fmla="*/ 2147483647 w 24"/>
                <a:gd name="T15" fmla="*/ 2147483647 h 64"/>
                <a:gd name="T16" fmla="*/ 2147483647 w 24"/>
                <a:gd name="T17" fmla="*/ 2147483647 h 64"/>
                <a:gd name="T18" fmla="*/ 2147483647 w 24"/>
                <a:gd name="T19" fmla="*/ 2147483647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64"/>
                <a:gd name="T32" fmla="*/ 24 w 24"/>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3" name="Freeform 771"/>
            <p:cNvSpPr>
              <a:spLocks/>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0 h 168"/>
                <a:gd name="T36" fmla="*/ 2147483647 w 168"/>
                <a:gd name="T37" fmla="*/ 2147483647 h 168"/>
                <a:gd name="T38" fmla="*/ 0 w 168"/>
                <a:gd name="T39" fmla="*/ 2147483647 h 168"/>
                <a:gd name="T40" fmla="*/ 2147483647 w 168"/>
                <a:gd name="T41" fmla="*/ 2147483647 h 168"/>
                <a:gd name="T42" fmla="*/ 2147483647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8"/>
                <a:gd name="T79" fmla="*/ 0 h 168"/>
                <a:gd name="T80" fmla="*/ 168 w 168"/>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4" name="Freeform 772"/>
            <p:cNvSpPr>
              <a:spLocks/>
            </p:cNvSpPr>
            <p:nvPr/>
          </p:nvSpPr>
          <p:spPr bwMode="auto">
            <a:xfrm>
              <a:off x="4482626" y="3250436"/>
              <a:ext cx="53734" cy="64700"/>
            </a:xfrm>
            <a:custGeom>
              <a:avLst/>
              <a:gdLst>
                <a:gd name="T0" fmla="*/ 0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0 w 40"/>
                <a:gd name="T11" fmla="*/ 2147483647 h 48"/>
                <a:gd name="T12" fmla="*/ 0 60000 65536"/>
                <a:gd name="T13" fmla="*/ 0 60000 65536"/>
                <a:gd name="T14" fmla="*/ 0 60000 65536"/>
                <a:gd name="T15" fmla="*/ 0 60000 65536"/>
                <a:gd name="T16" fmla="*/ 0 60000 65536"/>
                <a:gd name="T17" fmla="*/ 0 60000 65536"/>
                <a:gd name="T18" fmla="*/ 0 w 40"/>
                <a:gd name="T19" fmla="*/ 0 h 48"/>
                <a:gd name="T20" fmla="*/ 40 w 40"/>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40" h="48">
                  <a:moveTo>
                    <a:pt x="0" y="48"/>
                  </a:moveTo>
                  <a:lnTo>
                    <a:pt x="16" y="48"/>
                  </a:lnTo>
                  <a:lnTo>
                    <a:pt x="40" y="40"/>
                  </a:lnTo>
                  <a:lnTo>
                    <a:pt x="40" y="32"/>
                  </a:lnTo>
                  <a:lnTo>
                    <a:pt x="40" y="0"/>
                  </a:lnTo>
                  <a:lnTo>
                    <a:pt x="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5" name="Freeform 774"/>
            <p:cNvSpPr>
              <a:spLocks/>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2147483647 h 168"/>
                <a:gd name="T36" fmla="*/ 2147483647 w 168"/>
                <a:gd name="T37" fmla="*/ 2147483647 h 168"/>
                <a:gd name="T38" fmla="*/ 2147483647 w 168"/>
                <a:gd name="T39" fmla="*/ 0 h 168"/>
                <a:gd name="T40" fmla="*/ 2147483647 w 168"/>
                <a:gd name="T41" fmla="*/ 2147483647 h 168"/>
                <a:gd name="T42" fmla="*/ 0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2147483647 w 168"/>
                <a:gd name="T53" fmla="*/ 2147483647 h 168"/>
                <a:gd name="T54" fmla="*/ 2147483647 w 168"/>
                <a:gd name="T55" fmla="*/ 2147483647 h 1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68"/>
                <a:gd name="T86" fmla="*/ 168 w 168"/>
                <a:gd name="T87" fmla="*/ 168 h 16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6" name="Freeform 775"/>
            <p:cNvSpPr>
              <a:spLocks/>
            </p:cNvSpPr>
            <p:nvPr/>
          </p:nvSpPr>
          <p:spPr bwMode="auto">
            <a:xfrm>
              <a:off x="1611683" y="1831415"/>
              <a:ext cx="461675" cy="632747"/>
            </a:xfrm>
            <a:custGeom>
              <a:avLst/>
              <a:gdLst>
                <a:gd name="T0" fmla="*/ 2147483647 w 344"/>
                <a:gd name="T1" fmla="*/ 2147483647 h 472"/>
                <a:gd name="T2" fmla="*/ 2147483647 w 344"/>
                <a:gd name="T3" fmla="*/ 2147483647 h 472"/>
                <a:gd name="T4" fmla="*/ 2147483647 w 344"/>
                <a:gd name="T5" fmla="*/ 2147483647 h 472"/>
                <a:gd name="T6" fmla="*/ 2147483647 w 344"/>
                <a:gd name="T7" fmla="*/ 2147483647 h 472"/>
                <a:gd name="T8" fmla="*/ 2147483647 w 344"/>
                <a:gd name="T9" fmla="*/ 2147483647 h 472"/>
                <a:gd name="T10" fmla="*/ 2147483647 w 344"/>
                <a:gd name="T11" fmla="*/ 2147483647 h 472"/>
                <a:gd name="T12" fmla="*/ 2147483647 w 344"/>
                <a:gd name="T13" fmla="*/ 2147483647 h 472"/>
                <a:gd name="T14" fmla="*/ 2147483647 w 344"/>
                <a:gd name="T15" fmla="*/ 0 h 472"/>
                <a:gd name="T16" fmla="*/ 2147483647 w 344"/>
                <a:gd name="T17" fmla="*/ 2147483647 h 472"/>
                <a:gd name="T18" fmla="*/ 2147483647 w 344"/>
                <a:gd name="T19" fmla="*/ 2147483647 h 472"/>
                <a:gd name="T20" fmla="*/ 2147483647 w 344"/>
                <a:gd name="T21" fmla="*/ 2147483647 h 472"/>
                <a:gd name="T22" fmla="*/ 2147483647 w 344"/>
                <a:gd name="T23" fmla="*/ 2147483647 h 472"/>
                <a:gd name="T24" fmla="*/ 2147483647 w 344"/>
                <a:gd name="T25" fmla="*/ 2147483647 h 472"/>
                <a:gd name="T26" fmla="*/ 2147483647 w 344"/>
                <a:gd name="T27" fmla="*/ 2147483647 h 472"/>
                <a:gd name="T28" fmla="*/ 2147483647 w 344"/>
                <a:gd name="T29" fmla="*/ 2147483647 h 472"/>
                <a:gd name="T30" fmla="*/ 2147483647 w 344"/>
                <a:gd name="T31" fmla="*/ 2147483647 h 472"/>
                <a:gd name="T32" fmla="*/ 2147483647 w 344"/>
                <a:gd name="T33" fmla="*/ 2147483647 h 472"/>
                <a:gd name="T34" fmla="*/ 2147483647 w 344"/>
                <a:gd name="T35" fmla="*/ 2147483647 h 472"/>
                <a:gd name="T36" fmla="*/ 2147483647 w 344"/>
                <a:gd name="T37" fmla="*/ 2147483647 h 472"/>
                <a:gd name="T38" fmla="*/ 0 w 344"/>
                <a:gd name="T39" fmla="*/ 2147483647 h 472"/>
                <a:gd name="T40" fmla="*/ 2147483647 w 344"/>
                <a:gd name="T41" fmla="*/ 2147483647 h 472"/>
                <a:gd name="T42" fmla="*/ 2147483647 w 344"/>
                <a:gd name="T43" fmla="*/ 2147483647 h 472"/>
                <a:gd name="T44" fmla="*/ 2147483647 w 344"/>
                <a:gd name="T45" fmla="*/ 2147483647 h 472"/>
                <a:gd name="T46" fmla="*/ 2147483647 w 344"/>
                <a:gd name="T47" fmla="*/ 2147483647 h 472"/>
                <a:gd name="T48" fmla="*/ 2147483647 w 344"/>
                <a:gd name="T49" fmla="*/ 2147483647 h 472"/>
                <a:gd name="T50" fmla="*/ 2147483647 w 344"/>
                <a:gd name="T51" fmla="*/ 2147483647 h 472"/>
                <a:gd name="T52" fmla="*/ 2147483647 w 344"/>
                <a:gd name="T53" fmla="*/ 2147483647 h 472"/>
                <a:gd name="T54" fmla="*/ 2147483647 w 344"/>
                <a:gd name="T55" fmla="*/ 2147483647 h 472"/>
                <a:gd name="T56" fmla="*/ 2147483647 w 344"/>
                <a:gd name="T57" fmla="*/ 2147483647 h 472"/>
                <a:gd name="T58" fmla="*/ 2147483647 w 344"/>
                <a:gd name="T59" fmla="*/ 2147483647 h 472"/>
                <a:gd name="T60" fmla="*/ 2147483647 w 344"/>
                <a:gd name="T61" fmla="*/ 2147483647 h 472"/>
                <a:gd name="T62" fmla="*/ 2147483647 w 344"/>
                <a:gd name="T63" fmla="*/ 2147483647 h 472"/>
                <a:gd name="T64" fmla="*/ 2147483647 w 344"/>
                <a:gd name="T65" fmla="*/ 2147483647 h 472"/>
                <a:gd name="T66" fmla="*/ 2147483647 w 344"/>
                <a:gd name="T67" fmla="*/ 2147483647 h 472"/>
                <a:gd name="T68" fmla="*/ 2147483647 w 344"/>
                <a:gd name="T69" fmla="*/ 2147483647 h 472"/>
                <a:gd name="T70" fmla="*/ 2147483647 w 344"/>
                <a:gd name="T71" fmla="*/ 2147483647 h 472"/>
                <a:gd name="T72" fmla="*/ 2147483647 w 344"/>
                <a:gd name="T73" fmla="*/ 2147483647 h 472"/>
                <a:gd name="T74" fmla="*/ 2147483647 w 344"/>
                <a:gd name="T75" fmla="*/ 2147483647 h 472"/>
                <a:gd name="T76" fmla="*/ 2147483647 w 344"/>
                <a:gd name="T77" fmla="*/ 2147483647 h 472"/>
                <a:gd name="T78" fmla="*/ 2147483647 w 344"/>
                <a:gd name="T79" fmla="*/ 2147483647 h 472"/>
                <a:gd name="T80" fmla="*/ 2147483647 w 344"/>
                <a:gd name="T81" fmla="*/ 2147483647 h 472"/>
                <a:gd name="T82" fmla="*/ 2147483647 w 344"/>
                <a:gd name="T83" fmla="*/ 2147483647 h 472"/>
                <a:gd name="T84" fmla="*/ 2147483647 w 344"/>
                <a:gd name="T85" fmla="*/ 2147483647 h 472"/>
                <a:gd name="T86" fmla="*/ 2147483647 w 344"/>
                <a:gd name="T87" fmla="*/ 2147483647 h 472"/>
                <a:gd name="T88" fmla="*/ 2147483647 w 344"/>
                <a:gd name="T89" fmla="*/ 2147483647 h 472"/>
                <a:gd name="T90" fmla="*/ 2147483647 w 344"/>
                <a:gd name="T91" fmla="*/ 2147483647 h 472"/>
                <a:gd name="T92" fmla="*/ 2147483647 w 344"/>
                <a:gd name="T93" fmla="*/ 2147483647 h 472"/>
                <a:gd name="T94" fmla="*/ 2147483647 w 344"/>
                <a:gd name="T95" fmla="*/ 2147483647 h 47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44"/>
                <a:gd name="T145" fmla="*/ 0 h 472"/>
                <a:gd name="T146" fmla="*/ 344 w 344"/>
                <a:gd name="T147" fmla="*/ 472 h 47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44" h="472">
                  <a:moveTo>
                    <a:pt x="336" y="64"/>
                  </a:moveTo>
                  <a:lnTo>
                    <a:pt x="328" y="48"/>
                  </a:lnTo>
                  <a:lnTo>
                    <a:pt x="288" y="56"/>
                  </a:lnTo>
                  <a:lnTo>
                    <a:pt x="240" y="32"/>
                  </a:lnTo>
                  <a:lnTo>
                    <a:pt x="216" y="32"/>
                  </a:lnTo>
                  <a:lnTo>
                    <a:pt x="192" y="24"/>
                  </a:lnTo>
                  <a:lnTo>
                    <a:pt x="192" y="8"/>
                  </a:lnTo>
                  <a:lnTo>
                    <a:pt x="152" y="0"/>
                  </a:lnTo>
                  <a:lnTo>
                    <a:pt x="136" y="16"/>
                  </a:lnTo>
                  <a:lnTo>
                    <a:pt x="104" y="24"/>
                  </a:lnTo>
                  <a:lnTo>
                    <a:pt x="80" y="40"/>
                  </a:lnTo>
                  <a:lnTo>
                    <a:pt x="64" y="80"/>
                  </a:lnTo>
                  <a:lnTo>
                    <a:pt x="32" y="88"/>
                  </a:lnTo>
                  <a:lnTo>
                    <a:pt x="32" y="112"/>
                  </a:lnTo>
                  <a:lnTo>
                    <a:pt x="56" y="144"/>
                  </a:lnTo>
                  <a:lnTo>
                    <a:pt x="80" y="160"/>
                  </a:lnTo>
                  <a:lnTo>
                    <a:pt x="80" y="176"/>
                  </a:lnTo>
                  <a:lnTo>
                    <a:pt x="64" y="184"/>
                  </a:lnTo>
                  <a:lnTo>
                    <a:pt x="40" y="176"/>
                  </a:lnTo>
                  <a:lnTo>
                    <a:pt x="0" y="200"/>
                  </a:lnTo>
                  <a:lnTo>
                    <a:pt x="16" y="216"/>
                  </a:lnTo>
                  <a:lnTo>
                    <a:pt x="32" y="232"/>
                  </a:lnTo>
                  <a:lnTo>
                    <a:pt x="64" y="232"/>
                  </a:lnTo>
                  <a:lnTo>
                    <a:pt x="96" y="232"/>
                  </a:lnTo>
                  <a:lnTo>
                    <a:pt x="80" y="264"/>
                  </a:lnTo>
                  <a:lnTo>
                    <a:pt x="48" y="272"/>
                  </a:lnTo>
                  <a:lnTo>
                    <a:pt x="24" y="288"/>
                  </a:lnTo>
                  <a:lnTo>
                    <a:pt x="24" y="312"/>
                  </a:lnTo>
                  <a:lnTo>
                    <a:pt x="48" y="328"/>
                  </a:lnTo>
                  <a:lnTo>
                    <a:pt x="56" y="352"/>
                  </a:lnTo>
                  <a:lnTo>
                    <a:pt x="72" y="360"/>
                  </a:lnTo>
                  <a:lnTo>
                    <a:pt x="80" y="384"/>
                  </a:lnTo>
                  <a:lnTo>
                    <a:pt x="104" y="384"/>
                  </a:lnTo>
                  <a:lnTo>
                    <a:pt x="144" y="384"/>
                  </a:lnTo>
                  <a:lnTo>
                    <a:pt x="120" y="416"/>
                  </a:lnTo>
                  <a:lnTo>
                    <a:pt x="64" y="472"/>
                  </a:lnTo>
                  <a:lnTo>
                    <a:pt x="128" y="432"/>
                  </a:lnTo>
                  <a:lnTo>
                    <a:pt x="184" y="376"/>
                  </a:lnTo>
                  <a:lnTo>
                    <a:pt x="176" y="368"/>
                  </a:lnTo>
                  <a:lnTo>
                    <a:pt x="208" y="328"/>
                  </a:lnTo>
                  <a:lnTo>
                    <a:pt x="216" y="344"/>
                  </a:lnTo>
                  <a:lnTo>
                    <a:pt x="224" y="360"/>
                  </a:lnTo>
                  <a:lnTo>
                    <a:pt x="248" y="344"/>
                  </a:lnTo>
                  <a:lnTo>
                    <a:pt x="272" y="328"/>
                  </a:lnTo>
                  <a:lnTo>
                    <a:pt x="288" y="336"/>
                  </a:lnTo>
                  <a:lnTo>
                    <a:pt x="344" y="344"/>
                  </a:lnTo>
                  <a:lnTo>
                    <a:pt x="344" y="64"/>
                  </a:lnTo>
                  <a:lnTo>
                    <a:pt x="336" y="6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27" name="Freeform 777"/>
            <p:cNvSpPr>
              <a:spLocks/>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0 h 376"/>
                <a:gd name="T50" fmla="*/ 2147483647 w 728"/>
                <a:gd name="T51" fmla="*/ 2147483647 h 376"/>
                <a:gd name="T52" fmla="*/ 2147483647 w 728"/>
                <a:gd name="T53" fmla="*/ 2147483647 h 376"/>
                <a:gd name="T54" fmla="*/ 2147483647 w 728"/>
                <a:gd name="T55" fmla="*/ 2147483647 h 376"/>
                <a:gd name="T56" fmla="*/ 0 w 728"/>
                <a:gd name="T57" fmla="*/ 2147483647 h 376"/>
                <a:gd name="T58" fmla="*/ 2147483647 w 728"/>
                <a:gd name="T59" fmla="*/ 2147483647 h 376"/>
                <a:gd name="T60" fmla="*/ 2147483647 w 728"/>
                <a:gd name="T61" fmla="*/ 2147483647 h 376"/>
                <a:gd name="T62" fmla="*/ 2147483647 w 728"/>
                <a:gd name="T63" fmla="*/ 2147483647 h 376"/>
                <a:gd name="T64" fmla="*/ 2147483647 w 728"/>
                <a:gd name="T65" fmla="*/ 2147483647 h 3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8"/>
                <a:gd name="T100" fmla="*/ 0 h 376"/>
                <a:gd name="T101" fmla="*/ 728 w 728"/>
                <a:gd name="T102" fmla="*/ 376 h 3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28" name="Freeform 779"/>
            <p:cNvSpPr>
              <a:spLocks/>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2147483647 h 376"/>
                <a:gd name="T50" fmla="*/ 2147483647 w 728"/>
                <a:gd name="T51" fmla="*/ 0 h 376"/>
                <a:gd name="T52" fmla="*/ 2147483647 w 728"/>
                <a:gd name="T53" fmla="*/ 2147483647 h 376"/>
                <a:gd name="T54" fmla="*/ 2147483647 w 728"/>
                <a:gd name="T55" fmla="*/ 2147483647 h 376"/>
                <a:gd name="T56" fmla="*/ 2147483647 w 728"/>
                <a:gd name="T57" fmla="*/ 2147483647 h 376"/>
                <a:gd name="T58" fmla="*/ 0 w 728"/>
                <a:gd name="T59" fmla="*/ 2147483647 h 376"/>
                <a:gd name="T60" fmla="*/ 2147483647 w 728"/>
                <a:gd name="T61" fmla="*/ 2147483647 h 376"/>
                <a:gd name="T62" fmla="*/ 2147483647 w 728"/>
                <a:gd name="T63" fmla="*/ 2147483647 h 376"/>
                <a:gd name="T64" fmla="*/ 2147483647 w 728"/>
                <a:gd name="T65" fmla="*/ 2147483647 h 376"/>
                <a:gd name="T66" fmla="*/ 2147483647 w 728"/>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8"/>
                <a:gd name="T103" fmla="*/ 0 h 376"/>
                <a:gd name="T104" fmla="*/ 728 w 728"/>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229" name="Freeform 780"/>
            <p:cNvSpPr>
              <a:spLocks/>
            </p:cNvSpPr>
            <p:nvPr/>
          </p:nvSpPr>
          <p:spPr bwMode="auto">
            <a:xfrm>
              <a:off x="2968199" y="3315136"/>
              <a:ext cx="75667" cy="74570"/>
            </a:xfrm>
            <a:custGeom>
              <a:avLst/>
              <a:gdLst>
                <a:gd name="T0" fmla="*/ 2147483647 w 56"/>
                <a:gd name="T1" fmla="*/ 2147483647 h 56"/>
                <a:gd name="T2" fmla="*/ 2147483647 w 56"/>
                <a:gd name="T3" fmla="*/ 2147483647 h 56"/>
                <a:gd name="T4" fmla="*/ 2147483647 w 56"/>
                <a:gd name="T5" fmla="*/ 0 h 56"/>
                <a:gd name="T6" fmla="*/ 2147483647 w 56"/>
                <a:gd name="T7" fmla="*/ 2147483647 h 56"/>
                <a:gd name="T8" fmla="*/ 0 w 56"/>
                <a:gd name="T9" fmla="*/ 2147483647 h 56"/>
                <a:gd name="T10" fmla="*/ 2147483647 w 56"/>
                <a:gd name="T11" fmla="*/ 2147483647 h 56"/>
                <a:gd name="T12" fmla="*/ 2147483647 w 56"/>
                <a:gd name="T13" fmla="*/ 2147483647 h 56"/>
                <a:gd name="T14" fmla="*/ 2147483647 w 56"/>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56"/>
                <a:gd name="T26" fmla="*/ 56 w 56"/>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56">
                  <a:moveTo>
                    <a:pt x="56" y="56"/>
                  </a:moveTo>
                  <a:lnTo>
                    <a:pt x="56" y="48"/>
                  </a:lnTo>
                  <a:lnTo>
                    <a:pt x="56" y="0"/>
                  </a:lnTo>
                  <a:lnTo>
                    <a:pt x="32" y="16"/>
                  </a:lnTo>
                  <a:lnTo>
                    <a:pt x="0" y="24"/>
                  </a:lnTo>
                  <a:lnTo>
                    <a:pt x="24" y="56"/>
                  </a:lnTo>
                  <a:lnTo>
                    <a:pt x="40" y="56"/>
                  </a:lnTo>
                  <a:lnTo>
                    <a:pt x="56"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0" name="Freeform 781"/>
            <p:cNvSpPr>
              <a:spLocks/>
            </p:cNvSpPr>
            <p:nvPr/>
          </p:nvSpPr>
          <p:spPr bwMode="auto">
            <a:xfrm>
              <a:off x="3001097" y="3389706"/>
              <a:ext cx="63604" cy="42768"/>
            </a:xfrm>
            <a:custGeom>
              <a:avLst/>
              <a:gdLst>
                <a:gd name="T0" fmla="*/ 2147483647 w 48"/>
                <a:gd name="T1" fmla="*/ 0 h 32"/>
                <a:gd name="T2" fmla="*/ 2147483647 w 48"/>
                <a:gd name="T3" fmla="*/ 0 h 32"/>
                <a:gd name="T4" fmla="*/ 0 w 48"/>
                <a:gd name="T5" fmla="*/ 0 h 32"/>
                <a:gd name="T6" fmla="*/ 2147483647 w 48"/>
                <a:gd name="T7" fmla="*/ 2147483647 h 32"/>
                <a:gd name="T8" fmla="*/ 2147483647 w 48"/>
                <a:gd name="T9" fmla="*/ 2147483647 h 32"/>
                <a:gd name="T10" fmla="*/ 2147483647 w 48"/>
                <a:gd name="T11" fmla="*/ 2147483647 h 32"/>
                <a:gd name="T12" fmla="*/ 2147483647 w 48"/>
                <a:gd name="T13" fmla="*/ 0 h 32"/>
                <a:gd name="T14" fmla="*/ 0 60000 65536"/>
                <a:gd name="T15" fmla="*/ 0 60000 65536"/>
                <a:gd name="T16" fmla="*/ 0 60000 65536"/>
                <a:gd name="T17" fmla="*/ 0 60000 65536"/>
                <a:gd name="T18" fmla="*/ 0 60000 65536"/>
                <a:gd name="T19" fmla="*/ 0 60000 65536"/>
                <a:gd name="T20" fmla="*/ 0 60000 65536"/>
                <a:gd name="T21" fmla="*/ 0 w 48"/>
                <a:gd name="T22" fmla="*/ 0 h 32"/>
                <a:gd name="T23" fmla="*/ 48 w 4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32">
                  <a:moveTo>
                    <a:pt x="32" y="0"/>
                  </a:moveTo>
                  <a:lnTo>
                    <a:pt x="16" y="0"/>
                  </a:lnTo>
                  <a:lnTo>
                    <a:pt x="0" y="0"/>
                  </a:lnTo>
                  <a:lnTo>
                    <a:pt x="8" y="8"/>
                  </a:lnTo>
                  <a:lnTo>
                    <a:pt x="40" y="32"/>
                  </a:lnTo>
                  <a:lnTo>
                    <a:pt x="48" y="16"/>
                  </a:lnTo>
                  <a:lnTo>
                    <a:pt x="32"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1" name="Freeform 782"/>
            <p:cNvSpPr>
              <a:spLocks/>
            </p:cNvSpPr>
            <p:nvPr/>
          </p:nvSpPr>
          <p:spPr bwMode="auto">
            <a:xfrm>
              <a:off x="3054832" y="3411638"/>
              <a:ext cx="96502" cy="42768"/>
            </a:xfrm>
            <a:custGeom>
              <a:avLst/>
              <a:gdLst>
                <a:gd name="T0" fmla="*/ 2147483647 w 72"/>
                <a:gd name="T1" fmla="*/ 2147483647 h 32"/>
                <a:gd name="T2" fmla="*/ 2147483647 w 72"/>
                <a:gd name="T3" fmla="*/ 2147483647 h 32"/>
                <a:gd name="T4" fmla="*/ 2147483647 w 72"/>
                <a:gd name="T5" fmla="*/ 2147483647 h 32"/>
                <a:gd name="T6" fmla="*/ 2147483647 w 72"/>
                <a:gd name="T7" fmla="*/ 0 h 32"/>
                <a:gd name="T8" fmla="*/ 0 w 72"/>
                <a:gd name="T9" fmla="*/ 2147483647 h 32"/>
                <a:gd name="T10" fmla="*/ 2147483647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
                <a:gd name="T40" fmla="*/ 0 h 32"/>
                <a:gd name="T41" fmla="*/ 72 w 72"/>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 h="32">
                  <a:moveTo>
                    <a:pt x="56" y="8"/>
                  </a:moveTo>
                  <a:lnTo>
                    <a:pt x="40" y="8"/>
                  </a:lnTo>
                  <a:lnTo>
                    <a:pt x="8" y="8"/>
                  </a:lnTo>
                  <a:lnTo>
                    <a:pt x="8" y="0"/>
                  </a:lnTo>
                  <a:lnTo>
                    <a:pt x="0" y="16"/>
                  </a:lnTo>
                  <a:lnTo>
                    <a:pt x="16" y="32"/>
                  </a:lnTo>
                  <a:lnTo>
                    <a:pt x="24" y="32"/>
                  </a:lnTo>
                  <a:lnTo>
                    <a:pt x="32" y="24"/>
                  </a:lnTo>
                  <a:lnTo>
                    <a:pt x="40" y="16"/>
                  </a:lnTo>
                  <a:lnTo>
                    <a:pt x="56" y="16"/>
                  </a:lnTo>
                  <a:lnTo>
                    <a:pt x="64" y="32"/>
                  </a:lnTo>
                  <a:lnTo>
                    <a:pt x="72" y="16"/>
                  </a:lnTo>
                  <a:lnTo>
                    <a:pt x="56"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2" name="Freeform 783"/>
            <p:cNvSpPr>
              <a:spLocks/>
            </p:cNvSpPr>
            <p:nvPr/>
          </p:nvSpPr>
          <p:spPr bwMode="auto">
            <a:xfrm>
              <a:off x="3118435" y="3367774"/>
              <a:ext cx="203971" cy="214937"/>
            </a:xfrm>
            <a:custGeom>
              <a:avLst/>
              <a:gdLst>
                <a:gd name="T0" fmla="*/ 2147483647 w 152"/>
                <a:gd name="T1" fmla="*/ 2147483647 h 160"/>
                <a:gd name="T2" fmla="*/ 2147483647 w 152"/>
                <a:gd name="T3" fmla="*/ 2147483647 h 160"/>
                <a:gd name="T4" fmla="*/ 2147483647 w 152"/>
                <a:gd name="T5" fmla="*/ 2147483647 h 160"/>
                <a:gd name="T6" fmla="*/ 2147483647 w 152"/>
                <a:gd name="T7" fmla="*/ 2147483647 h 160"/>
                <a:gd name="T8" fmla="*/ 2147483647 w 152"/>
                <a:gd name="T9" fmla="*/ 2147483647 h 160"/>
                <a:gd name="T10" fmla="*/ 2147483647 w 152"/>
                <a:gd name="T11" fmla="*/ 2147483647 h 160"/>
                <a:gd name="T12" fmla="*/ 2147483647 w 152"/>
                <a:gd name="T13" fmla="*/ 2147483647 h 160"/>
                <a:gd name="T14" fmla="*/ 2147483647 w 152"/>
                <a:gd name="T15" fmla="*/ 2147483647 h 160"/>
                <a:gd name="T16" fmla="*/ 2147483647 w 152"/>
                <a:gd name="T17" fmla="*/ 0 h 160"/>
                <a:gd name="T18" fmla="*/ 2147483647 w 152"/>
                <a:gd name="T19" fmla="*/ 2147483647 h 160"/>
                <a:gd name="T20" fmla="*/ 2147483647 w 152"/>
                <a:gd name="T21" fmla="*/ 2147483647 h 160"/>
                <a:gd name="T22" fmla="*/ 2147483647 w 152"/>
                <a:gd name="T23" fmla="*/ 2147483647 h 160"/>
                <a:gd name="T24" fmla="*/ 2147483647 w 152"/>
                <a:gd name="T25" fmla="*/ 2147483647 h 160"/>
                <a:gd name="T26" fmla="*/ 2147483647 w 152"/>
                <a:gd name="T27" fmla="*/ 2147483647 h 160"/>
                <a:gd name="T28" fmla="*/ 2147483647 w 152"/>
                <a:gd name="T29" fmla="*/ 2147483647 h 160"/>
                <a:gd name="T30" fmla="*/ 2147483647 w 152"/>
                <a:gd name="T31" fmla="*/ 2147483647 h 160"/>
                <a:gd name="T32" fmla="*/ 2147483647 w 152"/>
                <a:gd name="T33" fmla="*/ 2147483647 h 160"/>
                <a:gd name="T34" fmla="*/ 2147483647 w 152"/>
                <a:gd name="T35" fmla="*/ 2147483647 h 160"/>
                <a:gd name="T36" fmla="*/ 2147483647 w 152"/>
                <a:gd name="T37" fmla="*/ 2147483647 h 160"/>
                <a:gd name="T38" fmla="*/ 2147483647 w 152"/>
                <a:gd name="T39" fmla="*/ 2147483647 h 160"/>
                <a:gd name="T40" fmla="*/ 0 w 152"/>
                <a:gd name="T41" fmla="*/ 2147483647 h 160"/>
                <a:gd name="T42" fmla="*/ 2147483647 w 152"/>
                <a:gd name="T43" fmla="*/ 2147483647 h 160"/>
                <a:gd name="T44" fmla="*/ 2147483647 w 152"/>
                <a:gd name="T45" fmla="*/ 2147483647 h 160"/>
                <a:gd name="T46" fmla="*/ 2147483647 w 152"/>
                <a:gd name="T47" fmla="*/ 2147483647 h 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2"/>
                <a:gd name="T73" fmla="*/ 0 h 160"/>
                <a:gd name="T74" fmla="*/ 152 w 152"/>
                <a:gd name="T75" fmla="*/ 160 h 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2" h="160">
                  <a:moveTo>
                    <a:pt x="152" y="136"/>
                  </a:moveTo>
                  <a:lnTo>
                    <a:pt x="152" y="104"/>
                  </a:lnTo>
                  <a:lnTo>
                    <a:pt x="144" y="88"/>
                  </a:lnTo>
                  <a:lnTo>
                    <a:pt x="144" y="80"/>
                  </a:lnTo>
                  <a:lnTo>
                    <a:pt x="128" y="80"/>
                  </a:lnTo>
                  <a:lnTo>
                    <a:pt x="88" y="64"/>
                  </a:lnTo>
                  <a:lnTo>
                    <a:pt x="80" y="40"/>
                  </a:lnTo>
                  <a:lnTo>
                    <a:pt x="80" y="8"/>
                  </a:lnTo>
                  <a:lnTo>
                    <a:pt x="96" y="0"/>
                  </a:lnTo>
                  <a:lnTo>
                    <a:pt x="72" y="8"/>
                  </a:lnTo>
                  <a:lnTo>
                    <a:pt x="56" y="16"/>
                  </a:lnTo>
                  <a:lnTo>
                    <a:pt x="48" y="32"/>
                  </a:lnTo>
                  <a:lnTo>
                    <a:pt x="40" y="40"/>
                  </a:lnTo>
                  <a:lnTo>
                    <a:pt x="24" y="48"/>
                  </a:lnTo>
                  <a:lnTo>
                    <a:pt x="16" y="64"/>
                  </a:lnTo>
                  <a:lnTo>
                    <a:pt x="16" y="72"/>
                  </a:lnTo>
                  <a:lnTo>
                    <a:pt x="24" y="88"/>
                  </a:lnTo>
                  <a:lnTo>
                    <a:pt x="24" y="104"/>
                  </a:lnTo>
                  <a:lnTo>
                    <a:pt x="24" y="120"/>
                  </a:lnTo>
                  <a:lnTo>
                    <a:pt x="8" y="128"/>
                  </a:lnTo>
                  <a:lnTo>
                    <a:pt x="0" y="136"/>
                  </a:lnTo>
                  <a:lnTo>
                    <a:pt x="32" y="152"/>
                  </a:lnTo>
                  <a:lnTo>
                    <a:pt x="48" y="160"/>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3" name="Freeform 784"/>
            <p:cNvSpPr>
              <a:spLocks/>
            </p:cNvSpPr>
            <p:nvPr/>
          </p:nvSpPr>
          <p:spPr bwMode="auto">
            <a:xfrm>
              <a:off x="3183135" y="3550909"/>
              <a:ext cx="139271" cy="96502"/>
            </a:xfrm>
            <a:custGeom>
              <a:avLst/>
              <a:gdLst>
                <a:gd name="T0" fmla="*/ 0 w 104"/>
                <a:gd name="T1" fmla="*/ 2147483647 h 72"/>
                <a:gd name="T2" fmla="*/ 2147483647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0 h 72"/>
                <a:gd name="T22" fmla="*/ 0 w 104"/>
                <a:gd name="T23" fmla="*/ 2147483647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24" y="40"/>
                  </a:lnTo>
                  <a:lnTo>
                    <a:pt x="32" y="48"/>
                  </a:lnTo>
                  <a:lnTo>
                    <a:pt x="48" y="48"/>
                  </a:lnTo>
                  <a:lnTo>
                    <a:pt x="56" y="64"/>
                  </a:lnTo>
                  <a:lnTo>
                    <a:pt x="64" y="56"/>
                  </a:lnTo>
                  <a:lnTo>
                    <a:pt x="56" y="64"/>
                  </a:lnTo>
                  <a:lnTo>
                    <a:pt x="64" y="72"/>
                  </a:lnTo>
                  <a:lnTo>
                    <a:pt x="72" y="24"/>
                  </a:lnTo>
                  <a:lnTo>
                    <a:pt x="72" y="8"/>
                  </a:lnTo>
                  <a:lnTo>
                    <a:pt x="104" y="0"/>
                  </a:lnTo>
                  <a:lnTo>
                    <a:pt x="0" y="2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4" name="Freeform 785"/>
            <p:cNvSpPr>
              <a:spLocks/>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5" name="Freeform 786"/>
            <p:cNvSpPr>
              <a:spLocks/>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6" name="Freeform 787"/>
            <p:cNvSpPr>
              <a:spLocks/>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88"/>
                <a:gd name="T53" fmla="*/ 64 w 64"/>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7" name="Freeform 788"/>
            <p:cNvSpPr>
              <a:spLocks/>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2147483647 w 40"/>
                <a:gd name="T11" fmla="*/ 0 h 48"/>
                <a:gd name="T12" fmla="*/ 0 w 40"/>
                <a:gd name="T13" fmla="*/ 2147483647 h 48"/>
                <a:gd name="T14" fmla="*/ 2147483647 w 40"/>
                <a:gd name="T15" fmla="*/ 2147483647 h 4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48"/>
                <a:gd name="T26" fmla="*/ 40 w 40"/>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48">
                  <a:moveTo>
                    <a:pt x="8" y="32"/>
                  </a:moveTo>
                  <a:lnTo>
                    <a:pt x="8" y="48"/>
                  </a:lnTo>
                  <a:lnTo>
                    <a:pt x="24" y="40"/>
                  </a:lnTo>
                  <a:lnTo>
                    <a:pt x="40" y="16"/>
                  </a:lnTo>
                  <a:lnTo>
                    <a:pt x="16" y="0"/>
                  </a:lnTo>
                  <a:lnTo>
                    <a:pt x="8" y="0"/>
                  </a:lnTo>
                  <a:lnTo>
                    <a:pt x="0" y="16"/>
                  </a:lnTo>
                  <a:lnTo>
                    <a:pt x="8" y="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8" name="Freeform 789"/>
            <p:cNvSpPr>
              <a:spLocks/>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2147483647 w 64"/>
                <a:gd name="T35" fmla="*/ 2147483647 h 88"/>
                <a:gd name="T36" fmla="*/ 2147483647 w 64"/>
                <a:gd name="T37" fmla="*/ 2147483647 h 88"/>
                <a:gd name="T38" fmla="*/ 2147483647 w 64"/>
                <a:gd name="T39" fmla="*/ 2147483647 h 88"/>
                <a:gd name="T40" fmla="*/ 2147483647 w 64"/>
                <a:gd name="T41" fmla="*/ 2147483647 h 88"/>
                <a:gd name="T42" fmla="*/ 2147483647 w 64"/>
                <a:gd name="T43" fmla="*/ 2147483647 h 88"/>
                <a:gd name="T44" fmla="*/ 2147483647 w 64"/>
                <a:gd name="T45" fmla="*/ 2147483647 h 88"/>
                <a:gd name="T46" fmla="*/ 2147483647 w 64"/>
                <a:gd name="T47" fmla="*/ 2147483647 h 88"/>
                <a:gd name="T48" fmla="*/ 2147483647 w 64"/>
                <a:gd name="T49" fmla="*/ 0 h 88"/>
                <a:gd name="T50" fmla="*/ 2147483647 w 64"/>
                <a:gd name="T51" fmla="*/ 2147483647 h 88"/>
                <a:gd name="T52" fmla="*/ 0 w 64"/>
                <a:gd name="T53" fmla="*/ 2147483647 h 88"/>
                <a:gd name="T54" fmla="*/ 2147483647 w 64"/>
                <a:gd name="T55" fmla="*/ 2147483647 h 88"/>
                <a:gd name="T56" fmla="*/ 2147483647 w 64"/>
                <a:gd name="T57" fmla="*/ 2147483647 h 88"/>
                <a:gd name="T58" fmla="*/ 2147483647 w 64"/>
                <a:gd name="T59" fmla="*/ 2147483647 h 88"/>
                <a:gd name="T60" fmla="*/ 2147483647 w 64"/>
                <a:gd name="T61" fmla="*/ 2147483647 h 88"/>
                <a:gd name="T62" fmla="*/ 2147483647 w 64"/>
                <a:gd name="T63" fmla="*/ 2147483647 h 88"/>
                <a:gd name="T64" fmla="*/ 2147483647 w 64"/>
                <a:gd name="T65" fmla="*/ 2147483647 h 88"/>
                <a:gd name="T66" fmla="*/ 2147483647 w 64"/>
                <a:gd name="T67" fmla="*/ 2147483647 h 88"/>
                <a:gd name="T68" fmla="*/ 2147483647 w 64"/>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4"/>
                <a:gd name="T106" fmla="*/ 0 h 88"/>
                <a:gd name="T107" fmla="*/ 64 w 64"/>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9" name="Freeform 790"/>
            <p:cNvSpPr>
              <a:spLocks/>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2147483647 h 48"/>
                <a:gd name="T10" fmla="*/ 2147483647 w 40"/>
                <a:gd name="T11" fmla="*/ 0 h 48"/>
                <a:gd name="T12" fmla="*/ 2147483647 w 40"/>
                <a:gd name="T13" fmla="*/ 0 h 48"/>
                <a:gd name="T14" fmla="*/ 0 w 40"/>
                <a:gd name="T15" fmla="*/ 2147483647 h 48"/>
                <a:gd name="T16" fmla="*/ 2147483647 w 40"/>
                <a:gd name="T17" fmla="*/ 2147483647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8"/>
                <a:gd name="T29" fmla="*/ 40 w 40"/>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8">
                  <a:moveTo>
                    <a:pt x="8" y="32"/>
                  </a:moveTo>
                  <a:lnTo>
                    <a:pt x="8" y="48"/>
                  </a:lnTo>
                  <a:lnTo>
                    <a:pt x="24" y="40"/>
                  </a:lnTo>
                  <a:lnTo>
                    <a:pt x="40" y="16"/>
                  </a:lnTo>
                  <a:lnTo>
                    <a:pt x="16" y="0"/>
                  </a:lnTo>
                  <a:lnTo>
                    <a:pt x="8" y="0"/>
                  </a:lnTo>
                  <a:lnTo>
                    <a:pt x="0" y="16"/>
                  </a:lnTo>
                  <a:lnTo>
                    <a:pt x="8" y="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0" name="Freeform 792"/>
            <p:cNvSpPr>
              <a:spLocks/>
            </p:cNvSpPr>
            <p:nvPr/>
          </p:nvSpPr>
          <p:spPr bwMode="auto">
            <a:xfrm>
              <a:off x="3398072" y="3916082"/>
              <a:ext cx="150237" cy="139271"/>
            </a:xfrm>
            <a:custGeom>
              <a:avLst/>
              <a:gdLst>
                <a:gd name="T0" fmla="*/ 2147483647 w 112"/>
                <a:gd name="T1" fmla="*/ 0 h 104"/>
                <a:gd name="T2" fmla="*/ 0 w 112"/>
                <a:gd name="T3" fmla="*/ 2147483647 h 104"/>
                <a:gd name="T4" fmla="*/ 0 w 112"/>
                <a:gd name="T5" fmla="*/ 2147483647 h 104"/>
                <a:gd name="T6" fmla="*/ 2147483647 w 112"/>
                <a:gd name="T7" fmla="*/ 2147483647 h 104"/>
                <a:gd name="T8" fmla="*/ 2147483647 w 112"/>
                <a:gd name="T9" fmla="*/ 2147483647 h 104"/>
                <a:gd name="T10" fmla="*/ 2147483647 w 112"/>
                <a:gd name="T11" fmla="*/ 2147483647 h 104"/>
                <a:gd name="T12" fmla="*/ 2147483647 w 112"/>
                <a:gd name="T13" fmla="*/ 2147483647 h 104"/>
                <a:gd name="T14" fmla="*/ 2147483647 w 112"/>
                <a:gd name="T15" fmla="*/ 2147483647 h 104"/>
                <a:gd name="T16" fmla="*/ 2147483647 w 112"/>
                <a:gd name="T17" fmla="*/ 2147483647 h 104"/>
                <a:gd name="T18" fmla="*/ 2147483647 w 112"/>
                <a:gd name="T19" fmla="*/ 2147483647 h 104"/>
                <a:gd name="T20" fmla="*/ 2147483647 w 112"/>
                <a:gd name="T21" fmla="*/ 2147483647 h 104"/>
                <a:gd name="T22" fmla="*/ 2147483647 w 112"/>
                <a:gd name="T23" fmla="*/ 2147483647 h 104"/>
                <a:gd name="T24" fmla="*/ 2147483647 w 112"/>
                <a:gd name="T25" fmla="*/ 2147483647 h 104"/>
                <a:gd name="T26" fmla="*/ 2147483647 w 112"/>
                <a:gd name="T27" fmla="*/ 2147483647 h 104"/>
                <a:gd name="T28" fmla="*/ 2147483647 w 112"/>
                <a:gd name="T29" fmla="*/ 2147483647 h 104"/>
                <a:gd name="T30" fmla="*/ 2147483647 w 112"/>
                <a:gd name="T31" fmla="*/ 2147483647 h 104"/>
                <a:gd name="T32" fmla="*/ 2147483647 w 112"/>
                <a:gd name="T33" fmla="*/ 2147483647 h 104"/>
                <a:gd name="T34" fmla="*/ 2147483647 w 112"/>
                <a:gd name="T35" fmla="*/ 0 h 104"/>
                <a:gd name="T36" fmla="*/ 2147483647 w 112"/>
                <a:gd name="T37" fmla="*/ 0 h 104"/>
                <a:gd name="T38" fmla="*/ 2147483647 w 112"/>
                <a:gd name="T39" fmla="*/ 0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2"/>
                <a:gd name="T61" fmla="*/ 0 h 104"/>
                <a:gd name="T62" fmla="*/ 112 w 112"/>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2" h="104">
                  <a:moveTo>
                    <a:pt x="32" y="0"/>
                  </a:moveTo>
                  <a:lnTo>
                    <a:pt x="0" y="24"/>
                  </a:lnTo>
                  <a:lnTo>
                    <a:pt x="0" y="32"/>
                  </a:lnTo>
                  <a:lnTo>
                    <a:pt x="8" y="48"/>
                  </a:lnTo>
                  <a:lnTo>
                    <a:pt x="24" y="56"/>
                  </a:lnTo>
                  <a:lnTo>
                    <a:pt x="48" y="64"/>
                  </a:lnTo>
                  <a:lnTo>
                    <a:pt x="56" y="72"/>
                  </a:lnTo>
                  <a:lnTo>
                    <a:pt x="56" y="96"/>
                  </a:lnTo>
                  <a:lnTo>
                    <a:pt x="72" y="104"/>
                  </a:lnTo>
                  <a:lnTo>
                    <a:pt x="96" y="88"/>
                  </a:lnTo>
                  <a:lnTo>
                    <a:pt x="112" y="80"/>
                  </a:lnTo>
                  <a:lnTo>
                    <a:pt x="104" y="72"/>
                  </a:lnTo>
                  <a:lnTo>
                    <a:pt x="104" y="56"/>
                  </a:lnTo>
                  <a:lnTo>
                    <a:pt x="96" y="56"/>
                  </a:lnTo>
                  <a:lnTo>
                    <a:pt x="80" y="32"/>
                  </a:lnTo>
                  <a:lnTo>
                    <a:pt x="72" y="24"/>
                  </a:lnTo>
                  <a:lnTo>
                    <a:pt x="56" y="8"/>
                  </a:lnTo>
                  <a:lnTo>
                    <a:pt x="56" y="0"/>
                  </a:lnTo>
                  <a:lnTo>
                    <a:pt x="48" y="0"/>
                  </a:lnTo>
                  <a:lnTo>
                    <a:pt x="32"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1" name="Freeform 793"/>
            <p:cNvSpPr>
              <a:spLocks/>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2" name="Freeform 794"/>
            <p:cNvSpPr>
              <a:spLocks/>
            </p:cNvSpPr>
            <p:nvPr/>
          </p:nvSpPr>
          <p:spPr bwMode="auto">
            <a:xfrm>
              <a:off x="3279638" y="3743913"/>
              <a:ext cx="193004" cy="225903"/>
            </a:xfrm>
            <a:custGeom>
              <a:avLst/>
              <a:gdLst>
                <a:gd name="T0" fmla="*/ 2147483647 w 144"/>
                <a:gd name="T1" fmla="*/ 2147483647 h 168"/>
                <a:gd name="T2" fmla="*/ 2147483647 w 144"/>
                <a:gd name="T3" fmla="*/ 2147483647 h 168"/>
                <a:gd name="T4" fmla="*/ 2147483647 w 144"/>
                <a:gd name="T5" fmla="*/ 2147483647 h 168"/>
                <a:gd name="T6" fmla="*/ 2147483647 w 144"/>
                <a:gd name="T7" fmla="*/ 2147483647 h 168"/>
                <a:gd name="T8" fmla="*/ 2147483647 w 144"/>
                <a:gd name="T9" fmla="*/ 2147483647 h 168"/>
                <a:gd name="T10" fmla="*/ 2147483647 w 144"/>
                <a:gd name="T11" fmla="*/ 2147483647 h 168"/>
                <a:gd name="T12" fmla="*/ 2147483647 w 144"/>
                <a:gd name="T13" fmla="*/ 2147483647 h 168"/>
                <a:gd name="T14" fmla="*/ 2147483647 w 144"/>
                <a:gd name="T15" fmla="*/ 2147483647 h 168"/>
                <a:gd name="T16" fmla="*/ 2147483647 w 144"/>
                <a:gd name="T17" fmla="*/ 2147483647 h 168"/>
                <a:gd name="T18" fmla="*/ 2147483647 w 144"/>
                <a:gd name="T19" fmla="*/ 2147483647 h 168"/>
                <a:gd name="T20" fmla="*/ 2147483647 w 144"/>
                <a:gd name="T21" fmla="*/ 2147483647 h 168"/>
                <a:gd name="T22" fmla="*/ 2147483647 w 144"/>
                <a:gd name="T23" fmla="*/ 2147483647 h 168"/>
                <a:gd name="T24" fmla="*/ 2147483647 w 144"/>
                <a:gd name="T25" fmla="*/ 2147483647 h 168"/>
                <a:gd name="T26" fmla="*/ 2147483647 w 144"/>
                <a:gd name="T27" fmla="*/ 0 h 168"/>
                <a:gd name="T28" fmla="*/ 2147483647 w 144"/>
                <a:gd name="T29" fmla="*/ 2147483647 h 168"/>
                <a:gd name="T30" fmla="*/ 0 w 144"/>
                <a:gd name="T31" fmla="*/ 2147483647 h 168"/>
                <a:gd name="T32" fmla="*/ 2147483647 w 144"/>
                <a:gd name="T33" fmla="*/ 2147483647 h 168"/>
                <a:gd name="T34" fmla="*/ 2147483647 w 144"/>
                <a:gd name="T35" fmla="*/ 2147483647 h 168"/>
                <a:gd name="T36" fmla="*/ 0 w 144"/>
                <a:gd name="T37" fmla="*/ 2147483647 h 168"/>
                <a:gd name="T38" fmla="*/ 0 w 144"/>
                <a:gd name="T39" fmla="*/ 2147483647 h 168"/>
                <a:gd name="T40" fmla="*/ 2147483647 w 144"/>
                <a:gd name="T41" fmla="*/ 2147483647 h 168"/>
                <a:gd name="T42" fmla="*/ 2147483647 w 144"/>
                <a:gd name="T43" fmla="*/ 2147483647 h 168"/>
                <a:gd name="T44" fmla="*/ 2147483647 w 144"/>
                <a:gd name="T45" fmla="*/ 2147483647 h 168"/>
                <a:gd name="T46" fmla="*/ 2147483647 w 144"/>
                <a:gd name="T47" fmla="*/ 2147483647 h 168"/>
                <a:gd name="T48" fmla="*/ 2147483647 w 144"/>
                <a:gd name="T49" fmla="*/ 2147483647 h 168"/>
                <a:gd name="T50" fmla="*/ 2147483647 w 144"/>
                <a:gd name="T51" fmla="*/ 2147483647 h 168"/>
                <a:gd name="T52" fmla="*/ 2147483647 w 144"/>
                <a:gd name="T53" fmla="*/ 2147483647 h 168"/>
                <a:gd name="T54" fmla="*/ 2147483647 w 144"/>
                <a:gd name="T55" fmla="*/ 2147483647 h 168"/>
                <a:gd name="T56" fmla="*/ 2147483647 w 144"/>
                <a:gd name="T57" fmla="*/ 2147483647 h 1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4"/>
                <a:gd name="T88" fmla="*/ 0 h 168"/>
                <a:gd name="T89" fmla="*/ 144 w 144"/>
                <a:gd name="T90" fmla="*/ 168 h 16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4" h="168">
                  <a:moveTo>
                    <a:pt x="88" y="160"/>
                  </a:moveTo>
                  <a:lnTo>
                    <a:pt x="88" y="152"/>
                  </a:lnTo>
                  <a:lnTo>
                    <a:pt x="120" y="128"/>
                  </a:lnTo>
                  <a:lnTo>
                    <a:pt x="136" y="128"/>
                  </a:lnTo>
                  <a:lnTo>
                    <a:pt x="144" y="128"/>
                  </a:lnTo>
                  <a:lnTo>
                    <a:pt x="144" y="104"/>
                  </a:lnTo>
                  <a:lnTo>
                    <a:pt x="144" y="88"/>
                  </a:lnTo>
                  <a:lnTo>
                    <a:pt x="120" y="80"/>
                  </a:lnTo>
                  <a:lnTo>
                    <a:pt x="112" y="72"/>
                  </a:lnTo>
                  <a:lnTo>
                    <a:pt x="112" y="56"/>
                  </a:lnTo>
                  <a:lnTo>
                    <a:pt x="88" y="40"/>
                  </a:lnTo>
                  <a:lnTo>
                    <a:pt x="64" y="32"/>
                  </a:lnTo>
                  <a:lnTo>
                    <a:pt x="56" y="8"/>
                  </a:lnTo>
                  <a:lnTo>
                    <a:pt x="32" y="0"/>
                  </a:lnTo>
                  <a:lnTo>
                    <a:pt x="16" y="16"/>
                  </a:lnTo>
                  <a:lnTo>
                    <a:pt x="0" y="16"/>
                  </a:lnTo>
                  <a:lnTo>
                    <a:pt x="8" y="32"/>
                  </a:lnTo>
                  <a:lnTo>
                    <a:pt x="8" y="64"/>
                  </a:lnTo>
                  <a:lnTo>
                    <a:pt x="0" y="88"/>
                  </a:lnTo>
                  <a:lnTo>
                    <a:pt x="0" y="104"/>
                  </a:lnTo>
                  <a:lnTo>
                    <a:pt x="16" y="112"/>
                  </a:lnTo>
                  <a:lnTo>
                    <a:pt x="8" y="128"/>
                  </a:lnTo>
                  <a:lnTo>
                    <a:pt x="24" y="160"/>
                  </a:lnTo>
                  <a:lnTo>
                    <a:pt x="32" y="168"/>
                  </a:lnTo>
                  <a:lnTo>
                    <a:pt x="40" y="160"/>
                  </a:lnTo>
                  <a:lnTo>
                    <a:pt x="48" y="160"/>
                  </a:lnTo>
                  <a:lnTo>
                    <a:pt x="64" y="168"/>
                  </a:lnTo>
                  <a:lnTo>
                    <a:pt x="72" y="160"/>
                  </a:lnTo>
                  <a:lnTo>
                    <a:pt x="88" y="16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3" name="Freeform 795"/>
            <p:cNvSpPr>
              <a:spLocks/>
            </p:cNvSpPr>
            <p:nvPr/>
          </p:nvSpPr>
          <p:spPr bwMode="auto">
            <a:xfrm>
              <a:off x="3216034" y="3486208"/>
              <a:ext cx="654680" cy="697448"/>
            </a:xfrm>
            <a:custGeom>
              <a:avLst/>
              <a:gdLst>
                <a:gd name="T0" fmla="*/ 2147483647 w 488"/>
                <a:gd name="T1" fmla="*/ 2147483647 h 520"/>
                <a:gd name="T2" fmla="*/ 2147483647 w 488"/>
                <a:gd name="T3" fmla="*/ 2147483647 h 520"/>
                <a:gd name="T4" fmla="*/ 2147483647 w 488"/>
                <a:gd name="T5" fmla="*/ 2147483647 h 520"/>
                <a:gd name="T6" fmla="*/ 2147483647 w 488"/>
                <a:gd name="T7" fmla="*/ 2147483647 h 520"/>
                <a:gd name="T8" fmla="*/ 2147483647 w 488"/>
                <a:gd name="T9" fmla="*/ 2147483647 h 520"/>
                <a:gd name="T10" fmla="*/ 2147483647 w 488"/>
                <a:gd name="T11" fmla="*/ 2147483647 h 520"/>
                <a:gd name="T12" fmla="*/ 2147483647 w 488"/>
                <a:gd name="T13" fmla="*/ 2147483647 h 520"/>
                <a:gd name="T14" fmla="*/ 2147483647 w 488"/>
                <a:gd name="T15" fmla="*/ 2147483647 h 520"/>
                <a:gd name="T16" fmla="*/ 2147483647 w 488"/>
                <a:gd name="T17" fmla="*/ 2147483647 h 520"/>
                <a:gd name="T18" fmla="*/ 2147483647 w 488"/>
                <a:gd name="T19" fmla="*/ 2147483647 h 520"/>
                <a:gd name="T20" fmla="*/ 2147483647 w 488"/>
                <a:gd name="T21" fmla="*/ 2147483647 h 520"/>
                <a:gd name="T22" fmla="*/ 2147483647 w 488"/>
                <a:gd name="T23" fmla="*/ 2147483647 h 520"/>
                <a:gd name="T24" fmla="*/ 2147483647 w 488"/>
                <a:gd name="T25" fmla="*/ 2147483647 h 520"/>
                <a:gd name="T26" fmla="*/ 2147483647 w 488"/>
                <a:gd name="T27" fmla="*/ 2147483647 h 520"/>
                <a:gd name="T28" fmla="*/ 2147483647 w 488"/>
                <a:gd name="T29" fmla="*/ 2147483647 h 520"/>
                <a:gd name="T30" fmla="*/ 2147483647 w 488"/>
                <a:gd name="T31" fmla="*/ 2147483647 h 520"/>
                <a:gd name="T32" fmla="*/ 2147483647 w 488"/>
                <a:gd name="T33" fmla="*/ 2147483647 h 520"/>
                <a:gd name="T34" fmla="*/ 2147483647 w 488"/>
                <a:gd name="T35" fmla="*/ 2147483647 h 520"/>
                <a:gd name="T36" fmla="*/ 2147483647 w 488"/>
                <a:gd name="T37" fmla="*/ 2147483647 h 520"/>
                <a:gd name="T38" fmla="*/ 2147483647 w 488"/>
                <a:gd name="T39" fmla="*/ 2147483647 h 520"/>
                <a:gd name="T40" fmla="*/ 2147483647 w 488"/>
                <a:gd name="T41" fmla="*/ 2147483647 h 520"/>
                <a:gd name="T42" fmla="*/ 2147483647 w 488"/>
                <a:gd name="T43" fmla="*/ 2147483647 h 520"/>
                <a:gd name="T44" fmla="*/ 2147483647 w 488"/>
                <a:gd name="T45" fmla="*/ 2147483647 h 520"/>
                <a:gd name="T46" fmla="*/ 2147483647 w 488"/>
                <a:gd name="T47" fmla="*/ 0 h 520"/>
                <a:gd name="T48" fmla="*/ 2147483647 w 488"/>
                <a:gd name="T49" fmla="*/ 2147483647 h 520"/>
                <a:gd name="T50" fmla="*/ 2147483647 w 488"/>
                <a:gd name="T51" fmla="*/ 2147483647 h 520"/>
                <a:gd name="T52" fmla="*/ 2147483647 w 488"/>
                <a:gd name="T53" fmla="*/ 2147483647 h 520"/>
                <a:gd name="T54" fmla="*/ 2147483647 w 488"/>
                <a:gd name="T55" fmla="*/ 2147483647 h 520"/>
                <a:gd name="T56" fmla="*/ 2147483647 w 488"/>
                <a:gd name="T57" fmla="*/ 2147483647 h 520"/>
                <a:gd name="T58" fmla="*/ 2147483647 w 488"/>
                <a:gd name="T59" fmla="*/ 2147483647 h 520"/>
                <a:gd name="T60" fmla="*/ 0 w 488"/>
                <a:gd name="T61" fmla="*/ 2147483647 h 520"/>
                <a:gd name="T62" fmla="*/ 2147483647 w 488"/>
                <a:gd name="T63" fmla="*/ 2147483647 h 520"/>
                <a:gd name="T64" fmla="*/ 2147483647 w 488"/>
                <a:gd name="T65" fmla="*/ 2147483647 h 520"/>
                <a:gd name="T66" fmla="*/ 2147483647 w 488"/>
                <a:gd name="T67" fmla="*/ 2147483647 h 520"/>
                <a:gd name="T68" fmla="*/ 2147483647 w 488"/>
                <a:gd name="T69" fmla="*/ 2147483647 h 520"/>
                <a:gd name="T70" fmla="*/ 2147483647 w 488"/>
                <a:gd name="T71" fmla="*/ 2147483647 h 520"/>
                <a:gd name="T72" fmla="*/ 2147483647 w 488"/>
                <a:gd name="T73" fmla="*/ 2147483647 h 520"/>
                <a:gd name="T74" fmla="*/ 2147483647 w 488"/>
                <a:gd name="T75" fmla="*/ 2147483647 h 520"/>
                <a:gd name="T76" fmla="*/ 2147483647 w 488"/>
                <a:gd name="T77" fmla="*/ 2147483647 h 5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8"/>
                <a:gd name="T118" fmla="*/ 0 h 520"/>
                <a:gd name="T119" fmla="*/ 488 w 488"/>
                <a:gd name="T120" fmla="*/ 520 h 5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8" h="520">
                  <a:moveTo>
                    <a:pt x="248" y="400"/>
                  </a:moveTo>
                  <a:lnTo>
                    <a:pt x="248" y="408"/>
                  </a:lnTo>
                  <a:lnTo>
                    <a:pt x="240" y="432"/>
                  </a:lnTo>
                  <a:lnTo>
                    <a:pt x="232" y="440"/>
                  </a:lnTo>
                  <a:lnTo>
                    <a:pt x="200" y="464"/>
                  </a:lnTo>
                  <a:lnTo>
                    <a:pt x="208" y="464"/>
                  </a:lnTo>
                  <a:lnTo>
                    <a:pt x="200" y="464"/>
                  </a:lnTo>
                  <a:lnTo>
                    <a:pt x="216" y="472"/>
                  </a:lnTo>
                  <a:lnTo>
                    <a:pt x="232" y="480"/>
                  </a:lnTo>
                  <a:lnTo>
                    <a:pt x="248" y="496"/>
                  </a:lnTo>
                  <a:lnTo>
                    <a:pt x="256" y="520"/>
                  </a:lnTo>
                  <a:lnTo>
                    <a:pt x="264" y="504"/>
                  </a:lnTo>
                  <a:lnTo>
                    <a:pt x="280" y="488"/>
                  </a:lnTo>
                  <a:lnTo>
                    <a:pt x="296" y="472"/>
                  </a:lnTo>
                  <a:lnTo>
                    <a:pt x="312" y="416"/>
                  </a:lnTo>
                  <a:lnTo>
                    <a:pt x="328" y="392"/>
                  </a:lnTo>
                  <a:lnTo>
                    <a:pt x="368" y="368"/>
                  </a:lnTo>
                  <a:lnTo>
                    <a:pt x="400" y="360"/>
                  </a:lnTo>
                  <a:lnTo>
                    <a:pt x="408" y="360"/>
                  </a:lnTo>
                  <a:lnTo>
                    <a:pt x="416" y="344"/>
                  </a:lnTo>
                  <a:lnTo>
                    <a:pt x="416" y="328"/>
                  </a:lnTo>
                  <a:lnTo>
                    <a:pt x="432" y="304"/>
                  </a:lnTo>
                  <a:lnTo>
                    <a:pt x="432" y="296"/>
                  </a:lnTo>
                  <a:lnTo>
                    <a:pt x="440" y="232"/>
                  </a:lnTo>
                  <a:lnTo>
                    <a:pt x="448" y="224"/>
                  </a:lnTo>
                  <a:lnTo>
                    <a:pt x="488" y="176"/>
                  </a:lnTo>
                  <a:lnTo>
                    <a:pt x="488" y="160"/>
                  </a:lnTo>
                  <a:lnTo>
                    <a:pt x="480" y="136"/>
                  </a:lnTo>
                  <a:lnTo>
                    <a:pt x="456" y="128"/>
                  </a:lnTo>
                  <a:lnTo>
                    <a:pt x="424" y="104"/>
                  </a:lnTo>
                  <a:lnTo>
                    <a:pt x="384" y="104"/>
                  </a:lnTo>
                  <a:lnTo>
                    <a:pt x="368" y="96"/>
                  </a:lnTo>
                  <a:lnTo>
                    <a:pt x="360" y="88"/>
                  </a:lnTo>
                  <a:lnTo>
                    <a:pt x="328" y="72"/>
                  </a:lnTo>
                  <a:lnTo>
                    <a:pt x="304" y="56"/>
                  </a:lnTo>
                  <a:lnTo>
                    <a:pt x="296" y="40"/>
                  </a:lnTo>
                  <a:lnTo>
                    <a:pt x="288" y="8"/>
                  </a:lnTo>
                  <a:lnTo>
                    <a:pt x="280" y="8"/>
                  </a:lnTo>
                  <a:lnTo>
                    <a:pt x="264" y="32"/>
                  </a:lnTo>
                  <a:lnTo>
                    <a:pt x="248" y="40"/>
                  </a:lnTo>
                  <a:lnTo>
                    <a:pt x="224" y="40"/>
                  </a:lnTo>
                  <a:lnTo>
                    <a:pt x="216" y="40"/>
                  </a:lnTo>
                  <a:lnTo>
                    <a:pt x="192" y="48"/>
                  </a:lnTo>
                  <a:lnTo>
                    <a:pt x="184" y="48"/>
                  </a:lnTo>
                  <a:lnTo>
                    <a:pt x="168" y="40"/>
                  </a:lnTo>
                  <a:lnTo>
                    <a:pt x="176" y="16"/>
                  </a:lnTo>
                  <a:lnTo>
                    <a:pt x="168" y="0"/>
                  </a:lnTo>
                  <a:lnTo>
                    <a:pt x="160" y="0"/>
                  </a:lnTo>
                  <a:lnTo>
                    <a:pt x="160" y="8"/>
                  </a:lnTo>
                  <a:lnTo>
                    <a:pt x="144" y="16"/>
                  </a:lnTo>
                  <a:lnTo>
                    <a:pt x="112" y="16"/>
                  </a:lnTo>
                  <a:lnTo>
                    <a:pt x="120" y="32"/>
                  </a:lnTo>
                  <a:lnTo>
                    <a:pt x="128" y="48"/>
                  </a:lnTo>
                  <a:lnTo>
                    <a:pt x="88" y="56"/>
                  </a:lnTo>
                  <a:lnTo>
                    <a:pt x="80" y="48"/>
                  </a:lnTo>
                  <a:lnTo>
                    <a:pt x="48" y="56"/>
                  </a:lnTo>
                  <a:lnTo>
                    <a:pt x="48" y="72"/>
                  </a:lnTo>
                  <a:lnTo>
                    <a:pt x="40" y="120"/>
                  </a:lnTo>
                  <a:lnTo>
                    <a:pt x="32" y="112"/>
                  </a:lnTo>
                  <a:lnTo>
                    <a:pt x="32" y="120"/>
                  </a:lnTo>
                  <a:lnTo>
                    <a:pt x="16" y="128"/>
                  </a:lnTo>
                  <a:lnTo>
                    <a:pt x="0" y="152"/>
                  </a:lnTo>
                  <a:lnTo>
                    <a:pt x="0" y="176"/>
                  </a:lnTo>
                  <a:lnTo>
                    <a:pt x="16" y="192"/>
                  </a:lnTo>
                  <a:lnTo>
                    <a:pt x="40" y="184"/>
                  </a:lnTo>
                  <a:lnTo>
                    <a:pt x="40" y="208"/>
                  </a:lnTo>
                  <a:lnTo>
                    <a:pt x="48" y="208"/>
                  </a:lnTo>
                  <a:lnTo>
                    <a:pt x="64" y="208"/>
                  </a:lnTo>
                  <a:lnTo>
                    <a:pt x="80" y="192"/>
                  </a:lnTo>
                  <a:lnTo>
                    <a:pt x="104" y="200"/>
                  </a:lnTo>
                  <a:lnTo>
                    <a:pt x="112" y="224"/>
                  </a:lnTo>
                  <a:lnTo>
                    <a:pt x="136" y="232"/>
                  </a:lnTo>
                  <a:lnTo>
                    <a:pt x="160" y="248"/>
                  </a:lnTo>
                  <a:lnTo>
                    <a:pt x="160" y="264"/>
                  </a:lnTo>
                  <a:lnTo>
                    <a:pt x="168" y="272"/>
                  </a:lnTo>
                  <a:lnTo>
                    <a:pt x="192" y="280"/>
                  </a:lnTo>
                  <a:lnTo>
                    <a:pt x="192" y="296"/>
                  </a:lnTo>
                  <a:lnTo>
                    <a:pt x="192" y="320"/>
                  </a:lnTo>
                  <a:lnTo>
                    <a:pt x="248" y="400"/>
                  </a:lnTo>
                  <a:close/>
                </a:path>
              </a:pathLst>
            </a:custGeom>
            <a:grpFill/>
            <a:ln w="3175"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244" name="Freeform 796"/>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w 56"/>
                <a:gd name="T17" fmla="*/ 0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80"/>
                <a:gd name="T29" fmla="*/ 56 w 56"/>
                <a:gd name="T30" fmla="*/ 80 h 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80">
                  <a:moveTo>
                    <a:pt x="0" y="0"/>
                  </a:moveTo>
                  <a:lnTo>
                    <a:pt x="0" y="8"/>
                  </a:lnTo>
                  <a:lnTo>
                    <a:pt x="16" y="24"/>
                  </a:lnTo>
                  <a:lnTo>
                    <a:pt x="24" y="32"/>
                  </a:lnTo>
                  <a:lnTo>
                    <a:pt x="40" y="56"/>
                  </a:lnTo>
                  <a:lnTo>
                    <a:pt x="48" y="64"/>
                  </a:lnTo>
                  <a:lnTo>
                    <a:pt x="48" y="72"/>
                  </a:lnTo>
                  <a:lnTo>
                    <a:pt x="56" y="80"/>
                  </a:lnTo>
                  <a:lnTo>
                    <a:pt x="0"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5" name="Freeform 797"/>
            <p:cNvSpPr>
              <a:spLocks/>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6" name="Freeform 798"/>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7" name="Freeform 799"/>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8" name="Freeform 800"/>
            <p:cNvSpPr>
              <a:spLocks/>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
                <a:gd name="T37" fmla="*/ 0 h 56"/>
                <a:gd name="T38" fmla="*/ 48 w 48"/>
                <a:gd name="T39" fmla="*/ 56 h 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9" name="Freeform 801"/>
            <p:cNvSpPr>
              <a:spLocks/>
            </p:cNvSpPr>
            <p:nvPr/>
          </p:nvSpPr>
          <p:spPr bwMode="auto">
            <a:xfrm>
              <a:off x="3225904" y="3367774"/>
              <a:ext cx="225903" cy="194101"/>
            </a:xfrm>
            <a:custGeom>
              <a:avLst/>
              <a:gdLst>
                <a:gd name="T0" fmla="*/ 2147483647 w 168"/>
                <a:gd name="T1" fmla="*/ 2147483647 h 144"/>
                <a:gd name="T2" fmla="*/ 2147483647 w 168"/>
                <a:gd name="T3" fmla="*/ 2147483647 h 144"/>
                <a:gd name="T4" fmla="*/ 2147483647 w 168"/>
                <a:gd name="T5" fmla="*/ 2147483647 h 144"/>
                <a:gd name="T6" fmla="*/ 2147483647 w 168"/>
                <a:gd name="T7" fmla="*/ 2147483647 h 144"/>
                <a:gd name="T8" fmla="*/ 2147483647 w 168"/>
                <a:gd name="T9" fmla="*/ 2147483647 h 144"/>
                <a:gd name="T10" fmla="*/ 2147483647 w 168"/>
                <a:gd name="T11" fmla="*/ 2147483647 h 144"/>
                <a:gd name="T12" fmla="*/ 2147483647 w 168"/>
                <a:gd name="T13" fmla="*/ 2147483647 h 144"/>
                <a:gd name="T14" fmla="*/ 2147483647 w 168"/>
                <a:gd name="T15" fmla="*/ 2147483647 h 144"/>
                <a:gd name="T16" fmla="*/ 2147483647 w 168"/>
                <a:gd name="T17" fmla="*/ 2147483647 h 144"/>
                <a:gd name="T18" fmla="*/ 2147483647 w 168"/>
                <a:gd name="T19" fmla="*/ 2147483647 h 144"/>
                <a:gd name="T20" fmla="*/ 2147483647 w 168"/>
                <a:gd name="T21" fmla="*/ 2147483647 h 144"/>
                <a:gd name="T22" fmla="*/ 2147483647 w 168"/>
                <a:gd name="T23" fmla="*/ 2147483647 h 144"/>
                <a:gd name="T24" fmla="*/ 2147483647 w 168"/>
                <a:gd name="T25" fmla="*/ 0 h 144"/>
                <a:gd name="T26" fmla="*/ 0 w 168"/>
                <a:gd name="T27" fmla="*/ 2147483647 h 144"/>
                <a:gd name="T28" fmla="*/ 0 w 168"/>
                <a:gd name="T29" fmla="*/ 2147483647 h 144"/>
                <a:gd name="T30" fmla="*/ 2147483647 w 168"/>
                <a:gd name="T31" fmla="*/ 2147483647 h 144"/>
                <a:gd name="T32" fmla="*/ 2147483647 w 168"/>
                <a:gd name="T33" fmla="*/ 2147483647 h 144"/>
                <a:gd name="T34" fmla="*/ 2147483647 w 168"/>
                <a:gd name="T35" fmla="*/ 2147483647 h 144"/>
                <a:gd name="T36" fmla="*/ 2147483647 w 168"/>
                <a:gd name="T37" fmla="*/ 2147483647 h 144"/>
                <a:gd name="T38" fmla="*/ 2147483647 w 168"/>
                <a:gd name="T39" fmla="*/ 2147483647 h 144"/>
                <a:gd name="T40" fmla="*/ 2147483647 w 168"/>
                <a:gd name="T41" fmla="*/ 2147483647 h 144"/>
                <a:gd name="T42" fmla="*/ 2147483647 w 168"/>
                <a:gd name="T43" fmla="*/ 2147483647 h 144"/>
                <a:gd name="T44" fmla="*/ 2147483647 w 168"/>
                <a:gd name="T45" fmla="*/ 2147483647 h 144"/>
                <a:gd name="T46" fmla="*/ 2147483647 w 168"/>
                <a:gd name="T47" fmla="*/ 2147483647 h 144"/>
                <a:gd name="T48" fmla="*/ 2147483647 w 168"/>
                <a:gd name="T49" fmla="*/ 2147483647 h 144"/>
                <a:gd name="T50" fmla="*/ 2147483647 w 168"/>
                <a:gd name="T51" fmla="*/ 2147483647 h 144"/>
                <a:gd name="T52" fmla="*/ 2147483647 w 168"/>
                <a:gd name="T53" fmla="*/ 2147483647 h 144"/>
                <a:gd name="T54" fmla="*/ 2147483647 w 168"/>
                <a:gd name="T55" fmla="*/ 2147483647 h 14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44"/>
                <a:gd name="T86" fmla="*/ 168 w 168"/>
                <a:gd name="T87" fmla="*/ 144 h 14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44">
                  <a:moveTo>
                    <a:pt x="152" y="88"/>
                  </a:moveTo>
                  <a:lnTo>
                    <a:pt x="144" y="72"/>
                  </a:lnTo>
                  <a:lnTo>
                    <a:pt x="152" y="64"/>
                  </a:lnTo>
                  <a:lnTo>
                    <a:pt x="168" y="48"/>
                  </a:lnTo>
                  <a:lnTo>
                    <a:pt x="152" y="40"/>
                  </a:lnTo>
                  <a:lnTo>
                    <a:pt x="152" y="32"/>
                  </a:lnTo>
                  <a:lnTo>
                    <a:pt x="128" y="24"/>
                  </a:lnTo>
                  <a:lnTo>
                    <a:pt x="88" y="24"/>
                  </a:lnTo>
                  <a:lnTo>
                    <a:pt x="64" y="24"/>
                  </a:lnTo>
                  <a:lnTo>
                    <a:pt x="64" y="16"/>
                  </a:lnTo>
                  <a:lnTo>
                    <a:pt x="40" y="8"/>
                  </a:lnTo>
                  <a:lnTo>
                    <a:pt x="24" y="16"/>
                  </a:lnTo>
                  <a:lnTo>
                    <a:pt x="16" y="0"/>
                  </a:lnTo>
                  <a:lnTo>
                    <a:pt x="0" y="8"/>
                  </a:lnTo>
                  <a:lnTo>
                    <a:pt x="0" y="40"/>
                  </a:lnTo>
                  <a:lnTo>
                    <a:pt x="8" y="64"/>
                  </a:lnTo>
                  <a:lnTo>
                    <a:pt x="48" y="80"/>
                  </a:lnTo>
                  <a:lnTo>
                    <a:pt x="64" y="80"/>
                  </a:lnTo>
                  <a:lnTo>
                    <a:pt x="64" y="88"/>
                  </a:lnTo>
                  <a:lnTo>
                    <a:pt x="72" y="104"/>
                  </a:lnTo>
                  <a:lnTo>
                    <a:pt x="72" y="136"/>
                  </a:lnTo>
                  <a:lnTo>
                    <a:pt x="80" y="144"/>
                  </a:lnTo>
                  <a:lnTo>
                    <a:pt x="120" y="136"/>
                  </a:lnTo>
                  <a:lnTo>
                    <a:pt x="112" y="120"/>
                  </a:lnTo>
                  <a:lnTo>
                    <a:pt x="104" y="104"/>
                  </a:lnTo>
                  <a:lnTo>
                    <a:pt x="136" y="104"/>
                  </a:lnTo>
                  <a:lnTo>
                    <a:pt x="152" y="96"/>
                  </a:lnTo>
                  <a:lnTo>
                    <a:pt x="152" y="8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0" name="Freeform 802"/>
            <p:cNvSpPr>
              <a:spLocks/>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0 h 224"/>
                <a:gd name="T26" fmla="*/ 2147483647 w 160"/>
                <a:gd name="T27" fmla="*/ 2147483647 h 224"/>
                <a:gd name="T28" fmla="*/ 2147483647 w 160"/>
                <a:gd name="T29" fmla="*/ 2147483647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0 w 160"/>
                <a:gd name="T39" fmla="*/ 2147483647 h 224"/>
                <a:gd name="T40" fmla="*/ 2147483647 w 160"/>
                <a:gd name="T41" fmla="*/ 2147483647 h 224"/>
                <a:gd name="T42" fmla="*/ 2147483647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0"/>
                <a:gd name="T91" fmla="*/ 0 h 224"/>
                <a:gd name="T92" fmla="*/ 160 w 160"/>
                <a:gd name="T93" fmla="*/ 224 h 22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0" h="224">
                  <a:moveTo>
                    <a:pt x="152" y="136"/>
                  </a:move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1" name="Freeform 803"/>
            <p:cNvSpPr>
              <a:spLocks/>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2147483647 w 48"/>
                <a:gd name="T25" fmla="*/ 2147483647 h 56"/>
                <a:gd name="T26" fmla="*/ 2147483647 w 48"/>
                <a:gd name="T27" fmla="*/ 2147483647 h 56"/>
                <a:gd name="T28" fmla="*/ 2147483647 w 48"/>
                <a:gd name="T29" fmla="*/ 2147483647 h 56"/>
                <a:gd name="T30" fmla="*/ 2147483647 w 48"/>
                <a:gd name="T31" fmla="*/ 2147483647 h 56"/>
                <a:gd name="T32" fmla="*/ 2147483647 w 48"/>
                <a:gd name="T33" fmla="*/ 2147483647 h 56"/>
                <a:gd name="T34" fmla="*/ 2147483647 w 48"/>
                <a:gd name="T35" fmla="*/ 2147483647 h 56"/>
                <a:gd name="T36" fmla="*/ 2147483647 w 48"/>
                <a:gd name="T37" fmla="*/ 0 h 56"/>
                <a:gd name="T38" fmla="*/ 2147483647 w 48"/>
                <a:gd name="T39" fmla="*/ 2147483647 h 56"/>
                <a:gd name="T40" fmla="*/ 0 w 48"/>
                <a:gd name="T41" fmla="*/ 2147483647 h 56"/>
                <a:gd name="T42" fmla="*/ 2147483647 w 48"/>
                <a:gd name="T43" fmla="*/ 2147483647 h 56"/>
                <a:gd name="T44" fmla="*/ 2147483647 w 48"/>
                <a:gd name="T45" fmla="*/ 2147483647 h 56"/>
                <a:gd name="T46" fmla="*/ 2147483647 w 48"/>
                <a:gd name="T47" fmla="*/ 2147483647 h 56"/>
                <a:gd name="T48" fmla="*/ 2147483647 w 48"/>
                <a:gd name="T49" fmla="*/ 2147483647 h 56"/>
                <a:gd name="T50" fmla="*/ 2147483647 w 48"/>
                <a:gd name="T51" fmla="*/ 2147483647 h 56"/>
                <a:gd name="T52" fmla="*/ 2147483647 w 48"/>
                <a:gd name="T53" fmla="*/ 2147483647 h 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
                <a:gd name="T82" fmla="*/ 0 h 56"/>
                <a:gd name="T83" fmla="*/ 48 w 48"/>
                <a:gd name="T84" fmla="*/ 56 h 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2" name="Freeform 804"/>
            <p:cNvSpPr>
              <a:spLocks/>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2147483647 h 224"/>
                <a:gd name="T26" fmla="*/ 2147483647 w 160"/>
                <a:gd name="T27" fmla="*/ 0 h 224"/>
                <a:gd name="T28" fmla="*/ 2147483647 w 160"/>
                <a:gd name="T29" fmla="*/ 0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2147483647 w 160"/>
                <a:gd name="T39" fmla="*/ 2147483647 h 224"/>
                <a:gd name="T40" fmla="*/ 2147483647 w 160"/>
                <a:gd name="T41" fmla="*/ 2147483647 h 224"/>
                <a:gd name="T42" fmla="*/ 0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2147483647 w 160"/>
                <a:gd name="T61" fmla="*/ 2147483647 h 224"/>
                <a:gd name="T62" fmla="*/ 2147483647 w 160"/>
                <a:gd name="T63" fmla="*/ 2147483647 h 224"/>
                <a:gd name="T64" fmla="*/ 2147483647 w 160"/>
                <a:gd name="T65" fmla="*/ 2147483647 h 224"/>
                <a:gd name="T66" fmla="*/ 2147483647 w 160"/>
                <a:gd name="T67" fmla="*/ 2147483647 h 224"/>
                <a:gd name="T68" fmla="*/ 2147483647 w 160"/>
                <a:gd name="T69" fmla="*/ 2147483647 h 224"/>
                <a:gd name="T70" fmla="*/ 2147483647 w 160"/>
                <a:gd name="T71" fmla="*/ 2147483647 h 224"/>
                <a:gd name="T72" fmla="*/ 2147483647 w 160"/>
                <a:gd name="T73" fmla="*/ 2147483647 h 224"/>
                <a:gd name="T74" fmla="*/ 2147483647 w 160"/>
                <a:gd name="T75" fmla="*/ 2147483647 h 224"/>
                <a:gd name="T76" fmla="*/ 2147483647 w 160"/>
                <a:gd name="T77" fmla="*/ 2147483647 h 224"/>
                <a:gd name="T78" fmla="*/ 2147483647 w 160"/>
                <a:gd name="T79" fmla="*/ 2147483647 h 224"/>
                <a:gd name="T80" fmla="*/ 2147483647 w 160"/>
                <a:gd name="T81" fmla="*/ 2147483647 h 224"/>
                <a:gd name="T82" fmla="*/ 2147483647 w 160"/>
                <a:gd name="T83" fmla="*/ 2147483647 h 224"/>
                <a:gd name="T84" fmla="*/ 2147483647 w 160"/>
                <a:gd name="T85" fmla="*/ 2147483647 h 224"/>
                <a:gd name="T86" fmla="*/ 2147483647 w 160"/>
                <a:gd name="T87" fmla="*/ 2147483647 h 224"/>
                <a:gd name="T88" fmla="*/ 2147483647 w 160"/>
                <a:gd name="T89" fmla="*/ 0 h 224"/>
                <a:gd name="T90" fmla="*/ 2147483647 w 160"/>
                <a:gd name="T91" fmla="*/ 0 h 224"/>
                <a:gd name="T92" fmla="*/ 2147483647 w 160"/>
                <a:gd name="T93" fmla="*/ 2147483647 h 224"/>
                <a:gd name="T94" fmla="*/ 2147483647 w 160"/>
                <a:gd name="T95" fmla="*/ 2147483647 h 224"/>
                <a:gd name="T96" fmla="*/ 2147483647 w 160"/>
                <a:gd name="T97" fmla="*/ 2147483647 h 224"/>
                <a:gd name="T98" fmla="*/ 2147483647 w 160"/>
                <a:gd name="T99" fmla="*/ 2147483647 h 224"/>
                <a:gd name="T100" fmla="*/ 2147483647 w 160"/>
                <a:gd name="T101" fmla="*/ 2147483647 h 224"/>
                <a:gd name="T102" fmla="*/ 2147483647 w 160"/>
                <a:gd name="T103" fmla="*/ 2147483647 h 224"/>
                <a:gd name="T104" fmla="*/ 0 w 160"/>
                <a:gd name="T105" fmla="*/ 2147483647 h 224"/>
                <a:gd name="T106" fmla="*/ 2147483647 w 160"/>
                <a:gd name="T107" fmla="*/ 2147483647 h 224"/>
                <a:gd name="T108" fmla="*/ 2147483647 w 160"/>
                <a:gd name="T109" fmla="*/ 2147483647 h 224"/>
                <a:gd name="T110" fmla="*/ 2147483647 w 160"/>
                <a:gd name="T111" fmla="*/ 2147483647 h 224"/>
                <a:gd name="T112" fmla="*/ 2147483647 w 160"/>
                <a:gd name="T113" fmla="*/ 2147483647 h 224"/>
                <a:gd name="T114" fmla="*/ 2147483647 w 160"/>
                <a:gd name="T115" fmla="*/ 2147483647 h 224"/>
                <a:gd name="T116" fmla="*/ 2147483647 w 160"/>
                <a:gd name="T117" fmla="*/ 2147483647 h 224"/>
                <a:gd name="T118" fmla="*/ 2147483647 w 160"/>
                <a:gd name="T119" fmla="*/ 2147483647 h 224"/>
                <a:gd name="T120" fmla="*/ 2147483647 w 160"/>
                <a:gd name="T121" fmla="*/ 2147483647 h 224"/>
                <a:gd name="T122" fmla="*/ 2147483647 w 160"/>
                <a:gd name="T123" fmla="*/ 2147483647 h 224"/>
                <a:gd name="T124" fmla="*/ 2147483647 w 160"/>
                <a:gd name="T125" fmla="*/ 2147483647 h 2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0"/>
                <a:gd name="T190" fmla="*/ 0 h 224"/>
                <a:gd name="T191" fmla="*/ 160 w 160"/>
                <a:gd name="T192" fmla="*/ 224 h 2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0" h="224">
                  <a:moveTo>
                    <a:pt x="152" y="136"/>
                  </a:move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3" name="Freeform 805"/>
            <p:cNvSpPr>
              <a:spLocks/>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4" name="Freeform 806"/>
            <p:cNvSpPr>
              <a:spLocks/>
            </p:cNvSpPr>
            <p:nvPr/>
          </p:nvSpPr>
          <p:spPr bwMode="auto">
            <a:xfrm>
              <a:off x="2947363" y="3304170"/>
              <a:ext cx="96502" cy="42768"/>
            </a:xfrm>
            <a:custGeom>
              <a:avLst/>
              <a:gdLst>
                <a:gd name="T0" fmla="*/ 2147483647 w 72"/>
                <a:gd name="T1" fmla="*/ 2147483647 h 32"/>
                <a:gd name="T2" fmla="*/ 2147483647 w 72"/>
                <a:gd name="T3" fmla="*/ 0 h 32"/>
                <a:gd name="T4" fmla="*/ 2147483647 w 72"/>
                <a:gd name="T5" fmla="*/ 0 h 32"/>
                <a:gd name="T6" fmla="*/ 0 w 72"/>
                <a:gd name="T7" fmla="*/ 2147483647 h 32"/>
                <a:gd name="T8" fmla="*/ 0 w 72"/>
                <a:gd name="T9" fmla="*/ 2147483647 h 32"/>
                <a:gd name="T10" fmla="*/ 2147483647 w 72"/>
                <a:gd name="T11" fmla="*/ 2147483647 h 32"/>
                <a:gd name="T12" fmla="*/ 2147483647 w 72"/>
                <a:gd name="T13" fmla="*/ 2147483647 h 32"/>
                <a:gd name="T14" fmla="*/ 2147483647 w 7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32"/>
                <a:gd name="T26" fmla="*/ 72 w 7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32">
                  <a:moveTo>
                    <a:pt x="72" y="8"/>
                  </a:moveTo>
                  <a:lnTo>
                    <a:pt x="32" y="0"/>
                  </a:lnTo>
                  <a:lnTo>
                    <a:pt x="16" y="0"/>
                  </a:lnTo>
                  <a:lnTo>
                    <a:pt x="0" y="8"/>
                  </a:lnTo>
                  <a:lnTo>
                    <a:pt x="0" y="24"/>
                  </a:lnTo>
                  <a:lnTo>
                    <a:pt x="16" y="32"/>
                  </a:lnTo>
                  <a:lnTo>
                    <a:pt x="48" y="24"/>
                  </a:lnTo>
                  <a:lnTo>
                    <a:pt x="72"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5" name="Freeform 807"/>
            <p:cNvSpPr>
              <a:spLocks/>
            </p:cNvSpPr>
            <p:nvPr/>
          </p:nvSpPr>
          <p:spPr bwMode="auto">
            <a:xfrm>
              <a:off x="2893629" y="3271271"/>
              <a:ext cx="74570" cy="64701"/>
            </a:xfrm>
            <a:custGeom>
              <a:avLst/>
              <a:gdLst>
                <a:gd name="T0" fmla="*/ 2147483647 w 56"/>
                <a:gd name="T1" fmla="*/ 2147483647 h 48"/>
                <a:gd name="T2" fmla="*/ 2147483647 w 56"/>
                <a:gd name="T3" fmla="*/ 2147483647 h 48"/>
                <a:gd name="T4" fmla="*/ 2147483647 w 56"/>
                <a:gd name="T5" fmla="*/ 0 h 48"/>
                <a:gd name="T6" fmla="*/ 2147483647 w 56"/>
                <a:gd name="T7" fmla="*/ 0 h 48"/>
                <a:gd name="T8" fmla="*/ 2147483647 w 56"/>
                <a:gd name="T9" fmla="*/ 2147483647 h 48"/>
                <a:gd name="T10" fmla="*/ 2147483647 w 56"/>
                <a:gd name="T11" fmla="*/ 2147483647 h 48"/>
                <a:gd name="T12" fmla="*/ 2147483647 w 56"/>
                <a:gd name="T13" fmla="*/ 2147483647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56" y="24"/>
                  </a:moveTo>
                  <a:lnTo>
                    <a:pt x="40" y="16"/>
                  </a:lnTo>
                  <a:lnTo>
                    <a:pt x="40" y="0"/>
                  </a:lnTo>
                  <a:lnTo>
                    <a:pt x="24" y="0"/>
                  </a:lnTo>
                  <a:lnTo>
                    <a:pt x="16" y="8"/>
                  </a:lnTo>
                  <a:lnTo>
                    <a:pt x="24" y="24"/>
                  </a:lnTo>
                  <a:lnTo>
                    <a:pt x="8" y="24"/>
                  </a:lnTo>
                  <a:lnTo>
                    <a:pt x="0" y="32"/>
                  </a:lnTo>
                  <a:lnTo>
                    <a:pt x="0" y="40"/>
                  </a:lnTo>
                  <a:lnTo>
                    <a:pt x="0" y="48"/>
                  </a:lnTo>
                  <a:lnTo>
                    <a:pt x="24" y="48"/>
                  </a:lnTo>
                  <a:lnTo>
                    <a:pt x="40" y="48"/>
                  </a:lnTo>
                  <a:lnTo>
                    <a:pt x="40" y="32"/>
                  </a:lnTo>
                  <a:lnTo>
                    <a:pt x="56" y="2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6" name="Freeform 808"/>
            <p:cNvSpPr>
              <a:spLocks/>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0 h 248"/>
                <a:gd name="T48" fmla="*/ 0 w 384"/>
                <a:gd name="T49" fmla="*/ 0 h 248"/>
                <a:gd name="T50" fmla="*/ 2147483647 w 384"/>
                <a:gd name="T51" fmla="*/ 2147483647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84"/>
                <a:gd name="T166" fmla="*/ 0 h 248"/>
                <a:gd name="T167" fmla="*/ 384 w 384"/>
                <a:gd name="T168" fmla="*/ 248 h 24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7" name="Freeform 809"/>
            <p:cNvSpPr>
              <a:spLocks/>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8" name="Freeform 810"/>
            <p:cNvSpPr>
              <a:spLocks/>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2147483647 h 248"/>
                <a:gd name="T48" fmla="*/ 2147483647 w 384"/>
                <a:gd name="T49" fmla="*/ 0 h 248"/>
                <a:gd name="T50" fmla="*/ 0 w 384"/>
                <a:gd name="T51" fmla="*/ 0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2147483647 w 384"/>
                <a:gd name="T111" fmla="*/ 2147483647 h 2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84"/>
                <a:gd name="T169" fmla="*/ 0 h 248"/>
                <a:gd name="T170" fmla="*/ 384 w 384"/>
                <a:gd name="T171" fmla="*/ 248 h 24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9" name="Freeform 778"/>
            <p:cNvSpPr>
              <a:spLocks/>
            </p:cNvSpPr>
            <p:nvPr/>
          </p:nvSpPr>
          <p:spPr bwMode="auto">
            <a:xfrm>
              <a:off x="2071166" y="1789743"/>
              <a:ext cx="1449727" cy="999017"/>
            </a:xfrm>
            <a:custGeom>
              <a:avLst/>
              <a:gdLst>
                <a:gd name="T0" fmla="*/ 2147483647 w 1080"/>
                <a:gd name="T1" fmla="*/ 2147483647 h 744"/>
                <a:gd name="T2" fmla="*/ 2147483647 w 1080"/>
                <a:gd name="T3" fmla="*/ 2147483647 h 744"/>
                <a:gd name="T4" fmla="*/ 2147483647 w 1080"/>
                <a:gd name="T5" fmla="*/ 2147483647 h 744"/>
                <a:gd name="T6" fmla="*/ 2147483647 w 1080"/>
                <a:gd name="T7" fmla="*/ 2147483647 h 744"/>
                <a:gd name="T8" fmla="*/ 2147483647 w 1080"/>
                <a:gd name="T9" fmla="*/ 2147483647 h 744"/>
                <a:gd name="T10" fmla="*/ 2147483647 w 1080"/>
                <a:gd name="T11" fmla="*/ 2147483647 h 744"/>
                <a:gd name="T12" fmla="*/ 2147483647 w 1080"/>
                <a:gd name="T13" fmla="*/ 2147483647 h 744"/>
                <a:gd name="T14" fmla="*/ 2147483647 w 1080"/>
                <a:gd name="T15" fmla="*/ 2147483647 h 744"/>
                <a:gd name="T16" fmla="*/ 2147483647 w 1080"/>
                <a:gd name="T17" fmla="*/ 2147483647 h 744"/>
                <a:gd name="T18" fmla="*/ 2147483647 w 1080"/>
                <a:gd name="T19" fmla="*/ 2147483647 h 744"/>
                <a:gd name="T20" fmla="*/ 2147483647 w 1080"/>
                <a:gd name="T21" fmla="*/ 2147483647 h 744"/>
                <a:gd name="T22" fmla="*/ 2147483647 w 1080"/>
                <a:gd name="T23" fmla="*/ 2147483647 h 744"/>
                <a:gd name="T24" fmla="*/ 2147483647 w 1080"/>
                <a:gd name="T25" fmla="*/ 2147483647 h 744"/>
                <a:gd name="T26" fmla="*/ 2147483647 w 1080"/>
                <a:gd name="T27" fmla="*/ 2147483647 h 744"/>
                <a:gd name="T28" fmla="*/ 2147483647 w 1080"/>
                <a:gd name="T29" fmla="*/ 2147483647 h 744"/>
                <a:gd name="T30" fmla="*/ 2147483647 w 1080"/>
                <a:gd name="T31" fmla="*/ 2147483647 h 744"/>
                <a:gd name="T32" fmla="*/ 2147483647 w 1080"/>
                <a:gd name="T33" fmla="*/ 2147483647 h 744"/>
                <a:gd name="T34" fmla="*/ 2147483647 w 1080"/>
                <a:gd name="T35" fmla="*/ 2147483647 h 744"/>
                <a:gd name="T36" fmla="*/ 2147483647 w 1080"/>
                <a:gd name="T37" fmla="*/ 2147483647 h 744"/>
                <a:gd name="T38" fmla="*/ 2147483647 w 1080"/>
                <a:gd name="T39" fmla="*/ 2147483647 h 744"/>
                <a:gd name="T40" fmla="*/ 2147483647 w 1080"/>
                <a:gd name="T41" fmla="*/ 2147483647 h 744"/>
                <a:gd name="T42" fmla="*/ 2147483647 w 1080"/>
                <a:gd name="T43" fmla="*/ 2147483647 h 744"/>
                <a:gd name="T44" fmla="*/ 2147483647 w 1080"/>
                <a:gd name="T45" fmla="*/ 2147483647 h 744"/>
                <a:gd name="T46" fmla="*/ 2147483647 w 1080"/>
                <a:gd name="T47" fmla="*/ 2147483647 h 744"/>
                <a:gd name="T48" fmla="*/ 2147483647 w 1080"/>
                <a:gd name="T49" fmla="*/ 2147483647 h 744"/>
                <a:gd name="T50" fmla="*/ 2147483647 w 1080"/>
                <a:gd name="T51" fmla="*/ 2147483647 h 744"/>
                <a:gd name="T52" fmla="*/ 2147483647 w 1080"/>
                <a:gd name="T53" fmla="*/ 2147483647 h 744"/>
                <a:gd name="T54" fmla="*/ 2147483647 w 1080"/>
                <a:gd name="T55" fmla="*/ 2147483647 h 744"/>
                <a:gd name="T56" fmla="*/ 2147483647 w 1080"/>
                <a:gd name="T57" fmla="*/ 2147483647 h 744"/>
                <a:gd name="T58" fmla="*/ 2147483647 w 1080"/>
                <a:gd name="T59" fmla="*/ 2147483647 h 744"/>
                <a:gd name="T60" fmla="*/ 2147483647 w 1080"/>
                <a:gd name="T61" fmla="*/ 2147483647 h 744"/>
                <a:gd name="T62" fmla="*/ 2147483647 w 1080"/>
                <a:gd name="T63" fmla="*/ 2147483647 h 744"/>
                <a:gd name="T64" fmla="*/ 2147483647 w 1080"/>
                <a:gd name="T65" fmla="*/ 2147483647 h 744"/>
                <a:gd name="T66" fmla="*/ 2147483647 w 1080"/>
                <a:gd name="T67" fmla="*/ 2147483647 h 744"/>
                <a:gd name="T68" fmla="*/ 2147483647 w 1080"/>
                <a:gd name="T69" fmla="*/ 2147483647 h 744"/>
                <a:gd name="T70" fmla="*/ 2147483647 w 1080"/>
                <a:gd name="T71" fmla="*/ 2147483647 h 744"/>
                <a:gd name="T72" fmla="*/ 2147483647 w 1080"/>
                <a:gd name="T73" fmla="*/ 2147483647 h 744"/>
                <a:gd name="T74" fmla="*/ 2147483647 w 1080"/>
                <a:gd name="T75" fmla="*/ 2147483647 h 744"/>
                <a:gd name="T76" fmla="*/ 2147483647 w 1080"/>
                <a:gd name="T77" fmla="*/ 2147483647 h 744"/>
                <a:gd name="T78" fmla="*/ 2147483647 w 1080"/>
                <a:gd name="T79" fmla="*/ 2147483647 h 744"/>
                <a:gd name="T80" fmla="*/ 2147483647 w 1080"/>
                <a:gd name="T81" fmla="*/ 0 h 744"/>
                <a:gd name="T82" fmla="*/ 2147483647 w 1080"/>
                <a:gd name="T83" fmla="*/ 2147483647 h 744"/>
                <a:gd name="T84" fmla="*/ 2147483647 w 1080"/>
                <a:gd name="T85" fmla="*/ 2147483647 h 744"/>
                <a:gd name="T86" fmla="*/ 2147483647 w 1080"/>
                <a:gd name="T87" fmla="*/ 2147483647 h 744"/>
                <a:gd name="T88" fmla="*/ 2147483647 w 1080"/>
                <a:gd name="T89" fmla="*/ 2147483647 h 744"/>
                <a:gd name="T90" fmla="*/ 2147483647 w 1080"/>
                <a:gd name="T91" fmla="*/ 2147483647 h 744"/>
                <a:gd name="T92" fmla="*/ 2147483647 w 1080"/>
                <a:gd name="T93" fmla="*/ 2147483647 h 744"/>
                <a:gd name="T94" fmla="*/ 2147483647 w 1080"/>
                <a:gd name="T95" fmla="*/ 2147483647 h 744"/>
                <a:gd name="T96" fmla="*/ 2147483647 w 1080"/>
                <a:gd name="T97" fmla="*/ 2147483647 h 744"/>
                <a:gd name="T98" fmla="*/ 2147483647 w 1080"/>
                <a:gd name="T99" fmla="*/ 2147483647 h 744"/>
                <a:gd name="T100" fmla="*/ 2147483647 w 1080"/>
                <a:gd name="T101" fmla="*/ 2147483647 h 744"/>
                <a:gd name="T102" fmla="*/ 2147483647 w 1080"/>
                <a:gd name="T103" fmla="*/ 2147483647 h 744"/>
                <a:gd name="T104" fmla="*/ 2147483647 w 1080"/>
                <a:gd name="T105" fmla="*/ 2147483647 h 744"/>
                <a:gd name="T106" fmla="*/ 2147483647 w 1080"/>
                <a:gd name="T107" fmla="*/ 2147483647 h 744"/>
                <a:gd name="T108" fmla="*/ 2147483647 w 1080"/>
                <a:gd name="T109" fmla="*/ 2147483647 h 744"/>
                <a:gd name="T110" fmla="*/ 0 w 1080"/>
                <a:gd name="T111" fmla="*/ 2147483647 h 744"/>
                <a:gd name="T112" fmla="*/ 2147483647 w 1080"/>
                <a:gd name="T113" fmla="*/ 2147483647 h 744"/>
                <a:gd name="T114" fmla="*/ 2147483647 w 1080"/>
                <a:gd name="T115" fmla="*/ 2147483647 h 744"/>
                <a:gd name="T116" fmla="*/ 2147483647 w 1080"/>
                <a:gd name="T117" fmla="*/ 2147483647 h 744"/>
                <a:gd name="T118" fmla="*/ 2147483647 w 1080"/>
                <a:gd name="T119" fmla="*/ 2147483647 h 744"/>
                <a:gd name="T120" fmla="*/ 2147483647 w 1080"/>
                <a:gd name="T121" fmla="*/ 2147483647 h 744"/>
                <a:gd name="T122" fmla="*/ 2147483647 w 1080"/>
                <a:gd name="T123" fmla="*/ 2147483647 h 7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80"/>
                <a:gd name="T187" fmla="*/ 0 h 744"/>
                <a:gd name="T188" fmla="*/ 1080 w 1080"/>
                <a:gd name="T189" fmla="*/ 744 h 74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80" h="744">
                  <a:moveTo>
                    <a:pt x="624" y="632"/>
                  </a:moveTo>
                  <a:lnTo>
                    <a:pt x="648" y="640"/>
                  </a:lnTo>
                  <a:lnTo>
                    <a:pt x="720" y="672"/>
                  </a:lnTo>
                  <a:lnTo>
                    <a:pt x="744" y="720"/>
                  </a:lnTo>
                  <a:lnTo>
                    <a:pt x="744" y="744"/>
                  </a:lnTo>
                  <a:lnTo>
                    <a:pt x="792" y="728"/>
                  </a:lnTo>
                  <a:lnTo>
                    <a:pt x="824" y="704"/>
                  </a:lnTo>
                  <a:lnTo>
                    <a:pt x="840" y="704"/>
                  </a:lnTo>
                  <a:lnTo>
                    <a:pt x="880" y="696"/>
                  </a:lnTo>
                  <a:lnTo>
                    <a:pt x="912" y="656"/>
                  </a:lnTo>
                  <a:lnTo>
                    <a:pt x="928" y="656"/>
                  </a:lnTo>
                  <a:lnTo>
                    <a:pt x="936" y="696"/>
                  </a:lnTo>
                  <a:lnTo>
                    <a:pt x="952" y="688"/>
                  </a:lnTo>
                  <a:lnTo>
                    <a:pt x="968" y="688"/>
                  </a:lnTo>
                  <a:lnTo>
                    <a:pt x="960" y="704"/>
                  </a:lnTo>
                  <a:lnTo>
                    <a:pt x="968" y="720"/>
                  </a:lnTo>
                  <a:lnTo>
                    <a:pt x="1000" y="688"/>
                  </a:lnTo>
                  <a:lnTo>
                    <a:pt x="1016" y="672"/>
                  </a:lnTo>
                  <a:lnTo>
                    <a:pt x="976" y="672"/>
                  </a:lnTo>
                  <a:lnTo>
                    <a:pt x="960" y="648"/>
                  </a:lnTo>
                  <a:lnTo>
                    <a:pt x="976" y="632"/>
                  </a:lnTo>
                  <a:lnTo>
                    <a:pt x="976" y="616"/>
                  </a:lnTo>
                  <a:lnTo>
                    <a:pt x="920" y="632"/>
                  </a:lnTo>
                  <a:lnTo>
                    <a:pt x="896" y="656"/>
                  </a:lnTo>
                  <a:lnTo>
                    <a:pt x="904" y="624"/>
                  </a:lnTo>
                  <a:lnTo>
                    <a:pt x="936" y="608"/>
                  </a:lnTo>
                  <a:lnTo>
                    <a:pt x="952" y="592"/>
                  </a:lnTo>
                  <a:lnTo>
                    <a:pt x="1000" y="600"/>
                  </a:lnTo>
                  <a:lnTo>
                    <a:pt x="1032" y="592"/>
                  </a:lnTo>
                  <a:lnTo>
                    <a:pt x="1064" y="576"/>
                  </a:lnTo>
                  <a:lnTo>
                    <a:pt x="1080" y="560"/>
                  </a:lnTo>
                  <a:lnTo>
                    <a:pt x="1064" y="520"/>
                  </a:lnTo>
                  <a:lnTo>
                    <a:pt x="1064" y="496"/>
                  </a:lnTo>
                  <a:lnTo>
                    <a:pt x="1008" y="472"/>
                  </a:lnTo>
                  <a:lnTo>
                    <a:pt x="1008" y="456"/>
                  </a:lnTo>
                  <a:lnTo>
                    <a:pt x="968" y="368"/>
                  </a:lnTo>
                  <a:lnTo>
                    <a:pt x="952" y="408"/>
                  </a:lnTo>
                  <a:lnTo>
                    <a:pt x="928" y="416"/>
                  </a:lnTo>
                  <a:lnTo>
                    <a:pt x="920" y="408"/>
                  </a:lnTo>
                  <a:lnTo>
                    <a:pt x="904" y="408"/>
                  </a:lnTo>
                  <a:lnTo>
                    <a:pt x="904" y="352"/>
                  </a:lnTo>
                  <a:lnTo>
                    <a:pt x="880" y="344"/>
                  </a:lnTo>
                  <a:lnTo>
                    <a:pt x="864" y="320"/>
                  </a:lnTo>
                  <a:lnTo>
                    <a:pt x="840" y="320"/>
                  </a:lnTo>
                  <a:lnTo>
                    <a:pt x="816" y="312"/>
                  </a:lnTo>
                  <a:lnTo>
                    <a:pt x="800" y="320"/>
                  </a:lnTo>
                  <a:lnTo>
                    <a:pt x="800" y="336"/>
                  </a:lnTo>
                  <a:lnTo>
                    <a:pt x="800" y="360"/>
                  </a:lnTo>
                  <a:lnTo>
                    <a:pt x="800" y="400"/>
                  </a:lnTo>
                  <a:lnTo>
                    <a:pt x="792" y="416"/>
                  </a:lnTo>
                  <a:lnTo>
                    <a:pt x="816" y="464"/>
                  </a:lnTo>
                  <a:lnTo>
                    <a:pt x="776" y="504"/>
                  </a:lnTo>
                  <a:lnTo>
                    <a:pt x="784" y="560"/>
                  </a:lnTo>
                  <a:lnTo>
                    <a:pt x="768" y="576"/>
                  </a:lnTo>
                  <a:lnTo>
                    <a:pt x="752" y="568"/>
                  </a:lnTo>
                  <a:lnTo>
                    <a:pt x="744" y="496"/>
                  </a:lnTo>
                  <a:lnTo>
                    <a:pt x="704" y="488"/>
                  </a:lnTo>
                  <a:lnTo>
                    <a:pt x="632" y="448"/>
                  </a:lnTo>
                  <a:lnTo>
                    <a:pt x="616" y="448"/>
                  </a:lnTo>
                  <a:lnTo>
                    <a:pt x="600" y="408"/>
                  </a:lnTo>
                  <a:lnTo>
                    <a:pt x="592" y="400"/>
                  </a:lnTo>
                  <a:lnTo>
                    <a:pt x="624" y="304"/>
                  </a:lnTo>
                  <a:lnTo>
                    <a:pt x="640" y="280"/>
                  </a:lnTo>
                  <a:lnTo>
                    <a:pt x="664" y="272"/>
                  </a:lnTo>
                  <a:lnTo>
                    <a:pt x="672" y="272"/>
                  </a:lnTo>
                  <a:lnTo>
                    <a:pt x="688" y="232"/>
                  </a:lnTo>
                  <a:lnTo>
                    <a:pt x="696" y="200"/>
                  </a:lnTo>
                  <a:lnTo>
                    <a:pt x="736" y="192"/>
                  </a:lnTo>
                  <a:lnTo>
                    <a:pt x="752" y="176"/>
                  </a:lnTo>
                  <a:lnTo>
                    <a:pt x="744" y="136"/>
                  </a:lnTo>
                  <a:lnTo>
                    <a:pt x="752" y="112"/>
                  </a:lnTo>
                  <a:lnTo>
                    <a:pt x="736" y="96"/>
                  </a:lnTo>
                  <a:lnTo>
                    <a:pt x="712" y="88"/>
                  </a:lnTo>
                  <a:lnTo>
                    <a:pt x="704" y="128"/>
                  </a:lnTo>
                  <a:lnTo>
                    <a:pt x="680" y="168"/>
                  </a:lnTo>
                  <a:lnTo>
                    <a:pt x="672" y="120"/>
                  </a:lnTo>
                  <a:lnTo>
                    <a:pt x="656" y="104"/>
                  </a:lnTo>
                  <a:lnTo>
                    <a:pt x="640" y="128"/>
                  </a:lnTo>
                  <a:lnTo>
                    <a:pt x="632" y="104"/>
                  </a:lnTo>
                  <a:lnTo>
                    <a:pt x="616" y="80"/>
                  </a:lnTo>
                  <a:lnTo>
                    <a:pt x="608" y="40"/>
                  </a:lnTo>
                  <a:lnTo>
                    <a:pt x="584" y="0"/>
                  </a:lnTo>
                  <a:lnTo>
                    <a:pt x="568" y="56"/>
                  </a:lnTo>
                  <a:lnTo>
                    <a:pt x="568" y="80"/>
                  </a:lnTo>
                  <a:lnTo>
                    <a:pt x="592" y="104"/>
                  </a:lnTo>
                  <a:lnTo>
                    <a:pt x="600" y="128"/>
                  </a:lnTo>
                  <a:lnTo>
                    <a:pt x="576" y="144"/>
                  </a:lnTo>
                  <a:lnTo>
                    <a:pt x="568" y="136"/>
                  </a:lnTo>
                  <a:lnTo>
                    <a:pt x="552" y="136"/>
                  </a:lnTo>
                  <a:lnTo>
                    <a:pt x="544" y="160"/>
                  </a:lnTo>
                  <a:lnTo>
                    <a:pt x="512" y="152"/>
                  </a:lnTo>
                  <a:lnTo>
                    <a:pt x="472" y="152"/>
                  </a:lnTo>
                  <a:lnTo>
                    <a:pt x="448" y="136"/>
                  </a:lnTo>
                  <a:lnTo>
                    <a:pt x="416" y="144"/>
                  </a:lnTo>
                  <a:lnTo>
                    <a:pt x="416" y="152"/>
                  </a:lnTo>
                  <a:lnTo>
                    <a:pt x="424" y="176"/>
                  </a:lnTo>
                  <a:lnTo>
                    <a:pt x="408" y="176"/>
                  </a:lnTo>
                  <a:lnTo>
                    <a:pt x="392" y="152"/>
                  </a:lnTo>
                  <a:lnTo>
                    <a:pt x="344" y="160"/>
                  </a:lnTo>
                  <a:lnTo>
                    <a:pt x="328" y="144"/>
                  </a:lnTo>
                  <a:lnTo>
                    <a:pt x="336" y="128"/>
                  </a:lnTo>
                  <a:lnTo>
                    <a:pt x="304" y="120"/>
                  </a:lnTo>
                  <a:lnTo>
                    <a:pt x="272" y="104"/>
                  </a:lnTo>
                  <a:lnTo>
                    <a:pt x="232" y="88"/>
                  </a:lnTo>
                  <a:lnTo>
                    <a:pt x="200" y="96"/>
                  </a:lnTo>
                  <a:lnTo>
                    <a:pt x="176" y="64"/>
                  </a:lnTo>
                  <a:lnTo>
                    <a:pt x="96" y="104"/>
                  </a:lnTo>
                  <a:lnTo>
                    <a:pt x="80" y="120"/>
                  </a:lnTo>
                  <a:lnTo>
                    <a:pt x="48" y="112"/>
                  </a:lnTo>
                  <a:lnTo>
                    <a:pt x="24" y="96"/>
                  </a:lnTo>
                  <a:lnTo>
                    <a:pt x="0" y="88"/>
                  </a:lnTo>
                  <a:lnTo>
                    <a:pt x="0" y="368"/>
                  </a:lnTo>
                  <a:lnTo>
                    <a:pt x="40" y="392"/>
                  </a:lnTo>
                  <a:lnTo>
                    <a:pt x="72" y="376"/>
                  </a:lnTo>
                  <a:lnTo>
                    <a:pt x="120" y="456"/>
                  </a:lnTo>
                  <a:lnTo>
                    <a:pt x="144" y="472"/>
                  </a:lnTo>
                  <a:lnTo>
                    <a:pt x="144" y="504"/>
                  </a:lnTo>
                  <a:lnTo>
                    <a:pt x="152" y="528"/>
                  </a:lnTo>
                  <a:lnTo>
                    <a:pt x="184" y="576"/>
                  </a:lnTo>
                  <a:lnTo>
                    <a:pt x="232" y="600"/>
                  </a:lnTo>
                  <a:lnTo>
                    <a:pt x="232" y="624"/>
                  </a:lnTo>
                  <a:lnTo>
                    <a:pt x="584" y="624"/>
                  </a:lnTo>
                  <a:lnTo>
                    <a:pt x="624" y="6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grpSp>
      <p:sp>
        <p:nvSpPr>
          <p:cNvPr id="260" name="文本框 259"/>
          <p:cNvSpPr txBox="1"/>
          <p:nvPr/>
        </p:nvSpPr>
        <p:spPr>
          <a:xfrm>
            <a:off x="687764" y="1230840"/>
            <a:ext cx="7606748" cy="523220"/>
          </a:xfrm>
          <a:prstGeom prst="rect">
            <a:avLst/>
          </a:prstGeom>
          <a:noFill/>
        </p:spPr>
        <p:txBody>
          <a:bodyPr wrap="square" rtlCol="0">
            <a:spAutoFit/>
          </a:bodyPr>
          <a:lstStyle/>
          <a:p>
            <a:pPr defTabSz="609585"/>
            <a:r>
              <a:rPr lang="en-US" altLang="zh-CN" sz="2800" b="1" dirty="0" smtClean="0">
                <a:solidFill>
                  <a:schemeClr val="tx1">
                    <a:lumMod val="75000"/>
                    <a:lumOff val="25000"/>
                  </a:schemeClr>
                </a:solidFill>
                <a:ea typeface="微软雅黑" charset="0"/>
              </a:rPr>
              <a:t>2 </a:t>
            </a:r>
            <a:r>
              <a:rPr lang="zh-CN" altLang="en-US" sz="2800" b="1" dirty="0" smtClean="0">
                <a:solidFill>
                  <a:schemeClr val="tx1">
                    <a:lumMod val="75000"/>
                    <a:lumOff val="25000"/>
                  </a:schemeClr>
                </a:solidFill>
                <a:ea typeface="微软雅黑" charset="0"/>
              </a:rPr>
              <a:t>在每章开头添加文字描述</a:t>
            </a:r>
            <a:endParaRPr lang="zh-CN" altLang="en-US" sz="2800" b="1" dirty="0">
              <a:solidFill>
                <a:schemeClr val="tx1">
                  <a:lumMod val="75000"/>
                  <a:lumOff val="25000"/>
                </a:schemeClr>
              </a:solidFill>
              <a:ea typeface="微软雅黑" charset="0"/>
            </a:endParaRPr>
          </a:p>
        </p:txBody>
      </p:sp>
      <p:sp>
        <p:nvSpPr>
          <p:cNvPr id="6" name="文本框 5"/>
          <p:cNvSpPr txBox="1"/>
          <p:nvPr/>
        </p:nvSpPr>
        <p:spPr>
          <a:xfrm>
            <a:off x="701275" y="1838426"/>
            <a:ext cx="7708091" cy="3416320"/>
          </a:xfrm>
          <a:prstGeom prst="rect">
            <a:avLst/>
          </a:prstGeom>
          <a:noFill/>
        </p:spPr>
        <p:txBody>
          <a:bodyPr wrap="square" rtlCol="0">
            <a:spAutoFit/>
          </a:bodyPr>
          <a:lstStyle/>
          <a:p>
            <a:r>
              <a:rPr lang="zh-CN" altLang="en-US" sz="2400" dirty="0"/>
              <a:t>本章测试用例测试环境：</a:t>
            </a:r>
          </a:p>
          <a:p>
            <a:r>
              <a:rPr lang="zh-CN" altLang="en-US" sz="2400" dirty="0"/>
              <a:t>	系统版本： </a:t>
            </a:r>
            <a:r>
              <a:rPr lang="en-US" altLang="zh-CN" sz="2400" dirty="0"/>
              <a:t>Ubuntu 14.04</a:t>
            </a:r>
          </a:p>
          <a:p>
            <a:r>
              <a:rPr lang="en-US" altLang="zh-CN" sz="2400" dirty="0"/>
              <a:t>	JDK</a:t>
            </a:r>
            <a:r>
              <a:rPr lang="zh-CN" altLang="en-US" sz="2400" dirty="0"/>
              <a:t>版本：</a:t>
            </a:r>
            <a:r>
              <a:rPr lang="en-US" altLang="zh-CN" sz="2400" dirty="0"/>
              <a:t>1.8</a:t>
            </a:r>
          </a:p>
          <a:p>
            <a:r>
              <a:rPr lang="en-US" altLang="zh-CN" sz="2400" dirty="0"/>
              <a:t>	Lire</a:t>
            </a:r>
            <a:r>
              <a:rPr lang="zh-CN" altLang="en-US" sz="2400" dirty="0"/>
              <a:t>版本：</a:t>
            </a:r>
            <a:r>
              <a:rPr lang="en-US" altLang="zh-CN" sz="2400" dirty="0"/>
              <a:t>1.0b4</a:t>
            </a:r>
          </a:p>
          <a:p>
            <a:r>
              <a:rPr lang="zh-CN" altLang="en-US" sz="2400" dirty="0" smtClean="0"/>
              <a:t>测试</a:t>
            </a:r>
            <a:r>
              <a:rPr lang="zh-CN" altLang="en-US" sz="2400" dirty="0"/>
              <a:t>用数据为一系列图片文件。</a:t>
            </a:r>
          </a:p>
          <a:p>
            <a:r>
              <a:rPr lang="zh-CN" altLang="en-US" sz="2400" dirty="0" smtClean="0"/>
              <a:t>本章</a:t>
            </a:r>
            <a:r>
              <a:rPr lang="zh-CN" altLang="en-US" sz="2400" dirty="0"/>
              <a:t>测试用例主要是测试本组开发的</a:t>
            </a:r>
            <a:r>
              <a:rPr lang="en-US" altLang="zh-CN" sz="2400" dirty="0"/>
              <a:t>CBIR</a:t>
            </a:r>
            <a:r>
              <a:rPr lang="zh-CN" altLang="en-US" sz="2400" dirty="0"/>
              <a:t>系统的功能，针对图像入库和图像检索两大功能，设计了一系列正常情况和异常情况下的用例，目的是为了测试在各种边界条件和异常情况下</a:t>
            </a:r>
            <a:r>
              <a:rPr lang="en-US" altLang="zh-CN" sz="2400" dirty="0"/>
              <a:t>CBIR</a:t>
            </a:r>
            <a:r>
              <a:rPr lang="zh-CN" altLang="en-US" sz="2400" dirty="0"/>
              <a:t>系统的表现是否符合预期。</a:t>
            </a:r>
          </a:p>
        </p:txBody>
      </p:sp>
    </p:spTree>
    <p:extLst>
      <p:ext uri="{BB962C8B-B14F-4D97-AF65-F5344CB8AC3E}">
        <p14:creationId xmlns:p14="http://schemas.microsoft.com/office/powerpoint/2010/main" val="2043465493"/>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normAutofit fontScale="92500"/>
          </a:bodyPr>
          <a:lstStyle/>
          <a:p>
            <a:r>
              <a:rPr kumimoji="1" lang="zh-CN" altLang="en-US" dirty="0">
                <a:solidFill>
                  <a:schemeClr val="accent3">
                    <a:lumMod val="20000"/>
                    <a:lumOff val="80000"/>
                  </a:schemeClr>
                </a:solidFill>
              </a:rPr>
              <a:t>第二部分</a:t>
            </a:r>
          </a:p>
        </p:txBody>
      </p:sp>
      <p:sp>
        <p:nvSpPr>
          <p:cNvPr id="3" name="文本占位符 2"/>
          <p:cNvSpPr>
            <a:spLocks noGrp="1"/>
          </p:cNvSpPr>
          <p:nvPr>
            <p:ph type="body" sz="quarter" idx="13"/>
          </p:nvPr>
        </p:nvSpPr>
        <p:spPr>
          <a:xfrm>
            <a:off x="3287085" y="2569717"/>
            <a:ext cx="2561841" cy="715645"/>
          </a:xfrm>
        </p:spPr>
        <p:txBody>
          <a:bodyPr>
            <a:normAutofit fontScale="92500"/>
          </a:bodyPr>
          <a:lstStyle/>
          <a:p>
            <a:r>
              <a:rPr kumimoji="1" lang="zh-CN" altLang="en-US" dirty="0">
                <a:solidFill>
                  <a:schemeClr val="accent3">
                    <a:lumMod val="20000"/>
                    <a:lumOff val="80000"/>
                  </a:schemeClr>
                </a:solidFill>
              </a:rPr>
              <a:t>问题报告</a:t>
            </a:r>
          </a:p>
        </p:txBody>
      </p:sp>
      <p:grpSp>
        <p:nvGrpSpPr>
          <p:cNvPr id="4" name="组合 22"/>
          <p:cNvGrpSpPr/>
          <p:nvPr/>
        </p:nvGrpSpPr>
        <p:grpSpPr>
          <a:xfrm>
            <a:off x="4174557" y="3477426"/>
            <a:ext cx="794889" cy="623974"/>
            <a:chOff x="3654425" y="5089525"/>
            <a:chExt cx="1860550" cy="1460500"/>
          </a:xfrm>
          <a:solidFill>
            <a:schemeClr val="accent3">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1200488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2</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问题报告</a:t>
            </a:r>
            <a:endParaRPr kumimoji="1" lang="zh-CN" altLang="en-US" dirty="0"/>
          </a:p>
        </p:txBody>
      </p:sp>
      <p:sp>
        <p:nvSpPr>
          <p:cNvPr id="4" name="矩形 3"/>
          <p:cNvSpPr/>
          <p:nvPr/>
        </p:nvSpPr>
        <p:spPr>
          <a:xfrm>
            <a:off x="343415" y="1162758"/>
            <a:ext cx="184731" cy="523220"/>
          </a:xfrm>
          <a:prstGeom prst="rect">
            <a:avLst/>
          </a:prstGeom>
        </p:spPr>
        <p:txBody>
          <a:bodyPr wrap="none">
            <a:spAutoFit/>
          </a:bodyPr>
          <a:lstStyle/>
          <a:p>
            <a:pPr defTabSz="609585"/>
            <a:endParaRPr lang="zh-CN" altLang="en-US" sz="2800" b="1" dirty="0">
              <a:solidFill>
                <a:schemeClr val="tx1">
                  <a:lumMod val="75000"/>
                  <a:lumOff val="25000"/>
                </a:schemeClr>
              </a:solidFill>
              <a:ea typeface="微软雅黑" charset="0"/>
            </a:endParaRPr>
          </a:p>
        </p:txBody>
      </p:sp>
      <p:grpSp>
        <p:nvGrpSpPr>
          <p:cNvPr id="10" name="组合 16"/>
          <p:cNvGrpSpPr/>
          <p:nvPr/>
        </p:nvGrpSpPr>
        <p:grpSpPr>
          <a:xfrm>
            <a:off x="1376394" y="3254278"/>
            <a:ext cx="6389807" cy="2929575"/>
            <a:chOff x="1611683" y="1446502"/>
            <a:chExt cx="5920633" cy="3027758"/>
          </a:xfrm>
          <a:solidFill>
            <a:schemeClr val="bg1">
              <a:lumMod val="85000"/>
            </a:schemeClr>
          </a:solidFill>
        </p:grpSpPr>
        <p:sp>
          <p:nvSpPr>
            <p:cNvPr id="11" name="Freeform 559"/>
            <p:cNvSpPr>
              <a:spLocks/>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 name="Freeform 560"/>
            <p:cNvSpPr>
              <a:spLocks/>
            </p:cNvSpPr>
            <p:nvPr/>
          </p:nvSpPr>
          <p:spPr bwMode="auto">
            <a:xfrm>
              <a:off x="4364192" y="2347921"/>
              <a:ext cx="128304" cy="247835"/>
            </a:xfrm>
            <a:custGeom>
              <a:avLst/>
              <a:gdLst>
                <a:gd name="T0" fmla="*/ 2147483647 w 96"/>
                <a:gd name="T1" fmla="*/ 2147483647 h 184"/>
                <a:gd name="T2" fmla="*/ 2147483647 w 96"/>
                <a:gd name="T3" fmla="*/ 2147483647 h 184"/>
                <a:gd name="T4" fmla="*/ 2147483647 w 96"/>
                <a:gd name="T5" fmla="*/ 2147483647 h 184"/>
                <a:gd name="T6" fmla="*/ 2147483647 w 96"/>
                <a:gd name="T7" fmla="*/ 2147483647 h 184"/>
                <a:gd name="T8" fmla="*/ 2147483647 w 96"/>
                <a:gd name="T9" fmla="*/ 2147483647 h 184"/>
                <a:gd name="T10" fmla="*/ 2147483647 w 96"/>
                <a:gd name="T11" fmla="*/ 2147483647 h 184"/>
                <a:gd name="T12" fmla="*/ 2147483647 w 96"/>
                <a:gd name="T13" fmla="*/ 2147483647 h 184"/>
                <a:gd name="T14" fmla="*/ 2147483647 w 96"/>
                <a:gd name="T15" fmla="*/ 2147483647 h 184"/>
                <a:gd name="T16" fmla="*/ 2147483647 w 96"/>
                <a:gd name="T17" fmla="*/ 2147483647 h 184"/>
                <a:gd name="T18" fmla="*/ 2147483647 w 96"/>
                <a:gd name="T19" fmla="*/ 2147483647 h 184"/>
                <a:gd name="T20" fmla="*/ 2147483647 w 96"/>
                <a:gd name="T21" fmla="*/ 2147483647 h 184"/>
                <a:gd name="T22" fmla="*/ 2147483647 w 96"/>
                <a:gd name="T23" fmla="*/ 2147483647 h 184"/>
                <a:gd name="T24" fmla="*/ 2147483647 w 96"/>
                <a:gd name="T25" fmla="*/ 2147483647 h 184"/>
                <a:gd name="T26" fmla="*/ 2147483647 w 96"/>
                <a:gd name="T27" fmla="*/ 2147483647 h 184"/>
                <a:gd name="T28" fmla="*/ 2147483647 w 96"/>
                <a:gd name="T29" fmla="*/ 2147483647 h 184"/>
                <a:gd name="T30" fmla="*/ 0 w 96"/>
                <a:gd name="T31" fmla="*/ 2147483647 h 184"/>
                <a:gd name="T32" fmla="*/ 0 w 96"/>
                <a:gd name="T33" fmla="*/ 2147483647 h 184"/>
                <a:gd name="T34" fmla="*/ 0 w 96"/>
                <a:gd name="T35" fmla="*/ 2147483647 h 184"/>
                <a:gd name="T36" fmla="*/ 0 w 96"/>
                <a:gd name="T37" fmla="*/ 2147483647 h 184"/>
                <a:gd name="T38" fmla="*/ 0 w 96"/>
                <a:gd name="T39" fmla="*/ 2147483647 h 184"/>
                <a:gd name="T40" fmla="*/ 2147483647 w 96"/>
                <a:gd name="T41" fmla="*/ 2147483647 h 184"/>
                <a:gd name="T42" fmla="*/ 2147483647 w 96"/>
                <a:gd name="T43" fmla="*/ 0 h 184"/>
                <a:gd name="T44" fmla="*/ 2147483647 w 96"/>
                <a:gd name="T45" fmla="*/ 0 h 184"/>
                <a:gd name="T46" fmla="*/ 2147483647 w 96"/>
                <a:gd name="T47" fmla="*/ 0 h 184"/>
                <a:gd name="T48" fmla="*/ 2147483647 w 96"/>
                <a:gd name="T49" fmla="*/ 2147483647 h 184"/>
                <a:gd name="T50" fmla="*/ 2147483647 w 96"/>
                <a:gd name="T51" fmla="*/ 2147483647 h 184"/>
                <a:gd name="T52" fmla="*/ 2147483647 w 96"/>
                <a:gd name="T53" fmla="*/ 2147483647 h 184"/>
                <a:gd name="T54" fmla="*/ 2147483647 w 96"/>
                <a:gd name="T55" fmla="*/ 2147483647 h 184"/>
                <a:gd name="T56" fmla="*/ 2147483647 w 96"/>
                <a:gd name="T57" fmla="*/ 2147483647 h 184"/>
                <a:gd name="T58" fmla="*/ 2147483647 w 96"/>
                <a:gd name="T59" fmla="*/ 2147483647 h 184"/>
                <a:gd name="T60" fmla="*/ 2147483647 w 96"/>
                <a:gd name="T61" fmla="*/ 2147483647 h 184"/>
                <a:gd name="T62" fmla="*/ 2147483647 w 96"/>
                <a:gd name="T63" fmla="*/ 2147483647 h 184"/>
                <a:gd name="T64" fmla="*/ 2147483647 w 96"/>
                <a:gd name="T65" fmla="*/ 2147483647 h 184"/>
                <a:gd name="T66" fmla="*/ 2147483647 w 96"/>
                <a:gd name="T67" fmla="*/ 2147483647 h 184"/>
                <a:gd name="T68" fmla="*/ 2147483647 w 96"/>
                <a:gd name="T69" fmla="*/ 2147483647 h 184"/>
                <a:gd name="T70" fmla="*/ 2147483647 w 96"/>
                <a:gd name="T71" fmla="*/ 2147483647 h 184"/>
                <a:gd name="T72" fmla="*/ 2147483647 w 96"/>
                <a:gd name="T73" fmla="*/ 2147483647 h 184"/>
                <a:gd name="T74" fmla="*/ 2147483647 w 96"/>
                <a:gd name="T75" fmla="*/ 2147483647 h 184"/>
                <a:gd name="T76" fmla="*/ 2147483647 w 96"/>
                <a:gd name="T77" fmla="*/ 2147483647 h 184"/>
                <a:gd name="T78" fmla="*/ 2147483647 w 96"/>
                <a:gd name="T79" fmla="*/ 2147483647 h 184"/>
                <a:gd name="T80" fmla="*/ 2147483647 w 96"/>
                <a:gd name="T81" fmla="*/ 2147483647 h 184"/>
                <a:gd name="T82" fmla="*/ 2147483647 w 96"/>
                <a:gd name="T83" fmla="*/ 2147483647 h 184"/>
                <a:gd name="T84" fmla="*/ 2147483647 w 96"/>
                <a:gd name="T85" fmla="*/ 2147483647 h 184"/>
                <a:gd name="T86" fmla="*/ 2147483647 w 96"/>
                <a:gd name="T87" fmla="*/ 2147483647 h 184"/>
                <a:gd name="T88" fmla="*/ 2147483647 w 96"/>
                <a:gd name="T89" fmla="*/ 2147483647 h 184"/>
                <a:gd name="T90" fmla="*/ 2147483647 w 96"/>
                <a:gd name="T91" fmla="*/ 2147483647 h 184"/>
                <a:gd name="T92" fmla="*/ 2147483647 w 96"/>
                <a:gd name="T93" fmla="*/ 2147483647 h 184"/>
                <a:gd name="T94" fmla="*/ 2147483647 w 96"/>
                <a:gd name="T95" fmla="*/ 2147483647 h 184"/>
                <a:gd name="T96" fmla="*/ 2147483647 w 96"/>
                <a:gd name="T97" fmla="*/ 2147483647 h 184"/>
                <a:gd name="T98" fmla="*/ 2147483647 w 96"/>
                <a:gd name="T99" fmla="*/ 2147483647 h 184"/>
                <a:gd name="T100" fmla="*/ 2147483647 w 96"/>
                <a:gd name="T101" fmla="*/ 2147483647 h 184"/>
                <a:gd name="T102" fmla="*/ 2147483647 w 96"/>
                <a:gd name="T103" fmla="*/ 2147483647 h 184"/>
                <a:gd name="T104" fmla="*/ 2147483647 w 96"/>
                <a:gd name="T105" fmla="*/ 2147483647 h 184"/>
                <a:gd name="T106" fmla="*/ 2147483647 w 96"/>
                <a:gd name="T107" fmla="*/ 2147483647 h 184"/>
                <a:gd name="T108" fmla="*/ 2147483647 w 96"/>
                <a:gd name="T109" fmla="*/ 2147483647 h 184"/>
                <a:gd name="T110" fmla="*/ 2147483647 w 96"/>
                <a:gd name="T111" fmla="*/ 2147483647 h 184"/>
                <a:gd name="T112" fmla="*/ 2147483647 w 96"/>
                <a:gd name="T113" fmla="*/ 2147483647 h 184"/>
                <a:gd name="T114" fmla="*/ 2147483647 w 96"/>
                <a:gd name="T115" fmla="*/ 2147483647 h 184"/>
                <a:gd name="T116" fmla="*/ 2147483647 w 96"/>
                <a:gd name="T117" fmla="*/ 2147483647 h 184"/>
                <a:gd name="T118" fmla="*/ 2147483647 w 96"/>
                <a:gd name="T119" fmla="*/ 2147483647 h 1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6"/>
                <a:gd name="T181" fmla="*/ 0 h 184"/>
                <a:gd name="T182" fmla="*/ 96 w 96"/>
                <a:gd name="T183" fmla="*/ 184 h 1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6" h="184">
                  <a:moveTo>
                    <a:pt x="16" y="144"/>
                  </a:moveTo>
                  <a:lnTo>
                    <a:pt x="24" y="136"/>
                  </a:lnTo>
                  <a:lnTo>
                    <a:pt x="24" y="128"/>
                  </a:lnTo>
                  <a:lnTo>
                    <a:pt x="16" y="128"/>
                  </a:lnTo>
                  <a:lnTo>
                    <a:pt x="24" y="120"/>
                  </a:lnTo>
                  <a:lnTo>
                    <a:pt x="40" y="112"/>
                  </a:lnTo>
                  <a:lnTo>
                    <a:pt x="40" y="104"/>
                  </a:lnTo>
                  <a:lnTo>
                    <a:pt x="40" y="96"/>
                  </a:lnTo>
                  <a:lnTo>
                    <a:pt x="32" y="88"/>
                  </a:lnTo>
                  <a:lnTo>
                    <a:pt x="24" y="88"/>
                  </a:lnTo>
                  <a:lnTo>
                    <a:pt x="16" y="88"/>
                  </a:lnTo>
                  <a:lnTo>
                    <a:pt x="16" y="80"/>
                  </a:lnTo>
                  <a:lnTo>
                    <a:pt x="16" y="64"/>
                  </a:lnTo>
                  <a:lnTo>
                    <a:pt x="8" y="64"/>
                  </a:lnTo>
                  <a:lnTo>
                    <a:pt x="8" y="72"/>
                  </a:lnTo>
                  <a:lnTo>
                    <a:pt x="0" y="64"/>
                  </a:lnTo>
                  <a:lnTo>
                    <a:pt x="0" y="48"/>
                  </a:lnTo>
                  <a:lnTo>
                    <a:pt x="0" y="40"/>
                  </a:lnTo>
                  <a:lnTo>
                    <a:pt x="0" y="32"/>
                  </a:lnTo>
                  <a:lnTo>
                    <a:pt x="0" y="24"/>
                  </a:lnTo>
                  <a:lnTo>
                    <a:pt x="8" y="16"/>
                  </a:lnTo>
                  <a:lnTo>
                    <a:pt x="16" y="0"/>
                  </a:lnTo>
                  <a:lnTo>
                    <a:pt x="24" y="0"/>
                  </a:lnTo>
                  <a:lnTo>
                    <a:pt x="32" y="0"/>
                  </a:lnTo>
                  <a:lnTo>
                    <a:pt x="24" y="16"/>
                  </a:lnTo>
                  <a:lnTo>
                    <a:pt x="32" y="24"/>
                  </a:lnTo>
                  <a:lnTo>
                    <a:pt x="40" y="16"/>
                  </a:lnTo>
                  <a:lnTo>
                    <a:pt x="56" y="24"/>
                  </a:lnTo>
                  <a:lnTo>
                    <a:pt x="48" y="32"/>
                  </a:lnTo>
                  <a:lnTo>
                    <a:pt x="48" y="40"/>
                  </a:lnTo>
                  <a:lnTo>
                    <a:pt x="40" y="56"/>
                  </a:lnTo>
                  <a:lnTo>
                    <a:pt x="48" y="64"/>
                  </a:lnTo>
                  <a:lnTo>
                    <a:pt x="56" y="64"/>
                  </a:lnTo>
                  <a:lnTo>
                    <a:pt x="64" y="88"/>
                  </a:lnTo>
                  <a:lnTo>
                    <a:pt x="72" y="96"/>
                  </a:lnTo>
                  <a:lnTo>
                    <a:pt x="80" y="112"/>
                  </a:lnTo>
                  <a:lnTo>
                    <a:pt x="80" y="120"/>
                  </a:lnTo>
                  <a:lnTo>
                    <a:pt x="80" y="128"/>
                  </a:lnTo>
                  <a:lnTo>
                    <a:pt x="88" y="128"/>
                  </a:lnTo>
                  <a:lnTo>
                    <a:pt x="96" y="128"/>
                  </a:lnTo>
                  <a:lnTo>
                    <a:pt x="96" y="144"/>
                  </a:lnTo>
                  <a:lnTo>
                    <a:pt x="88" y="152"/>
                  </a:lnTo>
                  <a:lnTo>
                    <a:pt x="88" y="160"/>
                  </a:lnTo>
                  <a:lnTo>
                    <a:pt x="96" y="160"/>
                  </a:lnTo>
                  <a:lnTo>
                    <a:pt x="88" y="160"/>
                  </a:lnTo>
                  <a:lnTo>
                    <a:pt x="72" y="168"/>
                  </a:lnTo>
                  <a:lnTo>
                    <a:pt x="56" y="168"/>
                  </a:lnTo>
                  <a:lnTo>
                    <a:pt x="48" y="176"/>
                  </a:lnTo>
                  <a:lnTo>
                    <a:pt x="40" y="168"/>
                  </a:lnTo>
                  <a:lnTo>
                    <a:pt x="32" y="176"/>
                  </a:lnTo>
                  <a:lnTo>
                    <a:pt x="24" y="176"/>
                  </a:lnTo>
                  <a:lnTo>
                    <a:pt x="16" y="176"/>
                  </a:lnTo>
                  <a:lnTo>
                    <a:pt x="16" y="184"/>
                  </a:lnTo>
                  <a:lnTo>
                    <a:pt x="8" y="184"/>
                  </a:lnTo>
                  <a:lnTo>
                    <a:pt x="8" y="176"/>
                  </a:lnTo>
                  <a:lnTo>
                    <a:pt x="24" y="168"/>
                  </a:lnTo>
                  <a:lnTo>
                    <a:pt x="32" y="152"/>
                  </a:lnTo>
                  <a:lnTo>
                    <a:pt x="24" y="152"/>
                  </a:lnTo>
                  <a:lnTo>
                    <a:pt x="16" y="152"/>
                  </a:lnTo>
                  <a:lnTo>
                    <a:pt x="16"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 name="Freeform 561"/>
            <p:cNvSpPr>
              <a:spLocks/>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 name="Freeform 562"/>
            <p:cNvSpPr>
              <a:spLocks/>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 name="Freeform 563"/>
            <p:cNvSpPr>
              <a:spLocks/>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 name="Freeform 564"/>
            <p:cNvSpPr>
              <a:spLocks/>
            </p:cNvSpPr>
            <p:nvPr/>
          </p:nvSpPr>
          <p:spPr bwMode="auto">
            <a:xfrm>
              <a:off x="5194330" y="3786681"/>
              <a:ext cx="107468" cy="236869"/>
            </a:xfrm>
            <a:custGeom>
              <a:avLst/>
              <a:gdLst>
                <a:gd name="T0" fmla="*/ 0 w 80"/>
                <a:gd name="T1" fmla="*/ 2147483647 h 176"/>
                <a:gd name="T2" fmla="*/ 0 w 80"/>
                <a:gd name="T3" fmla="*/ 2147483647 h 176"/>
                <a:gd name="T4" fmla="*/ 2147483647 w 80"/>
                <a:gd name="T5" fmla="*/ 2147483647 h 176"/>
                <a:gd name="T6" fmla="*/ 2147483647 w 80"/>
                <a:gd name="T7" fmla="*/ 2147483647 h 176"/>
                <a:gd name="T8" fmla="*/ 2147483647 w 80"/>
                <a:gd name="T9" fmla="*/ 2147483647 h 176"/>
                <a:gd name="T10" fmla="*/ 2147483647 w 80"/>
                <a:gd name="T11" fmla="*/ 2147483647 h 176"/>
                <a:gd name="T12" fmla="*/ 2147483647 w 80"/>
                <a:gd name="T13" fmla="*/ 2147483647 h 176"/>
                <a:gd name="T14" fmla="*/ 2147483647 w 80"/>
                <a:gd name="T15" fmla="*/ 2147483647 h 176"/>
                <a:gd name="T16" fmla="*/ 2147483647 w 80"/>
                <a:gd name="T17" fmla="*/ 0 h 176"/>
                <a:gd name="T18" fmla="*/ 2147483647 w 80"/>
                <a:gd name="T19" fmla="*/ 2147483647 h 176"/>
                <a:gd name="T20" fmla="*/ 2147483647 w 80"/>
                <a:gd name="T21" fmla="*/ 2147483647 h 176"/>
                <a:gd name="T22" fmla="*/ 2147483647 w 80"/>
                <a:gd name="T23" fmla="*/ 2147483647 h 176"/>
                <a:gd name="T24" fmla="*/ 2147483647 w 80"/>
                <a:gd name="T25" fmla="*/ 2147483647 h 176"/>
                <a:gd name="T26" fmla="*/ 2147483647 w 80"/>
                <a:gd name="T27" fmla="*/ 2147483647 h 176"/>
                <a:gd name="T28" fmla="*/ 2147483647 w 80"/>
                <a:gd name="T29" fmla="*/ 2147483647 h 176"/>
                <a:gd name="T30" fmla="*/ 0 w 80"/>
                <a:gd name="T31" fmla="*/ 2147483647 h 176"/>
                <a:gd name="T32" fmla="*/ 0 w 80"/>
                <a:gd name="T33" fmla="*/ 2147483647 h 1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176"/>
                <a:gd name="T53" fmla="*/ 80 w 80"/>
                <a:gd name="T54" fmla="*/ 176 h 1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176">
                  <a:moveTo>
                    <a:pt x="0" y="144"/>
                  </a:moveTo>
                  <a:lnTo>
                    <a:pt x="0" y="128"/>
                  </a:lnTo>
                  <a:lnTo>
                    <a:pt x="8" y="112"/>
                  </a:lnTo>
                  <a:lnTo>
                    <a:pt x="16" y="88"/>
                  </a:lnTo>
                  <a:lnTo>
                    <a:pt x="8" y="56"/>
                  </a:lnTo>
                  <a:lnTo>
                    <a:pt x="16" y="48"/>
                  </a:lnTo>
                  <a:lnTo>
                    <a:pt x="32" y="40"/>
                  </a:lnTo>
                  <a:lnTo>
                    <a:pt x="48" y="16"/>
                  </a:lnTo>
                  <a:lnTo>
                    <a:pt x="72" y="0"/>
                  </a:lnTo>
                  <a:lnTo>
                    <a:pt x="80" y="16"/>
                  </a:lnTo>
                  <a:lnTo>
                    <a:pt x="80" y="40"/>
                  </a:lnTo>
                  <a:lnTo>
                    <a:pt x="80" y="56"/>
                  </a:lnTo>
                  <a:lnTo>
                    <a:pt x="48" y="168"/>
                  </a:lnTo>
                  <a:lnTo>
                    <a:pt x="32" y="168"/>
                  </a:lnTo>
                  <a:lnTo>
                    <a:pt x="16" y="176"/>
                  </a:lnTo>
                  <a:lnTo>
                    <a:pt x="0" y="160"/>
                  </a:lnTo>
                  <a:lnTo>
                    <a:pt x="0"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 name="Freeform 565"/>
            <p:cNvSpPr>
              <a:spLocks/>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 name="Freeform 566"/>
            <p:cNvSpPr>
              <a:spLocks/>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 name="Freeform 567"/>
            <p:cNvSpPr>
              <a:spLocks/>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 name="Freeform 568"/>
            <p:cNvSpPr>
              <a:spLocks/>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 name="Freeform 569"/>
            <p:cNvSpPr>
              <a:spLocks/>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 name="Freeform 570"/>
            <p:cNvSpPr>
              <a:spLocks/>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3" name="Freeform 571"/>
            <p:cNvSpPr>
              <a:spLocks/>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4" name="Freeform 572"/>
            <p:cNvSpPr>
              <a:spLocks/>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5" name="Freeform 573"/>
            <p:cNvSpPr>
              <a:spLocks/>
            </p:cNvSpPr>
            <p:nvPr/>
          </p:nvSpPr>
          <p:spPr bwMode="auto">
            <a:xfrm>
              <a:off x="6716433" y="2724060"/>
              <a:ext cx="235773" cy="257704"/>
            </a:xfrm>
            <a:custGeom>
              <a:avLst/>
              <a:gdLst>
                <a:gd name="T0" fmla="*/ 0 w 176"/>
                <a:gd name="T1" fmla="*/ 2147483647 h 192"/>
                <a:gd name="T2" fmla="*/ 2147483647 w 176"/>
                <a:gd name="T3" fmla="*/ 2147483647 h 192"/>
                <a:gd name="T4" fmla="*/ 2147483647 w 176"/>
                <a:gd name="T5" fmla="*/ 2147483647 h 192"/>
                <a:gd name="T6" fmla="*/ 2147483647 w 176"/>
                <a:gd name="T7" fmla="*/ 2147483647 h 192"/>
                <a:gd name="T8" fmla="*/ 2147483647 w 176"/>
                <a:gd name="T9" fmla="*/ 2147483647 h 192"/>
                <a:gd name="T10" fmla="*/ 2147483647 w 176"/>
                <a:gd name="T11" fmla="*/ 2147483647 h 192"/>
                <a:gd name="T12" fmla="*/ 2147483647 w 176"/>
                <a:gd name="T13" fmla="*/ 2147483647 h 192"/>
                <a:gd name="T14" fmla="*/ 2147483647 w 176"/>
                <a:gd name="T15" fmla="*/ 2147483647 h 192"/>
                <a:gd name="T16" fmla="*/ 2147483647 w 176"/>
                <a:gd name="T17" fmla="*/ 2147483647 h 192"/>
                <a:gd name="T18" fmla="*/ 2147483647 w 176"/>
                <a:gd name="T19" fmla="*/ 2147483647 h 192"/>
                <a:gd name="T20" fmla="*/ 2147483647 w 176"/>
                <a:gd name="T21" fmla="*/ 0 h 192"/>
                <a:gd name="T22" fmla="*/ 2147483647 w 176"/>
                <a:gd name="T23" fmla="*/ 2147483647 h 192"/>
                <a:gd name="T24" fmla="*/ 2147483647 w 176"/>
                <a:gd name="T25" fmla="*/ 2147483647 h 192"/>
                <a:gd name="T26" fmla="*/ 2147483647 w 176"/>
                <a:gd name="T27" fmla="*/ 2147483647 h 192"/>
                <a:gd name="T28" fmla="*/ 2147483647 w 176"/>
                <a:gd name="T29" fmla="*/ 2147483647 h 192"/>
                <a:gd name="T30" fmla="*/ 2147483647 w 176"/>
                <a:gd name="T31" fmla="*/ 2147483647 h 192"/>
                <a:gd name="T32" fmla="*/ 2147483647 w 176"/>
                <a:gd name="T33" fmla="*/ 2147483647 h 192"/>
                <a:gd name="T34" fmla="*/ 2147483647 w 176"/>
                <a:gd name="T35" fmla="*/ 2147483647 h 192"/>
                <a:gd name="T36" fmla="*/ 2147483647 w 176"/>
                <a:gd name="T37" fmla="*/ 2147483647 h 192"/>
                <a:gd name="T38" fmla="*/ 2147483647 w 176"/>
                <a:gd name="T39" fmla="*/ 2147483647 h 192"/>
                <a:gd name="T40" fmla="*/ 2147483647 w 176"/>
                <a:gd name="T41" fmla="*/ 2147483647 h 192"/>
                <a:gd name="T42" fmla="*/ 2147483647 w 176"/>
                <a:gd name="T43" fmla="*/ 2147483647 h 192"/>
                <a:gd name="T44" fmla="*/ 2147483647 w 176"/>
                <a:gd name="T45" fmla="*/ 2147483647 h 192"/>
                <a:gd name="T46" fmla="*/ 2147483647 w 176"/>
                <a:gd name="T47" fmla="*/ 2147483647 h 192"/>
                <a:gd name="T48" fmla="*/ 2147483647 w 176"/>
                <a:gd name="T49" fmla="*/ 2147483647 h 192"/>
                <a:gd name="T50" fmla="*/ 2147483647 w 176"/>
                <a:gd name="T51" fmla="*/ 2147483647 h 192"/>
                <a:gd name="T52" fmla="*/ 2147483647 w 176"/>
                <a:gd name="T53" fmla="*/ 2147483647 h 192"/>
                <a:gd name="T54" fmla="*/ 2147483647 w 176"/>
                <a:gd name="T55" fmla="*/ 2147483647 h 192"/>
                <a:gd name="T56" fmla="*/ 2147483647 w 176"/>
                <a:gd name="T57" fmla="*/ 2147483647 h 192"/>
                <a:gd name="T58" fmla="*/ 2147483647 w 176"/>
                <a:gd name="T59" fmla="*/ 2147483647 h 192"/>
                <a:gd name="T60" fmla="*/ 2147483647 w 176"/>
                <a:gd name="T61" fmla="*/ 2147483647 h 192"/>
                <a:gd name="T62" fmla="*/ 2147483647 w 176"/>
                <a:gd name="T63" fmla="*/ 2147483647 h 192"/>
                <a:gd name="T64" fmla="*/ 2147483647 w 176"/>
                <a:gd name="T65" fmla="*/ 2147483647 h 192"/>
                <a:gd name="T66" fmla="*/ 0 w 176"/>
                <a:gd name="T67" fmla="*/ 2147483647 h 192"/>
                <a:gd name="T68" fmla="*/ 0 w 176"/>
                <a:gd name="T69" fmla="*/ 2147483647 h 1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6"/>
                <a:gd name="T106" fmla="*/ 0 h 192"/>
                <a:gd name="T107" fmla="*/ 176 w 176"/>
                <a:gd name="T108" fmla="*/ 192 h 1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6" h="192">
                  <a:moveTo>
                    <a:pt x="0" y="160"/>
                  </a:moveTo>
                  <a:lnTo>
                    <a:pt x="24" y="152"/>
                  </a:lnTo>
                  <a:lnTo>
                    <a:pt x="40" y="152"/>
                  </a:lnTo>
                  <a:lnTo>
                    <a:pt x="72" y="128"/>
                  </a:lnTo>
                  <a:lnTo>
                    <a:pt x="88" y="120"/>
                  </a:lnTo>
                  <a:lnTo>
                    <a:pt x="96" y="104"/>
                  </a:lnTo>
                  <a:lnTo>
                    <a:pt x="104" y="72"/>
                  </a:lnTo>
                  <a:lnTo>
                    <a:pt x="104" y="48"/>
                  </a:lnTo>
                  <a:lnTo>
                    <a:pt x="112" y="32"/>
                  </a:lnTo>
                  <a:lnTo>
                    <a:pt x="112" y="8"/>
                  </a:lnTo>
                  <a:lnTo>
                    <a:pt x="120" y="0"/>
                  </a:lnTo>
                  <a:lnTo>
                    <a:pt x="136" y="8"/>
                  </a:lnTo>
                  <a:lnTo>
                    <a:pt x="160" y="16"/>
                  </a:lnTo>
                  <a:lnTo>
                    <a:pt x="176" y="16"/>
                  </a:lnTo>
                  <a:lnTo>
                    <a:pt x="160" y="32"/>
                  </a:lnTo>
                  <a:lnTo>
                    <a:pt x="144" y="40"/>
                  </a:lnTo>
                  <a:lnTo>
                    <a:pt x="136" y="56"/>
                  </a:lnTo>
                  <a:lnTo>
                    <a:pt x="120" y="40"/>
                  </a:lnTo>
                  <a:lnTo>
                    <a:pt x="104" y="64"/>
                  </a:lnTo>
                  <a:lnTo>
                    <a:pt x="120" y="88"/>
                  </a:lnTo>
                  <a:lnTo>
                    <a:pt x="112" y="112"/>
                  </a:lnTo>
                  <a:lnTo>
                    <a:pt x="104" y="128"/>
                  </a:lnTo>
                  <a:lnTo>
                    <a:pt x="104" y="152"/>
                  </a:lnTo>
                  <a:lnTo>
                    <a:pt x="96" y="160"/>
                  </a:lnTo>
                  <a:lnTo>
                    <a:pt x="88" y="160"/>
                  </a:lnTo>
                  <a:lnTo>
                    <a:pt x="80" y="160"/>
                  </a:lnTo>
                  <a:lnTo>
                    <a:pt x="64" y="160"/>
                  </a:lnTo>
                  <a:lnTo>
                    <a:pt x="56" y="160"/>
                  </a:lnTo>
                  <a:lnTo>
                    <a:pt x="40" y="176"/>
                  </a:lnTo>
                  <a:lnTo>
                    <a:pt x="40" y="168"/>
                  </a:lnTo>
                  <a:lnTo>
                    <a:pt x="32" y="176"/>
                  </a:lnTo>
                  <a:lnTo>
                    <a:pt x="24" y="176"/>
                  </a:lnTo>
                  <a:lnTo>
                    <a:pt x="8" y="192"/>
                  </a:lnTo>
                  <a:lnTo>
                    <a:pt x="0" y="168"/>
                  </a:lnTo>
                  <a:lnTo>
                    <a:pt x="0" y="16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6" name="Freeform 574"/>
            <p:cNvSpPr>
              <a:spLocks/>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7" name="Freeform 575"/>
            <p:cNvSpPr>
              <a:spLocks/>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8" name="Freeform 576"/>
            <p:cNvSpPr>
              <a:spLocks/>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9" name="Freeform 577"/>
            <p:cNvSpPr>
              <a:spLocks/>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0" name="Freeform 578"/>
            <p:cNvSpPr>
              <a:spLocks/>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1" name="Freeform 579"/>
            <p:cNvSpPr>
              <a:spLocks/>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2" name="Freeform 580"/>
            <p:cNvSpPr>
              <a:spLocks/>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3" name="Freeform 581"/>
            <p:cNvSpPr>
              <a:spLocks/>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34" name="Freeform 582"/>
            <p:cNvSpPr>
              <a:spLocks/>
            </p:cNvSpPr>
            <p:nvPr/>
          </p:nvSpPr>
          <p:spPr bwMode="auto">
            <a:xfrm>
              <a:off x="6931370" y="4324023"/>
              <a:ext cx="53735" cy="74570"/>
            </a:xfrm>
            <a:custGeom>
              <a:avLst/>
              <a:gdLst>
                <a:gd name="T0" fmla="*/ 0 w 40"/>
                <a:gd name="T1" fmla="*/ 2147483647 h 56"/>
                <a:gd name="T2" fmla="*/ 2147483647 w 40"/>
                <a:gd name="T3" fmla="*/ 2147483647 h 56"/>
                <a:gd name="T4" fmla="*/ 2147483647 w 40"/>
                <a:gd name="T5" fmla="*/ 2147483647 h 56"/>
                <a:gd name="T6" fmla="*/ 2147483647 w 40"/>
                <a:gd name="T7" fmla="*/ 2147483647 h 56"/>
                <a:gd name="T8" fmla="*/ 2147483647 w 40"/>
                <a:gd name="T9" fmla="*/ 2147483647 h 56"/>
                <a:gd name="T10" fmla="*/ 2147483647 w 40"/>
                <a:gd name="T11" fmla="*/ 2147483647 h 56"/>
                <a:gd name="T12" fmla="*/ 2147483647 w 40"/>
                <a:gd name="T13" fmla="*/ 0 h 56"/>
                <a:gd name="T14" fmla="*/ 2147483647 w 40"/>
                <a:gd name="T15" fmla="*/ 2147483647 h 56"/>
                <a:gd name="T16" fmla="*/ 0 w 40"/>
                <a:gd name="T17" fmla="*/ 2147483647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6"/>
                <a:gd name="T29" fmla="*/ 40 w 40"/>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6">
                  <a:moveTo>
                    <a:pt x="0" y="8"/>
                  </a:moveTo>
                  <a:lnTo>
                    <a:pt x="8" y="32"/>
                  </a:lnTo>
                  <a:lnTo>
                    <a:pt x="8" y="48"/>
                  </a:lnTo>
                  <a:lnTo>
                    <a:pt x="24" y="56"/>
                  </a:lnTo>
                  <a:lnTo>
                    <a:pt x="32" y="40"/>
                  </a:lnTo>
                  <a:lnTo>
                    <a:pt x="40" y="16"/>
                  </a:lnTo>
                  <a:lnTo>
                    <a:pt x="40" y="0"/>
                  </a:lnTo>
                  <a:lnTo>
                    <a:pt x="24" y="8"/>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5" name="Freeform 583"/>
            <p:cNvSpPr>
              <a:spLocks/>
            </p:cNvSpPr>
            <p:nvPr/>
          </p:nvSpPr>
          <p:spPr bwMode="auto">
            <a:xfrm>
              <a:off x="6104521" y="3486208"/>
              <a:ext cx="172169" cy="183135"/>
            </a:xfrm>
            <a:custGeom>
              <a:avLst/>
              <a:gdLst>
                <a:gd name="T0" fmla="*/ 0 w 128"/>
                <a:gd name="T1" fmla="*/ 0 h 136"/>
                <a:gd name="T2" fmla="*/ 2147483647 w 128"/>
                <a:gd name="T3" fmla="*/ 0 h 136"/>
                <a:gd name="T4" fmla="*/ 2147483647 w 128"/>
                <a:gd name="T5" fmla="*/ 2147483647 h 136"/>
                <a:gd name="T6" fmla="*/ 2147483647 w 128"/>
                <a:gd name="T7" fmla="*/ 2147483647 h 136"/>
                <a:gd name="T8" fmla="*/ 2147483647 w 128"/>
                <a:gd name="T9" fmla="*/ 2147483647 h 136"/>
                <a:gd name="T10" fmla="*/ 2147483647 w 128"/>
                <a:gd name="T11" fmla="*/ 2147483647 h 136"/>
                <a:gd name="T12" fmla="*/ 2147483647 w 128"/>
                <a:gd name="T13" fmla="*/ 2147483647 h 136"/>
                <a:gd name="T14" fmla="*/ 2147483647 w 128"/>
                <a:gd name="T15" fmla="*/ 2147483647 h 136"/>
                <a:gd name="T16" fmla="*/ 2147483647 w 128"/>
                <a:gd name="T17" fmla="*/ 2147483647 h 136"/>
                <a:gd name="T18" fmla="*/ 2147483647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0 w 128"/>
                <a:gd name="T33" fmla="*/ 0 h 1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36"/>
                <a:gd name="T53" fmla="*/ 128 w 128"/>
                <a:gd name="T54" fmla="*/ 136 h 1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36">
                  <a:moveTo>
                    <a:pt x="0" y="0"/>
                  </a:moveTo>
                  <a:lnTo>
                    <a:pt x="16" y="0"/>
                  </a:lnTo>
                  <a:lnTo>
                    <a:pt x="32" y="24"/>
                  </a:lnTo>
                  <a:lnTo>
                    <a:pt x="48" y="32"/>
                  </a:lnTo>
                  <a:lnTo>
                    <a:pt x="64" y="40"/>
                  </a:lnTo>
                  <a:lnTo>
                    <a:pt x="96" y="72"/>
                  </a:lnTo>
                  <a:lnTo>
                    <a:pt x="104" y="80"/>
                  </a:lnTo>
                  <a:lnTo>
                    <a:pt x="120" y="104"/>
                  </a:lnTo>
                  <a:lnTo>
                    <a:pt x="128" y="128"/>
                  </a:lnTo>
                  <a:lnTo>
                    <a:pt x="112" y="136"/>
                  </a:lnTo>
                  <a:lnTo>
                    <a:pt x="88" y="120"/>
                  </a:lnTo>
                  <a:lnTo>
                    <a:pt x="64" y="104"/>
                  </a:lnTo>
                  <a:lnTo>
                    <a:pt x="48" y="72"/>
                  </a:lnTo>
                  <a:lnTo>
                    <a:pt x="40" y="64"/>
                  </a:lnTo>
                  <a:lnTo>
                    <a:pt x="24" y="48"/>
                  </a:lnTo>
                  <a:lnTo>
                    <a:pt x="8" y="32"/>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6" name="Freeform 584"/>
            <p:cNvSpPr>
              <a:spLocks/>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7" name="Freeform 585"/>
            <p:cNvSpPr>
              <a:spLocks/>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8" name="Freeform 586"/>
            <p:cNvSpPr>
              <a:spLocks/>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9" name="Freeform 587"/>
            <p:cNvSpPr>
              <a:spLocks/>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0" name="Freeform 588"/>
            <p:cNvSpPr>
              <a:spLocks/>
            </p:cNvSpPr>
            <p:nvPr/>
          </p:nvSpPr>
          <p:spPr bwMode="auto">
            <a:xfrm>
              <a:off x="6501497"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1" name="Freeform 589"/>
            <p:cNvSpPr>
              <a:spLocks/>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2" name="Freeform 590"/>
            <p:cNvSpPr>
              <a:spLocks/>
            </p:cNvSpPr>
            <p:nvPr/>
          </p:nvSpPr>
          <p:spPr bwMode="auto">
            <a:xfrm>
              <a:off x="6505883"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3" name="Freeform 591"/>
            <p:cNvSpPr>
              <a:spLocks/>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4" name="Freeform 592"/>
            <p:cNvSpPr>
              <a:spLocks/>
            </p:cNvSpPr>
            <p:nvPr/>
          </p:nvSpPr>
          <p:spPr bwMode="auto">
            <a:xfrm>
              <a:off x="6490530" y="3550909"/>
              <a:ext cx="97599" cy="118435"/>
            </a:xfrm>
            <a:custGeom>
              <a:avLst/>
              <a:gdLst>
                <a:gd name="T0" fmla="*/ 2147483647 w 72"/>
                <a:gd name="T1" fmla="*/ 2147483647 h 88"/>
                <a:gd name="T2" fmla="*/ 2147483647 w 72"/>
                <a:gd name="T3" fmla="*/ 2147483647 h 88"/>
                <a:gd name="T4" fmla="*/ 0 w 72"/>
                <a:gd name="T5" fmla="*/ 2147483647 h 88"/>
                <a:gd name="T6" fmla="*/ 0 w 72"/>
                <a:gd name="T7" fmla="*/ 2147483647 h 88"/>
                <a:gd name="T8" fmla="*/ 2147483647 w 72"/>
                <a:gd name="T9" fmla="*/ 2147483647 h 88"/>
                <a:gd name="T10" fmla="*/ 2147483647 w 72"/>
                <a:gd name="T11" fmla="*/ 2147483647 h 88"/>
                <a:gd name="T12" fmla="*/ 2147483647 w 72"/>
                <a:gd name="T13" fmla="*/ 2147483647 h 88"/>
                <a:gd name="T14" fmla="*/ 2147483647 w 72"/>
                <a:gd name="T15" fmla="*/ 0 h 88"/>
                <a:gd name="T16" fmla="*/ 2147483647 w 72"/>
                <a:gd name="T17" fmla="*/ 2147483647 h 88"/>
                <a:gd name="T18" fmla="*/ 2147483647 w 72"/>
                <a:gd name="T19" fmla="*/ 2147483647 h 88"/>
                <a:gd name="T20" fmla="*/ 2147483647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2147483647 w 72"/>
                <a:gd name="T35" fmla="*/ 2147483647 h 88"/>
                <a:gd name="T36" fmla="*/ 2147483647 w 72"/>
                <a:gd name="T37" fmla="*/ 2147483647 h 88"/>
                <a:gd name="T38" fmla="*/ 2147483647 w 72"/>
                <a:gd name="T39" fmla="*/ 2147483647 h 88"/>
                <a:gd name="T40" fmla="*/ 2147483647 w 72"/>
                <a:gd name="T41" fmla="*/ 2147483647 h 88"/>
                <a:gd name="T42" fmla="*/ 2147483647 w 72"/>
                <a:gd name="T43" fmla="*/ 2147483647 h 88"/>
                <a:gd name="T44" fmla="*/ 2147483647 w 72"/>
                <a:gd name="T45" fmla="*/ 2147483647 h 88"/>
                <a:gd name="T46" fmla="*/ 2147483647 w 72"/>
                <a:gd name="T47" fmla="*/ 2147483647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88"/>
                <a:gd name="T74" fmla="*/ 72 w 72"/>
                <a:gd name="T75" fmla="*/ 88 h 8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88">
                  <a:moveTo>
                    <a:pt x="8" y="88"/>
                  </a:moveTo>
                  <a:lnTo>
                    <a:pt x="8" y="72"/>
                  </a:lnTo>
                  <a:lnTo>
                    <a:pt x="0" y="56"/>
                  </a:lnTo>
                  <a:lnTo>
                    <a:pt x="0" y="48"/>
                  </a:lnTo>
                  <a:lnTo>
                    <a:pt x="16" y="16"/>
                  </a:lnTo>
                  <a:lnTo>
                    <a:pt x="24" y="8"/>
                  </a:lnTo>
                  <a:lnTo>
                    <a:pt x="40" y="8"/>
                  </a:lnTo>
                  <a:lnTo>
                    <a:pt x="72" y="0"/>
                  </a:lnTo>
                  <a:lnTo>
                    <a:pt x="72" y="8"/>
                  </a:lnTo>
                  <a:lnTo>
                    <a:pt x="56" y="8"/>
                  </a:lnTo>
                  <a:lnTo>
                    <a:pt x="32" y="16"/>
                  </a:lnTo>
                  <a:lnTo>
                    <a:pt x="24" y="32"/>
                  </a:lnTo>
                  <a:lnTo>
                    <a:pt x="56" y="32"/>
                  </a:lnTo>
                  <a:lnTo>
                    <a:pt x="56" y="40"/>
                  </a:lnTo>
                  <a:lnTo>
                    <a:pt x="48" y="48"/>
                  </a:lnTo>
                  <a:lnTo>
                    <a:pt x="40" y="56"/>
                  </a:lnTo>
                  <a:lnTo>
                    <a:pt x="56" y="72"/>
                  </a:lnTo>
                  <a:lnTo>
                    <a:pt x="64" y="88"/>
                  </a:lnTo>
                  <a:lnTo>
                    <a:pt x="48" y="88"/>
                  </a:lnTo>
                  <a:lnTo>
                    <a:pt x="32" y="72"/>
                  </a:lnTo>
                  <a:lnTo>
                    <a:pt x="24" y="56"/>
                  </a:lnTo>
                  <a:lnTo>
                    <a:pt x="24" y="80"/>
                  </a:lnTo>
                  <a:lnTo>
                    <a:pt x="24" y="88"/>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5" name="Freeform 593"/>
            <p:cNvSpPr>
              <a:spLocks/>
            </p:cNvSpPr>
            <p:nvPr/>
          </p:nvSpPr>
          <p:spPr bwMode="auto">
            <a:xfrm>
              <a:off x="6265724" y="3690179"/>
              <a:ext cx="182038" cy="42768"/>
            </a:xfrm>
            <a:custGeom>
              <a:avLst/>
              <a:gdLst>
                <a:gd name="T0" fmla="*/ 0 w 136"/>
                <a:gd name="T1" fmla="*/ 0 h 32"/>
                <a:gd name="T2" fmla="*/ 2147483647 w 136"/>
                <a:gd name="T3" fmla="*/ 0 h 32"/>
                <a:gd name="T4" fmla="*/ 2147483647 w 136"/>
                <a:gd name="T5" fmla="*/ 0 h 32"/>
                <a:gd name="T6" fmla="*/ 2147483647 w 136"/>
                <a:gd name="T7" fmla="*/ 0 h 32"/>
                <a:gd name="T8" fmla="*/ 2147483647 w 136"/>
                <a:gd name="T9" fmla="*/ 2147483647 h 32"/>
                <a:gd name="T10" fmla="*/ 2147483647 w 136"/>
                <a:gd name="T11" fmla="*/ 2147483647 h 32"/>
                <a:gd name="T12" fmla="*/ 2147483647 w 136"/>
                <a:gd name="T13" fmla="*/ 2147483647 h 32"/>
                <a:gd name="T14" fmla="*/ 2147483647 w 136"/>
                <a:gd name="T15" fmla="*/ 2147483647 h 32"/>
                <a:gd name="T16" fmla="*/ 2147483647 w 136"/>
                <a:gd name="T17" fmla="*/ 2147483647 h 32"/>
                <a:gd name="T18" fmla="*/ 2147483647 w 136"/>
                <a:gd name="T19" fmla="*/ 2147483647 h 32"/>
                <a:gd name="T20" fmla="*/ 0 w 136"/>
                <a:gd name="T21" fmla="*/ 0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32"/>
                <a:gd name="T35" fmla="*/ 136 w 136"/>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32">
                  <a:moveTo>
                    <a:pt x="0" y="0"/>
                  </a:moveTo>
                  <a:lnTo>
                    <a:pt x="40" y="0"/>
                  </a:lnTo>
                  <a:lnTo>
                    <a:pt x="64" y="0"/>
                  </a:lnTo>
                  <a:lnTo>
                    <a:pt x="80" y="0"/>
                  </a:lnTo>
                  <a:lnTo>
                    <a:pt x="96" y="8"/>
                  </a:lnTo>
                  <a:lnTo>
                    <a:pt x="128" y="16"/>
                  </a:lnTo>
                  <a:lnTo>
                    <a:pt x="136" y="32"/>
                  </a:lnTo>
                  <a:lnTo>
                    <a:pt x="104" y="24"/>
                  </a:lnTo>
                  <a:lnTo>
                    <a:pt x="80" y="24"/>
                  </a:lnTo>
                  <a:lnTo>
                    <a:pt x="32"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6" name="Freeform 594"/>
            <p:cNvSpPr>
              <a:spLocks/>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7" name="Freeform 595"/>
            <p:cNvSpPr>
              <a:spLocks/>
            </p:cNvSpPr>
            <p:nvPr/>
          </p:nvSpPr>
          <p:spPr bwMode="auto">
            <a:xfrm>
              <a:off x="3012063" y="3174769"/>
              <a:ext cx="193004" cy="53735"/>
            </a:xfrm>
            <a:custGeom>
              <a:avLst/>
              <a:gdLst>
                <a:gd name="T0" fmla="*/ 2147483647 w 144"/>
                <a:gd name="T1" fmla="*/ 2147483647 h 40"/>
                <a:gd name="T2" fmla="*/ 2147483647 w 144"/>
                <a:gd name="T3" fmla="*/ 0 h 40"/>
                <a:gd name="T4" fmla="*/ 2147483647 w 144"/>
                <a:gd name="T5" fmla="*/ 0 h 40"/>
                <a:gd name="T6" fmla="*/ 2147483647 w 144"/>
                <a:gd name="T7" fmla="*/ 2147483647 h 40"/>
                <a:gd name="T8" fmla="*/ 2147483647 w 144"/>
                <a:gd name="T9" fmla="*/ 2147483647 h 40"/>
                <a:gd name="T10" fmla="*/ 2147483647 w 144"/>
                <a:gd name="T11" fmla="*/ 2147483647 h 40"/>
                <a:gd name="T12" fmla="*/ 2147483647 w 144"/>
                <a:gd name="T13" fmla="*/ 2147483647 h 40"/>
                <a:gd name="T14" fmla="*/ 2147483647 w 144"/>
                <a:gd name="T15" fmla="*/ 2147483647 h 40"/>
                <a:gd name="T16" fmla="*/ 2147483647 w 144"/>
                <a:gd name="T17" fmla="*/ 2147483647 h 40"/>
                <a:gd name="T18" fmla="*/ 2147483647 w 144"/>
                <a:gd name="T19" fmla="*/ 2147483647 h 40"/>
                <a:gd name="T20" fmla="*/ 2147483647 w 144"/>
                <a:gd name="T21" fmla="*/ 2147483647 h 40"/>
                <a:gd name="T22" fmla="*/ 2147483647 w 144"/>
                <a:gd name="T23" fmla="*/ 2147483647 h 40"/>
                <a:gd name="T24" fmla="*/ 2147483647 w 144"/>
                <a:gd name="T25" fmla="*/ 2147483647 h 40"/>
                <a:gd name="T26" fmla="*/ 2147483647 w 144"/>
                <a:gd name="T27" fmla="*/ 2147483647 h 40"/>
                <a:gd name="T28" fmla="*/ 0 w 144"/>
                <a:gd name="T29" fmla="*/ 2147483647 h 40"/>
                <a:gd name="T30" fmla="*/ 2147483647 w 144"/>
                <a:gd name="T31" fmla="*/ 2147483647 h 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4"/>
                <a:gd name="T49" fmla="*/ 0 h 40"/>
                <a:gd name="T50" fmla="*/ 144 w 144"/>
                <a:gd name="T51" fmla="*/ 40 h 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4" h="40">
                  <a:moveTo>
                    <a:pt x="8" y="8"/>
                  </a:moveTo>
                  <a:lnTo>
                    <a:pt x="32" y="0"/>
                  </a:lnTo>
                  <a:lnTo>
                    <a:pt x="80" y="0"/>
                  </a:lnTo>
                  <a:lnTo>
                    <a:pt x="104" y="16"/>
                  </a:lnTo>
                  <a:lnTo>
                    <a:pt x="112" y="24"/>
                  </a:lnTo>
                  <a:lnTo>
                    <a:pt x="136" y="32"/>
                  </a:lnTo>
                  <a:lnTo>
                    <a:pt x="144" y="40"/>
                  </a:lnTo>
                  <a:lnTo>
                    <a:pt x="136" y="40"/>
                  </a:lnTo>
                  <a:lnTo>
                    <a:pt x="104" y="40"/>
                  </a:lnTo>
                  <a:lnTo>
                    <a:pt x="96" y="32"/>
                  </a:lnTo>
                  <a:lnTo>
                    <a:pt x="88" y="24"/>
                  </a:lnTo>
                  <a:lnTo>
                    <a:pt x="64" y="16"/>
                  </a:lnTo>
                  <a:lnTo>
                    <a:pt x="40" y="16"/>
                  </a:lnTo>
                  <a:lnTo>
                    <a:pt x="24" y="16"/>
                  </a:lnTo>
                  <a:lnTo>
                    <a:pt x="0" y="16"/>
                  </a:lnTo>
                  <a:lnTo>
                    <a:pt x="8"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8" name="Freeform 596"/>
            <p:cNvSpPr>
              <a:spLocks/>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9" name="Freeform 597"/>
            <p:cNvSpPr>
              <a:spLocks/>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50" name="Freeform 598"/>
            <p:cNvSpPr>
              <a:spLocks/>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51" name="Freeform 599"/>
            <p:cNvSpPr>
              <a:spLocks/>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2" name="Freeform 600"/>
            <p:cNvSpPr>
              <a:spLocks/>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3" name="Freeform 601"/>
            <p:cNvSpPr>
              <a:spLocks/>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4" name="Freeform 602"/>
            <p:cNvSpPr>
              <a:spLocks/>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5" name="Freeform 603"/>
            <p:cNvSpPr>
              <a:spLocks/>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6" name="Freeform 604"/>
            <p:cNvSpPr>
              <a:spLocks/>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7" name="Freeform 605"/>
            <p:cNvSpPr>
              <a:spLocks/>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8" name="Freeform 606"/>
            <p:cNvSpPr>
              <a:spLocks/>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9" name="Rectangle 607"/>
            <p:cNvSpPr>
              <a:spLocks noChangeArrowheads="1"/>
            </p:cNvSpPr>
            <p:nvPr/>
          </p:nvSpPr>
          <p:spPr bwMode="auto">
            <a:xfrm>
              <a:off x="5062736" y="3057432"/>
              <a:ext cx="0"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60" name="Freeform 608"/>
            <p:cNvSpPr>
              <a:spLocks/>
            </p:cNvSpPr>
            <p:nvPr/>
          </p:nvSpPr>
          <p:spPr bwMode="auto">
            <a:xfrm>
              <a:off x="4912500" y="2799726"/>
              <a:ext cx="311439" cy="117338"/>
            </a:xfrm>
            <a:custGeom>
              <a:avLst/>
              <a:gdLst>
                <a:gd name="T0" fmla="*/ 2147483647 w 232"/>
                <a:gd name="T1" fmla="*/ 2147483647 h 88"/>
                <a:gd name="T2" fmla="*/ 2147483647 w 232"/>
                <a:gd name="T3" fmla="*/ 2147483647 h 88"/>
                <a:gd name="T4" fmla="*/ 2147483647 w 232"/>
                <a:gd name="T5" fmla="*/ 2147483647 h 88"/>
                <a:gd name="T6" fmla="*/ 2147483647 w 232"/>
                <a:gd name="T7" fmla="*/ 2147483647 h 88"/>
                <a:gd name="T8" fmla="*/ 2147483647 w 232"/>
                <a:gd name="T9" fmla="*/ 2147483647 h 88"/>
                <a:gd name="T10" fmla="*/ 2147483647 w 232"/>
                <a:gd name="T11" fmla="*/ 2147483647 h 88"/>
                <a:gd name="T12" fmla="*/ 2147483647 w 232"/>
                <a:gd name="T13" fmla="*/ 2147483647 h 88"/>
                <a:gd name="T14" fmla="*/ 2147483647 w 232"/>
                <a:gd name="T15" fmla="*/ 2147483647 h 88"/>
                <a:gd name="T16" fmla="*/ 2147483647 w 232"/>
                <a:gd name="T17" fmla="*/ 2147483647 h 88"/>
                <a:gd name="T18" fmla="*/ 2147483647 w 232"/>
                <a:gd name="T19" fmla="*/ 0 h 88"/>
                <a:gd name="T20" fmla="*/ 2147483647 w 232"/>
                <a:gd name="T21" fmla="*/ 0 h 88"/>
                <a:gd name="T22" fmla="*/ 2147483647 w 232"/>
                <a:gd name="T23" fmla="*/ 0 h 88"/>
                <a:gd name="T24" fmla="*/ 2147483647 w 232"/>
                <a:gd name="T25" fmla="*/ 2147483647 h 88"/>
                <a:gd name="T26" fmla="*/ 2147483647 w 232"/>
                <a:gd name="T27" fmla="*/ 2147483647 h 88"/>
                <a:gd name="T28" fmla="*/ 2147483647 w 232"/>
                <a:gd name="T29" fmla="*/ 2147483647 h 88"/>
                <a:gd name="T30" fmla="*/ 2147483647 w 232"/>
                <a:gd name="T31" fmla="*/ 0 h 88"/>
                <a:gd name="T32" fmla="*/ 2147483647 w 232"/>
                <a:gd name="T33" fmla="*/ 0 h 88"/>
                <a:gd name="T34" fmla="*/ 2147483647 w 232"/>
                <a:gd name="T35" fmla="*/ 0 h 88"/>
                <a:gd name="T36" fmla="*/ 2147483647 w 232"/>
                <a:gd name="T37" fmla="*/ 0 h 88"/>
                <a:gd name="T38" fmla="*/ 2147483647 w 232"/>
                <a:gd name="T39" fmla="*/ 0 h 88"/>
                <a:gd name="T40" fmla="*/ 2147483647 w 232"/>
                <a:gd name="T41" fmla="*/ 2147483647 h 88"/>
                <a:gd name="T42" fmla="*/ 2147483647 w 232"/>
                <a:gd name="T43" fmla="*/ 2147483647 h 88"/>
                <a:gd name="T44" fmla="*/ 2147483647 w 232"/>
                <a:gd name="T45" fmla="*/ 2147483647 h 88"/>
                <a:gd name="T46" fmla="*/ 2147483647 w 232"/>
                <a:gd name="T47" fmla="*/ 2147483647 h 88"/>
                <a:gd name="T48" fmla="*/ 2147483647 w 232"/>
                <a:gd name="T49" fmla="*/ 2147483647 h 88"/>
                <a:gd name="T50" fmla="*/ 0 w 232"/>
                <a:gd name="T51" fmla="*/ 2147483647 h 88"/>
                <a:gd name="T52" fmla="*/ 2147483647 w 232"/>
                <a:gd name="T53" fmla="*/ 2147483647 h 88"/>
                <a:gd name="T54" fmla="*/ 2147483647 w 232"/>
                <a:gd name="T55" fmla="*/ 2147483647 h 88"/>
                <a:gd name="T56" fmla="*/ 2147483647 w 232"/>
                <a:gd name="T57" fmla="*/ 2147483647 h 88"/>
                <a:gd name="T58" fmla="*/ 2147483647 w 232"/>
                <a:gd name="T59" fmla="*/ 2147483647 h 88"/>
                <a:gd name="T60" fmla="*/ 2147483647 w 232"/>
                <a:gd name="T61" fmla="*/ 2147483647 h 88"/>
                <a:gd name="T62" fmla="*/ 2147483647 w 232"/>
                <a:gd name="T63" fmla="*/ 2147483647 h 88"/>
                <a:gd name="T64" fmla="*/ 2147483647 w 232"/>
                <a:gd name="T65" fmla="*/ 2147483647 h 88"/>
                <a:gd name="T66" fmla="*/ 2147483647 w 232"/>
                <a:gd name="T67" fmla="*/ 2147483647 h 88"/>
                <a:gd name="T68" fmla="*/ 2147483647 w 232"/>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88"/>
                <a:gd name="T107" fmla="*/ 232 w 232"/>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88">
                  <a:moveTo>
                    <a:pt x="136" y="80"/>
                  </a:moveTo>
                  <a:lnTo>
                    <a:pt x="144" y="80"/>
                  </a:lnTo>
                  <a:lnTo>
                    <a:pt x="184" y="80"/>
                  </a:lnTo>
                  <a:lnTo>
                    <a:pt x="208" y="72"/>
                  </a:lnTo>
                  <a:lnTo>
                    <a:pt x="224" y="72"/>
                  </a:lnTo>
                  <a:lnTo>
                    <a:pt x="232" y="72"/>
                  </a:lnTo>
                  <a:lnTo>
                    <a:pt x="232" y="64"/>
                  </a:lnTo>
                  <a:lnTo>
                    <a:pt x="232" y="32"/>
                  </a:lnTo>
                  <a:lnTo>
                    <a:pt x="216" y="8"/>
                  </a:lnTo>
                  <a:lnTo>
                    <a:pt x="208" y="0"/>
                  </a:lnTo>
                  <a:lnTo>
                    <a:pt x="200" y="0"/>
                  </a:lnTo>
                  <a:lnTo>
                    <a:pt x="192" y="0"/>
                  </a:lnTo>
                  <a:lnTo>
                    <a:pt x="176" y="8"/>
                  </a:lnTo>
                  <a:lnTo>
                    <a:pt x="160" y="8"/>
                  </a:lnTo>
                  <a:lnTo>
                    <a:pt x="152" y="8"/>
                  </a:lnTo>
                  <a:lnTo>
                    <a:pt x="136" y="0"/>
                  </a:lnTo>
                  <a:lnTo>
                    <a:pt x="128" y="0"/>
                  </a:lnTo>
                  <a:lnTo>
                    <a:pt x="96" y="0"/>
                  </a:lnTo>
                  <a:lnTo>
                    <a:pt x="88" y="0"/>
                  </a:lnTo>
                  <a:lnTo>
                    <a:pt x="72" y="0"/>
                  </a:lnTo>
                  <a:lnTo>
                    <a:pt x="64" y="8"/>
                  </a:lnTo>
                  <a:lnTo>
                    <a:pt x="48" y="16"/>
                  </a:lnTo>
                  <a:lnTo>
                    <a:pt x="40" y="8"/>
                  </a:lnTo>
                  <a:lnTo>
                    <a:pt x="32" y="24"/>
                  </a:lnTo>
                  <a:lnTo>
                    <a:pt x="16" y="24"/>
                  </a:lnTo>
                  <a:lnTo>
                    <a:pt x="0" y="32"/>
                  </a:lnTo>
                  <a:lnTo>
                    <a:pt x="8" y="48"/>
                  </a:lnTo>
                  <a:lnTo>
                    <a:pt x="16" y="64"/>
                  </a:lnTo>
                  <a:lnTo>
                    <a:pt x="24" y="80"/>
                  </a:lnTo>
                  <a:lnTo>
                    <a:pt x="56" y="80"/>
                  </a:lnTo>
                  <a:lnTo>
                    <a:pt x="64" y="80"/>
                  </a:lnTo>
                  <a:lnTo>
                    <a:pt x="88" y="88"/>
                  </a:lnTo>
                  <a:lnTo>
                    <a:pt x="104" y="80"/>
                  </a:lnTo>
                  <a:lnTo>
                    <a:pt x="120" y="88"/>
                  </a:lnTo>
                  <a:lnTo>
                    <a:pt x="13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1" name="Freeform 609"/>
            <p:cNvSpPr>
              <a:spLocks/>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0 w 88"/>
                <a:gd name="T25" fmla="*/ 2147483647 h 80"/>
                <a:gd name="T26" fmla="*/ 2147483647 w 88"/>
                <a:gd name="T27" fmla="*/ 2147483647 h 80"/>
                <a:gd name="T28" fmla="*/ 2147483647 w 88"/>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80"/>
                <a:gd name="T47" fmla="*/ 88 w 88"/>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2" name="Freeform 610"/>
            <p:cNvSpPr>
              <a:spLocks/>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56"/>
                <a:gd name="T50" fmla="*/ 64 w 64"/>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3" name="Freeform 611"/>
            <p:cNvSpPr>
              <a:spLocks/>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2147483647 w 88"/>
                <a:gd name="T25" fmla="*/ 2147483647 h 80"/>
                <a:gd name="T26" fmla="*/ 0 w 88"/>
                <a:gd name="T27" fmla="*/ 2147483647 h 80"/>
                <a:gd name="T28" fmla="*/ 2147483647 w 88"/>
                <a:gd name="T29" fmla="*/ 2147483647 h 80"/>
                <a:gd name="T30" fmla="*/ 2147483647 w 88"/>
                <a:gd name="T31" fmla="*/ 2147483647 h 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8"/>
                <a:gd name="T49" fmla="*/ 0 h 80"/>
                <a:gd name="T50" fmla="*/ 88 w 88"/>
                <a:gd name="T51" fmla="*/ 80 h 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4" name="Freeform 612"/>
            <p:cNvSpPr>
              <a:spLocks/>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2147483647 w 64"/>
                <a:gd name="T33" fmla="*/ 2147483647 h 56"/>
                <a:gd name="T34" fmla="*/ 2147483647 w 64"/>
                <a:gd name="T35" fmla="*/ 2147483647 h 56"/>
                <a:gd name="T36" fmla="*/ 2147483647 w 64"/>
                <a:gd name="T37" fmla="*/ 2147483647 h 56"/>
                <a:gd name="T38" fmla="*/ 2147483647 w 64"/>
                <a:gd name="T39" fmla="*/ 2147483647 h 56"/>
                <a:gd name="T40" fmla="*/ 2147483647 w 64"/>
                <a:gd name="T41" fmla="*/ 0 h 56"/>
                <a:gd name="T42" fmla="*/ 2147483647 w 64"/>
                <a:gd name="T43" fmla="*/ 0 h 56"/>
                <a:gd name="T44" fmla="*/ 2147483647 w 64"/>
                <a:gd name="T45" fmla="*/ 2147483647 h 56"/>
                <a:gd name="T46" fmla="*/ 2147483647 w 64"/>
                <a:gd name="T47" fmla="*/ 2147483647 h 56"/>
                <a:gd name="T48" fmla="*/ 2147483647 w 64"/>
                <a:gd name="T49" fmla="*/ 2147483647 h 56"/>
                <a:gd name="T50" fmla="*/ 2147483647 w 64"/>
                <a:gd name="T51" fmla="*/ 2147483647 h 56"/>
                <a:gd name="T52" fmla="*/ 0 w 64"/>
                <a:gd name="T53" fmla="*/ 2147483647 h 56"/>
                <a:gd name="T54" fmla="*/ 2147483647 w 64"/>
                <a:gd name="T55" fmla="*/ 2147483647 h 56"/>
                <a:gd name="T56" fmla="*/ 2147483647 w 64"/>
                <a:gd name="T57" fmla="*/ 2147483647 h 56"/>
                <a:gd name="T58" fmla="*/ 2147483647 w 64"/>
                <a:gd name="T59" fmla="*/ 2147483647 h 56"/>
                <a:gd name="T60" fmla="*/ 2147483647 w 64"/>
                <a:gd name="T61" fmla="*/ 2147483647 h 56"/>
                <a:gd name="T62" fmla="*/ 2147483647 w 64"/>
                <a:gd name="T63" fmla="*/ 2147483647 h 56"/>
                <a:gd name="T64" fmla="*/ 2147483647 w 64"/>
                <a:gd name="T65" fmla="*/ 2147483647 h 56"/>
                <a:gd name="T66" fmla="*/ 2147483647 w 64"/>
                <a:gd name="T67" fmla="*/ 2147483647 h 56"/>
                <a:gd name="T68" fmla="*/ 2147483647 w 64"/>
                <a:gd name="T69" fmla="*/ 2147483647 h 56"/>
                <a:gd name="T70" fmla="*/ 2147483647 w 64"/>
                <a:gd name="T71" fmla="*/ 2147483647 h 56"/>
                <a:gd name="T72" fmla="*/ 2147483647 w 64"/>
                <a:gd name="T73" fmla="*/ 2147483647 h 56"/>
                <a:gd name="T74" fmla="*/ 2147483647 w 64"/>
                <a:gd name="T75" fmla="*/ 2147483647 h 56"/>
                <a:gd name="T76" fmla="*/ 2147483647 w 64"/>
                <a:gd name="T77" fmla="*/ 2147483647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4"/>
                <a:gd name="T118" fmla="*/ 0 h 56"/>
                <a:gd name="T119" fmla="*/ 64 w 64"/>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5" name="Freeform 613"/>
            <p:cNvSpPr>
              <a:spLocks/>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6" name="Freeform 614"/>
            <p:cNvSpPr>
              <a:spLocks/>
            </p:cNvSpPr>
            <p:nvPr/>
          </p:nvSpPr>
          <p:spPr bwMode="auto">
            <a:xfrm>
              <a:off x="5353340" y="3153934"/>
              <a:ext cx="128304" cy="150236"/>
            </a:xfrm>
            <a:custGeom>
              <a:avLst/>
              <a:gdLst>
                <a:gd name="T0" fmla="*/ 2147483647 w 96"/>
                <a:gd name="T1" fmla="*/ 2147483647 h 112"/>
                <a:gd name="T2" fmla="*/ 2147483647 w 96"/>
                <a:gd name="T3" fmla="*/ 2147483647 h 112"/>
                <a:gd name="T4" fmla="*/ 2147483647 w 96"/>
                <a:gd name="T5" fmla="*/ 2147483647 h 112"/>
                <a:gd name="T6" fmla="*/ 0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2147483647 h 112"/>
                <a:gd name="T16" fmla="*/ 2147483647 w 96"/>
                <a:gd name="T17" fmla="*/ 2147483647 h 112"/>
                <a:gd name="T18" fmla="*/ 2147483647 w 96"/>
                <a:gd name="T19" fmla="*/ 2147483647 h 112"/>
                <a:gd name="T20" fmla="*/ 2147483647 w 96"/>
                <a:gd name="T21" fmla="*/ 0 h 112"/>
                <a:gd name="T22" fmla="*/ 2147483647 w 96"/>
                <a:gd name="T23" fmla="*/ 0 h 112"/>
                <a:gd name="T24" fmla="*/ 2147483647 w 96"/>
                <a:gd name="T25" fmla="*/ 0 h 112"/>
                <a:gd name="T26" fmla="*/ 2147483647 w 96"/>
                <a:gd name="T27" fmla="*/ 2147483647 h 1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112"/>
                <a:gd name="T44" fmla="*/ 96 w 96"/>
                <a:gd name="T45" fmla="*/ 112 h 1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112">
                  <a:moveTo>
                    <a:pt x="40" y="24"/>
                  </a:moveTo>
                  <a:lnTo>
                    <a:pt x="40" y="48"/>
                  </a:lnTo>
                  <a:lnTo>
                    <a:pt x="16" y="64"/>
                  </a:lnTo>
                  <a:lnTo>
                    <a:pt x="0" y="72"/>
                  </a:lnTo>
                  <a:lnTo>
                    <a:pt x="8" y="80"/>
                  </a:lnTo>
                  <a:lnTo>
                    <a:pt x="16" y="112"/>
                  </a:lnTo>
                  <a:lnTo>
                    <a:pt x="48" y="88"/>
                  </a:lnTo>
                  <a:lnTo>
                    <a:pt x="72" y="56"/>
                  </a:lnTo>
                  <a:lnTo>
                    <a:pt x="80" y="40"/>
                  </a:lnTo>
                  <a:lnTo>
                    <a:pt x="96" y="24"/>
                  </a:lnTo>
                  <a:lnTo>
                    <a:pt x="64" y="0"/>
                  </a:lnTo>
                  <a:lnTo>
                    <a:pt x="56" y="0"/>
                  </a:lnTo>
                  <a:lnTo>
                    <a:pt x="48" y="0"/>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7" name="Freeform 615"/>
            <p:cNvSpPr>
              <a:spLocks/>
            </p:cNvSpPr>
            <p:nvPr/>
          </p:nvSpPr>
          <p:spPr bwMode="auto">
            <a:xfrm>
              <a:off x="5192137" y="3250436"/>
              <a:ext cx="182038" cy="107468"/>
            </a:xfrm>
            <a:custGeom>
              <a:avLst/>
              <a:gdLst>
                <a:gd name="T0" fmla="*/ 2147483647 w 136"/>
                <a:gd name="T1" fmla="*/ 0 h 80"/>
                <a:gd name="T2" fmla="*/ 2147483647 w 136"/>
                <a:gd name="T3" fmla="*/ 2147483647 h 80"/>
                <a:gd name="T4" fmla="*/ 2147483647 w 136"/>
                <a:gd name="T5" fmla="*/ 2147483647 h 80"/>
                <a:gd name="T6" fmla="*/ 2147483647 w 136"/>
                <a:gd name="T7" fmla="*/ 2147483647 h 80"/>
                <a:gd name="T8" fmla="*/ 0 w 136"/>
                <a:gd name="T9" fmla="*/ 2147483647 h 80"/>
                <a:gd name="T10" fmla="*/ 2147483647 w 136"/>
                <a:gd name="T11" fmla="*/ 2147483647 h 80"/>
                <a:gd name="T12" fmla="*/ 2147483647 w 136"/>
                <a:gd name="T13" fmla="*/ 2147483647 h 80"/>
                <a:gd name="T14" fmla="*/ 2147483647 w 136"/>
                <a:gd name="T15" fmla="*/ 2147483647 h 80"/>
                <a:gd name="T16" fmla="*/ 2147483647 w 136"/>
                <a:gd name="T17" fmla="*/ 2147483647 h 80"/>
                <a:gd name="T18" fmla="*/ 2147483647 w 136"/>
                <a:gd name="T19" fmla="*/ 2147483647 h 80"/>
                <a:gd name="T20" fmla="*/ 2147483647 w 136"/>
                <a:gd name="T21" fmla="*/ 2147483647 h 80"/>
                <a:gd name="T22" fmla="*/ 2147483647 w 136"/>
                <a:gd name="T23" fmla="*/ 2147483647 h 80"/>
                <a:gd name="T24" fmla="*/ 2147483647 w 136"/>
                <a:gd name="T25" fmla="*/ 2147483647 h 80"/>
                <a:gd name="T26" fmla="*/ 2147483647 w 136"/>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6"/>
                <a:gd name="T43" fmla="*/ 0 h 80"/>
                <a:gd name="T44" fmla="*/ 136 w 136"/>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6" h="80">
                  <a:moveTo>
                    <a:pt x="120" y="0"/>
                  </a:moveTo>
                  <a:lnTo>
                    <a:pt x="72" y="16"/>
                  </a:lnTo>
                  <a:lnTo>
                    <a:pt x="56" y="24"/>
                  </a:lnTo>
                  <a:lnTo>
                    <a:pt x="16" y="24"/>
                  </a:lnTo>
                  <a:lnTo>
                    <a:pt x="0" y="32"/>
                  </a:lnTo>
                  <a:lnTo>
                    <a:pt x="8" y="48"/>
                  </a:lnTo>
                  <a:lnTo>
                    <a:pt x="24" y="80"/>
                  </a:lnTo>
                  <a:lnTo>
                    <a:pt x="48" y="72"/>
                  </a:lnTo>
                  <a:lnTo>
                    <a:pt x="64" y="72"/>
                  </a:lnTo>
                  <a:lnTo>
                    <a:pt x="80" y="56"/>
                  </a:lnTo>
                  <a:lnTo>
                    <a:pt x="104" y="48"/>
                  </a:lnTo>
                  <a:lnTo>
                    <a:pt x="136" y="40"/>
                  </a:lnTo>
                  <a:lnTo>
                    <a:pt x="128" y="8"/>
                  </a:lnTo>
                  <a:lnTo>
                    <a:pt x="12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8" name="Freeform 616"/>
            <p:cNvSpPr>
              <a:spLocks/>
            </p:cNvSpPr>
            <p:nvPr/>
          </p:nvSpPr>
          <p:spPr bwMode="auto">
            <a:xfrm>
              <a:off x="5062736" y="3003697"/>
              <a:ext cx="344338" cy="289507"/>
            </a:xfrm>
            <a:custGeom>
              <a:avLst/>
              <a:gdLst>
                <a:gd name="T0" fmla="*/ 2147483647 w 256"/>
                <a:gd name="T1" fmla="*/ 2147483647 h 216"/>
                <a:gd name="T2" fmla="*/ 2147483647 w 256"/>
                <a:gd name="T3" fmla="*/ 2147483647 h 216"/>
                <a:gd name="T4" fmla="*/ 2147483647 w 256"/>
                <a:gd name="T5" fmla="*/ 2147483647 h 216"/>
                <a:gd name="T6" fmla="*/ 2147483647 w 256"/>
                <a:gd name="T7" fmla="*/ 2147483647 h 216"/>
                <a:gd name="T8" fmla="*/ 2147483647 w 256"/>
                <a:gd name="T9" fmla="*/ 2147483647 h 216"/>
                <a:gd name="T10" fmla="*/ 2147483647 w 256"/>
                <a:gd name="T11" fmla="*/ 2147483647 h 216"/>
                <a:gd name="T12" fmla="*/ 2147483647 w 256"/>
                <a:gd name="T13" fmla="*/ 2147483647 h 216"/>
                <a:gd name="T14" fmla="*/ 2147483647 w 256"/>
                <a:gd name="T15" fmla="*/ 2147483647 h 216"/>
                <a:gd name="T16" fmla="*/ 2147483647 w 256"/>
                <a:gd name="T17" fmla="*/ 2147483647 h 216"/>
                <a:gd name="T18" fmla="*/ 2147483647 w 256"/>
                <a:gd name="T19" fmla="*/ 2147483647 h 216"/>
                <a:gd name="T20" fmla="*/ 2147483647 w 256"/>
                <a:gd name="T21" fmla="*/ 2147483647 h 216"/>
                <a:gd name="T22" fmla="*/ 2147483647 w 256"/>
                <a:gd name="T23" fmla="*/ 2147483647 h 216"/>
                <a:gd name="T24" fmla="*/ 2147483647 w 256"/>
                <a:gd name="T25" fmla="*/ 0 h 216"/>
                <a:gd name="T26" fmla="*/ 2147483647 w 256"/>
                <a:gd name="T27" fmla="*/ 0 h 216"/>
                <a:gd name="T28" fmla="*/ 2147483647 w 256"/>
                <a:gd name="T29" fmla="*/ 0 h 216"/>
                <a:gd name="T30" fmla="*/ 2147483647 w 256"/>
                <a:gd name="T31" fmla="*/ 2147483647 h 216"/>
                <a:gd name="T32" fmla="*/ 2147483647 w 256"/>
                <a:gd name="T33" fmla="*/ 2147483647 h 216"/>
                <a:gd name="T34" fmla="*/ 2147483647 w 256"/>
                <a:gd name="T35" fmla="*/ 2147483647 h 216"/>
                <a:gd name="T36" fmla="*/ 2147483647 w 256"/>
                <a:gd name="T37" fmla="*/ 2147483647 h 216"/>
                <a:gd name="T38" fmla="*/ 2147483647 w 256"/>
                <a:gd name="T39" fmla="*/ 2147483647 h 216"/>
                <a:gd name="T40" fmla="*/ 0 w 256"/>
                <a:gd name="T41" fmla="*/ 2147483647 h 216"/>
                <a:gd name="T42" fmla="*/ 2147483647 w 256"/>
                <a:gd name="T43" fmla="*/ 2147483647 h 216"/>
                <a:gd name="T44" fmla="*/ 2147483647 w 256"/>
                <a:gd name="T45" fmla="*/ 2147483647 h 216"/>
                <a:gd name="T46" fmla="*/ 2147483647 w 256"/>
                <a:gd name="T47" fmla="*/ 2147483647 h 216"/>
                <a:gd name="T48" fmla="*/ 2147483647 w 256"/>
                <a:gd name="T49" fmla="*/ 2147483647 h 216"/>
                <a:gd name="T50" fmla="*/ 2147483647 w 256"/>
                <a:gd name="T51" fmla="*/ 2147483647 h 216"/>
                <a:gd name="T52" fmla="*/ 2147483647 w 256"/>
                <a:gd name="T53" fmla="*/ 2147483647 h 216"/>
                <a:gd name="T54" fmla="*/ 2147483647 w 256"/>
                <a:gd name="T55" fmla="*/ 2147483647 h 216"/>
                <a:gd name="T56" fmla="*/ 2147483647 w 256"/>
                <a:gd name="T57" fmla="*/ 2147483647 h 216"/>
                <a:gd name="T58" fmla="*/ 2147483647 w 256"/>
                <a:gd name="T59" fmla="*/ 2147483647 h 216"/>
                <a:gd name="T60" fmla="*/ 2147483647 w 256"/>
                <a:gd name="T61" fmla="*/ 2147483647 h 216"/>
                <a:gd name="T62" fmla="*/ 2147483647 w 256"/>
                <a:gd name="T63" fmla="*/ 2147483647 h 216"/>
                <a:gd name="T64" fmla="*/ 2147483647 w 256"/>
                <a:gd name="T65" fmla="*/ 2147483647 h 2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6"/>
                <a:gd name="T100" fmla="*/ 0 h 216"/>
                <a:gd name="T101" fmla="*/ 256 w 256"/>
                <a:gd name="T102" fmla="*/ 216 h 2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6" h="216">
                  <a:moveTo>
                    <a:pt x="256" y="136"/>
                  </a:moveTo>
                  <a:lnTo>
                    <a:pt x="224" y="128"/>
                  </a:lnTo>
                  <a:lnTo>
                    <a:pt x="208" y="112"/>
                  </a:lnTo>
                  <a:lnTo>
                    <a:pt x="216" y="96"/>
                  </a:lnTo>
                  <a:lnTo>
                    <a:pt x="208" y="96"/>
                  </a:lnTo>
                  <a:lnTo>
                    <a:pt x="192" y="88"/>
                  </a:lnTo>
                  <a:lnTo>
                    <a:pt x="184" y="64"/>
                  </a:lnTo>
                  <a:lnTo>
                    <a:pt x="168" y="48"/>
                  </a:lnTo>
                  <a:lnTo>
                    <a:pt x="160" y="48"/>
                  </a:lnTo>
                  <a:lnTo>
                    <a:pt x="144" y="40"/>
                  </a:lnTo>
                  <a:lnTo>
                    <a:pt x="112" y="32"/>
                  </a:lnTo>
                  <a:lnTo>
                    <a:pt x="104" y="24"/>
                  </a:lnTo>
                  <a:lnTo>
                    <a:pt x="64" y="0"/>
                  </a:lnTo>
                  <a:lnTo>
                    <a:pt x="48" y="0"/>
                  </a:lnTo>
                  <a:lnTo>
                    <a:pt x="40" y="0"/>
                  </a:lnTo>
                  <a:lnTo>
                    <a:pt x="24" y="8"/>
                  </a:lnTo>
                  <a:lnTo>
                    <a:pt x="32" y="24"/>
                  </a:lnTo>
                  <a:lnTo>
                    <a:pt x="32" y="32"/>
                  </a:lnTo>
                  <a:lnTo>
                    <a:pt x="16" y="32"/>
                  </a:lnTo>
                  <a:lnTo>
                    <a:pt x="8" y="40"/>
                  </a:lnTo>
                  <a:lnTo>
                    <a:pt x="0" y="40"/>
                  </a:lnTo>
                  <a:lnTo>
                    <a:pt x="8" y="56"/>
                  </a:lnTo>
                  <a:lnTo>
                    <a:pt x="40" y="112"/>
                  </a:lnTo>
                  <a:lnTo>
                    <a:pt x="56" y="128"/>
                  </a:lnTo>
                  <a:lnTo>
                    <a:pt x="64" y="152"/>
                  </a:lnTo>
                  <a:lnTo>
                    <a:pt x="72" y="184"/>
                  </a:lnTo>
                  <a:lnTo>
                    <a:pt x="96" y="208"/>
                  </a:lnTo>
                  <a:lnTo>
                    <a:pt x="96" y="216"/>
                  </a:lnTo>
                  <a:lnTo>
                    <a:pt x="112" y="208"/>
                  </a:lnTo>
                  <a:lnTo>
                    <a:pt x="152" y="208"/>
                  </a:lnTo>
                  <a:lnTo>
                    <a:pt x="168" y="200"/>
                  </a:lnTo>
                  <a:lnTo>
                    <a:pt x="216" y="184"/>
                  </a:lnTo>
                  <a:lnTo>
                    <a:pt x="256"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9" name="Freeform 617"/>
            <p:cNvSpPr>
              <a:spLocks/>
            </p:cNvSpPr>
            <p:nvPr/>
          </p:nvSpPr>
          <p:spPr bwMode="auto">
            <a:xfrm>
              <a:off x="5353340" y="3185735"/>
              <a:ext cx="53734" cy="64701"/>
            </a:xfrm>
            <a:custGeom>
              <a:avLst/>
              <a:gdLst>
                <a:gd name="T0" fmla="*/ 0 w 40"/>
                <a:gd name="T1" fmla="*/ 2147483647 h 48"/>
                <a:gd name="T2" fmla="*/ 2147483647 w 40"/>
                <a:gd name="T3" fmla="*/ 2147483647 h 48"/>
                <a:gd name="T4" fmla="*/ 2147483647 w 40"/>
                <a:gd name="T5" fmla="*/ 2147483647 h 48"/>
                <a:gd name="T6" fmla="*/ 2147483647 w 40"/>
                <a:gd name="T7" fmla="*/ 0 h 48"/>
                <a:gd name="T8" fmla="*/ 0 w 40"/>
                <a:gd name="T9" fmla="*/ 2147483647 h 48"/>
                <a:gd name="T10" fmla="*/ 0 60000 65536"/>
                <a:gd name="T11" fmla="*/ 0 60000 65536"/>
                <a:gd name="T12" fmla="*/ 0 60000 65536"/>
                <a:gd name="T13" fmla="*/ 0 60000 65536"/>
                <a:gd name="T14" fmla="*/ 0 60000 65536"/>
                <a:gd name="T15" fmla="*/ 0 w 40"/>
                <a:gd name="T16" fmla="*/ 0 h 48"/>
                <a:gd name="T17" fmla="*/ 40 w 40"/>
                <a:gd name="T18" fmla="*/ 48 h 48"/>
              </a:gdLst>
              <a:ahLst/>
              <a:cxnLst>
                <a:cxn ang="T10">
                  <a:pos x="T0" y="T1"/>
                </a:cxn>
                <a:cxn ang="T11">
                  <a:pos x="T2" y="T3"/>
                </a:cxn>
                <a:cxn ang="T12">
                  <a:pos x="T4" y="T5"/>
                </a:cxn>
                <a:cxn ang="T13">
                  <a:pos x="T6" y="T7"/>
                </a:cxn>
                <a:cxn ang="T14">
                  <a:pos x="T8" y="T9"/>
                </a:cxn>
              </a:cxnLst>
              <a:rect l="T15" t="T16" r="T17" b="T18"/>
              <a:pathLst>
                <a:path w="40" h="48">
                  <a:moveTo>
                    <a:pt x="0" y="48"/>
                  </a:moveTo>
                  <a:lnTo>
                    <a:pt x="16" y="40"/>
                  </a:lnTo>
                  <a:lnTo>
                    <a:pt x="40" y="24"/>
                  </a:lnTo>
                  <a:lnTo>
                    <a:pt x="40" y="0"/>
                  </a:lnTo>
                  <a:lnTo>
                    <a:pt x="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0" name="Freeform 618"/>
            <p:cNvSpPr>
              <a:spLocks/>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1" name="Freeform 619"/>
            <p:cNvSpPr>
              <a:spLocks/>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2" name="Freeform 620"/>
            <p:cNvSpPr>
              <a:spLocks/>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3" name="Freeform 621"/>
            <p:cNvSpPr>
              <a:spLocks/>
            </p:cNvSpPr>
            <p:nvPr/>
          </p:nvSpPr>
          <p:spPr bwMode="auto">
            <a:xfrm>
              <a:off x="5223939" y="2842495"/>
              <a:ext cx="322405" cy="300473"/>
            </a:xfrm>
            <a:custGeom>
              <a:avLst/>
              <a:gdLst>
                <a:gd name="T0" fmla="*/ 2147483647 w 240"/>
                <a:gd name="T1" fmla="*/ 2147483647 h 224"/>
                <a:gd name="T2" fmla="*/ 2147483647 w 240"/>
                <a:gd name="T3" fmla="*/ 2147483647 h 224"/>
                <a:gd name="T4" fmla="*/ 2147483647 w 240"/>
                <a:gd name="T5" fmla="*/ 2147483647 h 224"/>
                <a:gd name="T6" fmla="*/ 2147483647 w 240"/>
                <a:gd name="T7" fmla="*/ 2147483647 h 224"/>
                <a:gd name="T8" fmla="*/ 2147483647 w 240"/>
                <a:gd name="T9" fmla="*/ 2147483647 h 224"/>
                <a:gd name="T10" fmla="*/ 2147483647 w 240"/>
                <a:gd name="T11" fmla="*/ 2147483647 h 224"/>
                <a:gd name="T12" fmla="*/ 2147483647 w 240"/>
                <a:gd name="T13" fmla="*/ 2147483647 h 224"/>
                <a:gd name="T14" fmla="*/ 2147483647 w 240"/>
                <a:gd name="T15" fmla="*/ 2147483647 h 224"/>
                <a:gd name="T16" fmla="*/ 2147483647 w 240"/>
                <a:gd name="T17" fmla="*/ 2147483647 h 224"/>
                <a:gd name="T18" fmla="*/ 2147483647 w 240"/>
                <a:gd name="T19" fmla="*/ 2147483647 h 224"/>
                <a:gd name="T20" fmla="*/ 2147483647 w 240"/>
                <a:gd name="T21" fmla="*/ 2147483647 h 224"/>
                <a:gd name="T22" fmla="*/ 2147483647 w 240"/>
                <a:gd name="T23" fmla="*/ 2147483647 h 224"/>
                <a:gd name="T24" fmla="*/ 2147483647 w 240"/>
                <a:gd name="T25" fmla="*/ 2147483647 h 224"/>
                <a:gd name="T26" fmla="*/ 2147483647 w 240"/>
                <a:gd name="T27" fmla="*/ 2147483647 h 224"/>
                <a:gd name="T28" fmla="*/ 2147483647 w 240"/>
                <a:gd name="T29" fmla="*/ 2147483647 h 224"/>
                <a:gd name="T30" fmla="*/ 2147483647 w 240"/>
                <a:gd name="T31" fmla="*/ 2147483647 h 224"/>
                <a:gd name="T32" fmla="*/ 2147483647 w 240"/>
                <a:gd name="T33" fmla="*/ 2147483647 h 224"/>
                <a:gd name="T34" fmla="*/ 2147483647 w 240"/>
                <a:gd name="T35" fmla="*/ 2147483647 h 224"/>
                <a:gd name="T36" fmla="*/ 2147483647 w 240"/>
                <a:gd name="T37" fmla="*/ 2147483647 h 224"/>
                <a:gd name="T38" fmla="*/ 2147483647 w 240"/>
                <a:gd name="T39" fmla="*/ 0 h 224"/>
                <a:gd name="T40" fmla="*/ 2147483647 w 240"/>
                <a:gd name="T41" fmla="*/ 2147483647 h 224"/>
                <a:gd name="T42" fmla="*/ 2147483647 w 240"/>
                <a:gd name="T43" fmla="*/ 2147483647 h 224"/>
                <a:gd name="T44" fmla="*/ 0 w 240"/>
                <a:gd name="T45" fmla="*/ 0 h 224"/>
                <a:gd name="T46" fmla="*/ 0 w 240"/>
                <a:gd name="T47" fmla="*/ 2147483647 h 224"/>
                <a:gd name="T48" fmla="*/ 0 w 240"/>
                <a:gd name="T49" fmla="*/ 2147483647 h 224"/>
                <a:gd name="T50" fmla="*/ 2147483647 w 240"/>
                <a:gd name="T51" fmla="*/ 2147483647 h 224"/>
                <a:gd name="T52" fmla="*/ 2147483647 w 240"/>
                <a:gd name="T53" fmla="*/ 2147483647 h 224"/>
                <a:gd name="T54" fmla="*/ 2147483647 w 240"/>
                <a:gd name="T55" fmla="*/ 2147483647 h 224"/>
                <a:gd name="T56" fmla="*/ 2147483647 w 240"/>
                <a:gd name="T57" fmla="*/ 2147483647 h 224"/>
                <a:gd name="T58" fmla="*/ 2147483647 w 240"/>
                <a:gd name="T59" fmla="*/ 2147483647 h 224"/>
                <a:gd name="T60" fmla="*/ 2147483647 w 240"/>
                <a:gd name="T61" fmla="*/ 2147483647 h 224"/>
                <a:gd name="T62" fmla="*/ 2147483647 w 240"/>
                <a:gd name="T63" fmla="*/ 2147483647 h 224"/>
                <a:gd name="T64" fmla="*/ 2147483647 w 240"/>
                <a:gd name="T65" fmla="*/ 2147483647 h 224"/>
                <a:gd name="T66" fmla="*/ 2147483647 w 240"/>
                <a:gd name="T67" fmla="*/ 2147483647 h 224"/>
                <a:gd name="T68" fmla="*/ 2147483647 w 240"/>
                <a:gd name="T69" fmla="*/ 2147483647 h 224"/>
                <a:gd name="T70" fmla="*/ 2147483647 w 240"/>
                <a:gd name="T71" fmla="*/ 2147483647 h 224"/>
                <a:gd name="T72" fmla="*/ 2147483647 w 240"/>
                <a:gd name="T73" fmla="*/ 2147483647 h 224"/>
                <a:gd name="T74" fmla="*/ 2147483647 w 240"/>
                <a:gd name="T75" fmla="*/ 2147483647 h 224"/>
                <a:gd name="T76" fmla="*/ 2147483647 w 240"/>
                <a:gd name="T77" fmla="*/ 2147483647 h 224"/>
                <a:gd name="T78" fmla="*/ 2147483647 w 240"/>
                <a:gd name="T79" fmla="*/ 2147483647 h 224"/>
                <a:gd name="T80" fmla="*/ 2147483647 w 240"/>
                <a:gd name="T81" fmla="*/ 2147483647 h 224"/>
                <a:gd name="T82" fmla="*/ 2147483647 w 240"/>
                <a:gd name="T83" fmla="*/ 2147483647 h 224"/>
                <a:gd name="T84" fmla="*/ 2147483647 w 240"/>
                <a:gd name="T85" fmla="*/ 2147483647 h 224"/>
                <a:gd name="T86" fmla="*/ 2147483647 w 240"/>
                <a:gd name="T87" fmla="*/ 2147483647 h 224"/>
                <a:gd name="T88" fmla="*/ 2147483647 w 240"/>
                <a:gd name="T89" fmla="*/ 2147483647 h 224"/>
                <a:gd name="T90" fmla="*/ 2147483647 w 240"/>
                <a:gd name="T91" fmla="*/ 2147483647 h 2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0"/>
                <a:gd name="T139" fmla="*/ 0 h 224"/>
                <a:gd name="T140" fmla="*/ 240 w 240"/>
                <a:gd name="T141" fmla="*/ 224 h 2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0" h="224">
                  <a:moveTo>
                    <a:pt x="208" y="152"/>
                  </a:moveTo>
                  <a:lnTo>
                    <a:pt x="216" y="128"/>
                  </a:lnTo>
                  <a:lnTo>
                    <a:pt x="200" y="120"/>
                  </a:lnTo>
                  <a:lnTo>
                    <a:pt x="200" y="104"/>
                  </a:lnTo>
                  <a:lnTo>
                    <a:pt x="208" y="88"/>
                  </a:lnTo>
                  <a:lnTo>
                    <a:pt x="208" y="48"/>
                  </a:lnTo>
                  <a:lnTo>
                    <a:pt x="192" y="48"/>
                  </a:lnTo>
                  <a:lnTo>
                    <a:pt x="176" y="32"/>
                  </a:lnTo>
                  <a:lnTo>
                    <a:pt x="160" y="24"/>
                  </a:lnTo>
                  <a:lnTo>
                    <a:pt x="144" y="24"/>
                  </a:lnTo>
                  <a:lnTo>
                    <a:pt x="120" y="32"/>
                  </a:lnTo>
                  <a:lnTo>
                    <a:pt x="120" y="40"/>
                  </a:lnTo>
                  <a:lnTo>
                    <a:pt x="104" y="48"/>
                  </a:lnTo>
                  <a:lnTo>
                    <a:pt x="88" y="48"/>
                  </a:lnTo>
                  <a:lnTo>
                    <a:pt x="72" y="40"/>
                  </a:lnTo>
                  <a:lnTo>
                    <a:pt x="56" y="40"/>
                  </a:lnTo>
                  <a:lnTo>
                    <a:pt x="56" y="24"/>
                  </a:lnTo>
                  <a:lnTo>
                    <a:pt x="48" y="16"/>
                  </a:lnTo>
                  <a:lnTo>
                    <a:pt x="48" y="8"/>
                  </a:lnTo>
                  <a:lnTo>
                    <a:pt x="40" y="0"/>
                  </a:lnTo>
                  <a:lnTo>
                    <a:pt x="24" y="16"/>
                  </a:lnTo>
                  <a:lnTo>
                    <a:pt x="8" y="8"/>
                  </a:lnTo>
                  <a:lnTo>
                    <a:pt x="0" y="0"/>
                  </a:lnTo>
                  <a:lnTo>
                    <a:pt x="0" y="32"/>
                  </a:lnTo>
                  <a:lnTo>
                    <a:pt x="0" y="40"/>
                  </a:lnTo>
                  <a:lnTo>
                    <a:pt x="16" y="64"/>
                  </a:lnTo>
                  <a:lnTo>
                    <a:pt x="16" y="80"/>
                  </a:lnTo>
                  <a:lnTo>
                    <a:pt x="16" y="96"/>
                  </a:lnTo>
                  <a:lnTo>
                    <a:pt x="40" y="120"/>
                  </a:lnTo>
                  <a:lnTo>
                    <a:pt x="48" y="136"/>
                  </a:lnTo>
                  <a:lnTo>
                    <a:pt x="56" y="152"/>
                  </a:lnTo>
                  <a:lnTo>
                    <a:pt x="56" y="144"/>
                  </a:lnTo>
                  <a:lnTo>
                    <a:pt x="72" y="160"/>
                  </a:lnTo>
                  <a:lnTo>
                    <a:pt x="88" y="176"/>
                  </a:lnTo>
                  <a:lnTo>
                    <a:pt x="112" y="192"/>
                  </a:lnTo>
                  <a:lnTo>
                    <a:pt x="136" y="200"/>
                  </a:lnTo>
                  <a:lnTo>
                    <a:pt x="152" y="192"/>
                  </a:lnTo>
                  <a:lnTo>
                    <a:pt x="168" y="208"/>
                  </a:lnTo>
                  <a:lnTo>
                    <a:pt x="208" y="224"/>
                  </a:lnTo>
                  <a:lnTo>
                    <a:pt x="216" y="224"/>
                  </a:lnTo>
                  <a:lnTo>
                    <a:pt x="216" y="208"/>
                  </a:lnTo>
                  <a:lnTo>
                    <a:pt x="240" y="200"/>
                  </a:lnTo>
                  <a:lnTo>
                    <a:pt x="232" y="184"/>
                  </a:lnTo>
                  <a:lnTo>
                    <a:pt x="232" y="176"/>
                  </a:lnTo>
                  <a:lnTo>
                    <a:pt x="216" y="160"/>
                  </a:lnTo>
                  <a:lnTo>
                    <a:pt x="208"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4" name="Freeform 622"/>
            <p:cNvSpPr>
              <a:spLocks/>
            </p:cNvSpPr>
            <p:nvPr/>
          </p:nvSpPr>
          <p:spPr bwMode="auto">
            <a:xfrm>
              <a:off x="5503576" y="2907195"/>
              <a:ext cx="278541" cy="256608"/>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2147483647 h 192"/>
                <a:gd name="T24" fmla="*/ 2147483647 w 208"/>
                <a:gd name="T25" fmla="*/ 0 h 192"/>
                <a:gd name="T26" fmla="*/ 2147483647 w 208"/>
                <a:gd name="T27" fmla="*/ 0 h 192"/>
                <a:gd name="T28" fmla="*/ 2147483647 w 208"/>
                <a:gd name="T29" fmla="*/ 0 h 192"/>
                <a:gd name="T30" fmla="*/ 2147483647 w 208"/>
                <a:gd name="T31" fmla="*/ 2147483647 h 192"/>
                <a:gd name="T32" fmla="*/ 2147483647 w 208"/>
                <a:gd name="T33" fmla="*/ 2147483647 h 192"/>
                <a:gd name="T34" fmla="*/ 2147483647 w 208"/>
                <a:gd name="T35" fmla="*/ 2147483647 h 192"/>
                <a:gd name="T36" fmla="*/ 2147483647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0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2147483647 w 208"/>
                <a:gd name="T67" fmla="*/ 2147483647 h 192"/>
                <a:gd name="T68" fmla="*/ 2147483647 w 208"/>
                <a:gd name="T69" fmla="*/ 2147483647 h 192"/>
                <a:gd name="T70" fmla="*/ 2147483647 w 208"/>
                <a:gd name="T71" fmla="*/ 2147483647 h 192"/>
                <a:gd name="T72" fmla="*/ 2147483647 w 208"/>
                <a:gd name="T73" fmla="*/ 2147483647 h 192"/>
                <a:gd name="T74" fmla="*/ 2147483647 w 208"/>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192"/>
                <a:gd name="T116" fmla="*/ 208 w 208"/>
                <a:gd name="T117" fmla="*/ 192 h 1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192">
                  <a:moveTo>
                    <a:pt x="112" y="184"/>
                  </a:moveTo>
                  <a:lnTo>
                    <a:pt x="128" y="176"/>
                  </a:lnTo>
                  <a:lnTo>
                    <a:pt x="120" y="160"/>
                  </a:lnTo>
                  <a:lnTo>
                    <a:pt x="112" y="144"/>
                  </a:lnTo>
                  <a:lnTo>
                    <a:pt x="120" y="136"/>
                  </a:lnTo>
                  <a:lnTo>
                    <a:pt x="136" y="136"/>
                  </a:lnTo>
                  <a:lnTo>
                    <a:pt x="160" y="96"/>
                  </a:lnTo>
                  <a:lnTo>
                    <a:pt x="168" y="80"/>
                  </a:lnTo>
                  <a:lnTo>
                    <a:pt x="176" y="64"/>
                  </a:lnTo>
                  <a:lnTo>
                    <a:pt x="168" y="56"/>
                  </a:lnTo>
                  <a:lnTo>
                    <a:pt x="168" y="32"/>
                  </a:lnTo>
                  <a:lnTo>
                    <a:pt x="208" y="24"/>
                  </a:lnTo>
                  <a:lnTo>
                    <a:pt x="192" y="0"/>
                  </a:lnTo>
                  <a:lnTo>
                    <a:pt x="176" y="0"/>
                  </a:lnTo>
                  <a:lnTo>
                    <a:pt x="152" y="0"/>
                  </a:lnTo>
                  <a:lnTo>
                    <a:pt x="128" y="8"/>
                  </a:lnTo>
                  <a:lnTo>
                    <a:pt x="128" y="24"/>
                  </a:lnTo>
                  <a:lnTo>
                    <a:pt x="120" y="40"/>
                  </a:lnTo>
                  <a:lnTo>
                    <a:pt x="112" y="48"/>
                  </a:lnTo>
                  <a:lnTo>
                    <a:pt x="112" y="56"/>
                  </a:lnTo>
                  <a:lnTo>
                    <a:pt x="104" y="72"/>
                  </a:lnTo>
                  <a:lnTo>
                    <a:pt x="80" y="80"/>
                  </a:lnTo>
                  <a:lnTo>
                    <a:pt x="72" y="88"/>
                  </a:lnTo>
                  <a:lnTo>
                    <a:pt x="56" y="112"/>
                  </a:lnTo>
                  <a:lnTo>
                    <a:pt x="32" y="112"/>
                  </a:lnTo>
                  <a:lnTo>
                    <a:pt x="16" y="104"/>
                  </a:lnTo>
                  <a:lnTo>
                    <a:pt x="0" y="104"/>
                  </a:lnTo>
                  <a:lnTo>
                    <a:pt x="8" y="112"/>
                  </a:lnTo>
                  <a:lnTo>
                    <a:pt x="24" y="128"/>
                  </a:lnTo>
                  <a:lnTo>
                    <a:pt x="24" y="136"/>
                  </a:lnTo>
                  <a:lnTo>
                    <a:pt x="32" y="152"/>
                  </a:lnTo>
                  <a:lnTo>
                    <a:pt x="8" y="160"/>
                  </a:lnTo>
                  <a:lnTo>
                    <a:pt x="8" y="176"/>
                  </a:lnTo>
                  <a:lnTo>
                    <a:pt x="32" y="168"/>
                  </a:lnTo>
                  <a:lnTo>
                    <a:pt x="72" y="168"/>
                  </a:lnTo>
                  <a:lnTo>
                    <a:pt x="88" y="192"/>
                  </a:lnTo>
                  <a:lnTo>
                    <a:pt x="96" y="192"/>
                  </a:lnTo>
                  <a:lnTo>
                    <a:pt x="112"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5" name="Freeform 623"/>
            <p:cNvSpPr>
              <a:spLocks/>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2147483647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2147483647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68"/>
                <a:gd name="T109" fmla="*/ 0 h 384"/>
                <a:gd name="T110" fmla="*/ 368 w 368"/>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6" name="Freeform 624"/>
            <p:cNvSpPr>
              <a:spLocks/>
            </p:cNvSpPr>
            <p:nvPr/>
          </p:nvSpPr>
          <p:spPr bwMode="auto">
            <a:xfrm>
              <a:off x="5492609" y="2874296"/>
              <a:ext cx="246739" cy="183135"/>
            </a:xfrm>
            <a:custGeom>
              <a:avLst/>
              <a:gdLst>
                <a:gd name="T0" fmla="*/ 2147483647 w 184"/>
                <a:gd name="T1" fmla="*/ 2147483647 h 136"/>
                <a:gd name="T2" fmla="*/ 2147483647 w 184"/>
                <a:gd name="T3" fmla="*/ 2147483647 h 136"/>
                <a:gd name="T4" fmla="*/ 2147483647 w 184"/>
                <a:gd name="T5" fmla="*/ 2147483647 h 136"/>
                <a:gd name="T6" fmla="*/ 2147483647 w 184"/>
                <a:gd name="T7" fmla="*/ 0 h 136"/>
                <a:gd name="T8" fmla="*/ 2147483647 w 184"/>
                <a:gd name="T9" fmla="*/ 2147483647 h 136"/>
                <a:gd name="T10" fmla="*/ 2147483647 w 184"/>
                <a:gd name="T11" fmla="*/ 2147483647 h 136"/>
                <a:gd name="T12" fmla="*/ 2147483647 w 184"/>
                <a:gd name="T13" fmla="*/ 2147483647 h 136"/>
                <a:gd name="T14" fmla="*/ 2147483647 w 184"/>
                <a:gd name="T15" fmla="*/ 2147483647 h 136"/>
                <a:gd name="T16" fmla="*/ 2147483647 w 184"/>
                <a:gd name="T17" fmla="*/ 2147483647 h 136"/>
                <a:gd name="T18" fmla="*/ 2147483647 w 184"/>
                <a:gd name="T19" fmla="*/ 2147483647 h 136"/>
                <a:gd name="T20" fmla="*/ 2147483647 w 184"/>
                <a:gd name="T21" fmla="*/ 2147483647 h 136"/>
                <a:gd name="T22" fmla="*/ 2147483647 w 184"/>
                <a:gd name="T23" fmla="*/ 2147483647 h 136"/>
                <a:gd name="T24" fmla="*/ 2147483647 w 184"/>
                <a:gd name="T25" fmla="*/ 2147483647 h 136"/>
                <a:gd name="T26" fmla="*/ 2147483647 w 184"/>
                <a:gd name="T27" fmla="*/ 2147483647 h 136"/>
                <a:gd name="T28" fmla="*/ 2147483647 w 184"/>
                <a:gd name="T29" fmla="*/ 2147483647 h 136"/>
                <a:gd name="T30" fmla="*/ 2147483647 w 184"/>
                <a:gd name="T31" fmla="*/ 2147483647 h 136"/>
                <a:gd name="T32" fmla="*/ 0 w 184"/>
                <a:gd name="T33" fmla="*/ 2147483647 h 136"/>
                <a:gd name="T34" fmla="*/ 0 w 184"/>
                <a:gd name="T35" fmla="*/ 2147483647 h 136"/>
                <a:gd name="T36" fmla="*/ 2147483647 w 184"/>
                <a:gd name="T37" fmla="*/ 2147483647 h 136"/>
                <a:gd name="T38" fmla="*/ 2147483647 w 184"/>
                <a:gd name="T39" fmla="*/ 2147483647 h 136"/>
                <a:gd name="T40" fmla="*/ 2147483647 w 184"/>
                <a:gd name="T41" fmla="*/ 2147483647 h 136"/>
                <a:gd name="T42" fmla="*/ 2147483647 w 184"/>
                <a:gd name="T43" fmla="*/ 2147483647 h 136"/>
                <a:gd name="T44" fmla="*/ 2147483647 w 184"/>
                <a:gd name="T45" fmla="*/ 2147483647 h 136"/>
                <a:gd name="T46" fmla="*/ 2147483647 w 184"/>
                <a:gd name="T47" fmla="*/ 2147483647 h 136"/>
                <a:gd name="T48" fmla="*/ 2147483647 w 184"/>
                <a:gd name="T49" fmla="*/ 2147483647 h 136"/>
                <a:gd name="T50" fmla="*/ 2147483647 w 184"/>
                <a:gd name="T51" fmla="*/ 2147483647 h 136"/>
                <a:gd name="T52" fmla="*/ 2147483647 w 184"/>
                <a:gd name="T53" fmla="*/ 2147483647 h 136"/>
                <a:gd name="T54" fmla="*/ 2147483647 w 184"/>
                <a:gd name="T55" fmla="*/ 2147483647 h 136"/>
                <a:gd name="T56" fmla="*/ 2147483647 w 184"/>
                <a:gd name="T57" fmla="*/ 2147483647 h 136"/>
                <a:gd name="T58" fmla="*/ 2147483647 w 184"/>
                <a:gd name="T59" fmla="*/ 2147483647 h 136"/>
                <a:gd name="T60" fmla="*/ 2147483647 w 184"/>
                <a:gd name="T61" fmla="*/ 2147483647 h 136"/>
                <a:gd name="T62" fmla="*/ 2147483647 w 184"/>
                <a:gd name="T63" fmla="*/ 2147483647 h 136"/>
                <a:gd name="T64" fmla="*/ 2147483647 w 184"/>
                <a:gd name="T65" fmla="*/ 2147483647 h 136"/>
                <a:gd name="T66" fmla="*/ 2147483647 w 184"/>
                <a:gd name="T67" fmla="*/ 2147483647 h 136"/>
                <a:gd name="T68" fmla="*/ 2147483647 w 184"/>
                <a:gd name="T69" fmla="*/ 2147483647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
                <a:gd name="T106" fmla="*/ 0 h 136"/>
                <a:gd name="T107" fmla="*/ 184 w 184"/>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 h="136">
                  <a:moveTo>
                    <a:pt x="168" y="8"/>
                  </a:moveTo>
                  <a:lnTo>
                    <a:pt x="152" y="16"/>
                  </a:lnTo>
                  <a:lnTo>
                    <a:pt x="144" y="16"/>
                  </a:lnTo>
                  <a:lnTo>
                    <a:pt x="136" y="0"/>
                  </a:lnTo>
                  <a:lnTo>
                    <a:pt x="120" y="8"/>
                  </a:lnTo>
                  <a:lnTo>
                    <a:pt x="112" y="16"/>
                  </a:lnTo>
                  <a:lnTo>
                    <a:pt x="96" y="24"/>
                  </a:lnTo>
                  <a:lnTo>
                    <a:pt x="88" y="16"/>
                  </a:lnTo>
                  <a:lnTo>
                    <a:pt x="80" y="16"/>
                  </a:lnTo>
                  <a:lnTo>
                    <a:pt x="64" y="8"/>
                  </a:lnTo>
                  <a:lnTo>
                    <a:pt x="56" y="32"/>
                  </a:lnTo>
                  <a:lnTo>
                    <a:pt x="40" y="40"/>
                  </a:lnTo>
                  <a:lnTo>
                    <a:pt x="32" y="48"/>
                  </a:lnTo>
                  <a:lnTo>
                    <a:pt x="16" y="40"/>
                  </a:lnTo>
                  <a:lnTo>
                    <a:pt x="8" y="40"/>
                  </a:lnTo>
                  <a:lnTo>
                    <a:pt x="8" y="64"/>
                  </a:lnTo>
                  <a:lnTo>
                    <a:pt x="0" y="80"/>
                  </a:lnTo>
                  <a:lnTo>
                    <a:pt x="0" y="96"/>
                  </a:lnTo>
                  <a:lnTo>
                    <a:pt x="16" y="104"/>
                  </a:lnTo>
                  <a:lnTo>
                    <a:pt x="8" y="128"/>
                  </a:lnTo>
                  <a:lnTo>
                    <a:pt x="24" y="128"/>
                  </a:lnTo>
                  <a:lnTo>
                    <a:pt x="40" y="136"/>
                  </a:lnTo>
                  <a:lnTo>
                    <a:pt x="64" y="136"/>
                  </a:lnTo>
                  <a:lnTo>
                    <a:pt x="80" y="112"/>
                  </a:lnTo>
                  <a:lnTo>
                    <a:pt x="88" y="104"/>
                  </a:lnTo>
                  <a:lnTo>
                    <a:pt x="112" y="96"/>
                  </a:lnTo>
                  <a:lnTo>
                    <a:pt x="120" y="80"/>
                  </a:lnTo>
                  <a:lnTo>
                    <a:pt x="120" y="72"/>
                  </a:lnTo>
                  <a:lnTo>
                    <a:pt x="128" y="64"/>
                  </a:lnTo>
                  <a:lnTo>
                    <a:pt x="136" y="48"/>
                  </a:lnTo>
                  <a:lnTo>
                    <a:pt x="136" y="32"/>
                  </a:lnTo>
                  <a:lnTo>
                    <a:pt x="160" y="24"/>
                  </a:lnTo>
                  <a:lnTo>
                    <a:pt x="184" y="24"/>
                  </a:lnTo>
                  <a:lnTo>
                    <a:pt x="176" y="8"/>
                  </a:lnTo>
                  <a:lnTo>
                    <a:pt x="16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7" name="Freeform 625"/>
            <p:cNvSpPr>
              <a:spLocks/>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2147483647 h 352"/>
                <a:gd name="T12" fmla="*/ 2147483647 w 152"/>
                <a:gd name="T13" fmla="*/ 2147483647 h 352"/>
                <a:gd name="T14" fmla="*/ 2147483647 w 152"/>
                <a:gd name="T15" fmla="*/ 2147483647 h 352"/>
                <a:gd name="T16" fmla="*/ 2147483647 w 152"/>
                <a:gd name="T17" fmla="*/ 2147483647 h 352"/>
                <a:gd name="T18" fmla="*/ 2147483647 w 152"/>
                <a:gd name="T19" fmla="*/ 0 h 352"/>
                <a:gd name="T20" fmla="*/ 2147483647 w 152"/>
                <a:gd name="T21" fmla="*/ 0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0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2147483647 h 352"/>
                <a:gd name="T58" fmla="*/ 2147483647 w 152"/>
                <a:gd name="T59" fmla="*/ 2147483647 h 352"/>
                <a:gd name="T60" fmla="*/ 2147483647 w 152"/>
                <a:gd name="T61" fmla="*/ 2147483647 h 352"/>
                <a:gd name="T62" fmla="*/ 2147483647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8" name="Freeform 626"/>
            <p:cNvSpPr>
              <a:spLocks/>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0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0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2147483647 w 368"/>
                <a:gd name="T73" fmla="*/ 2147483647 h 384"/>
                <a:gd name="T74" fmla="*/ 2147483647 w 368"/>
                <a:gd name="T75" fmla="*/ 2147483647 h 38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68"/>
                <a:gd name="T115" fmla="*/ 0 h 384"/>
                <a:gd name="T116" fmla="*/ 368 w 368"/>
                <a:gd name="T117" fmla="*/ 384 h 38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9" name="Freeform 627"/>
            <p:cNvSpPr>
              <a:spLocks/>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0 h 352"/>
                <a:gd name="T12" fmla="*/ 2147483647 w 152"/>
                <a:gd name="T13" fmla="*/ 2147483647 h 352"/>
                <a:gd name="T14" fmla="*/ 2147483647 w 152"/>
                <a:gd name="T15" fmla="*/ 2147483647 h 352"/>
                <a:gd name="T16" fmla="*/ 0 w 152"/>
                <a:gd name="T17" fmla="*/ 2147483647 h 352"/>
                <a:gd name="T18" fmla="*/ 2147483647 w 152"/>
                <a:gd name="T19" fmla="*/ 2147483647 h 352"/>
                <a:gd name="T20" fmla="*/ 2147483647 w 152"/>
                <a:gd name="T21" fmla="*/ 2147483647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2147483647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0 h 352"/>
                <a:gd name="T58" fmla="*/ 2147483647 w 152"/>
                <a:gd name="T59" fmla="*/ 2147483647 h 352"/>
                <a:gd name="T60" fmla="*/ 2147483647 w 152"/>
                <a:gd name="T61" fmla="*/ 2147483647 h 352"/>
                <a:gd name="T62" fmla="*/ 0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0" name="Freeform 628"/>
            <p:cNvSpPr>
              <a:spLocks/>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1" name="Freeform 629"/>
            <p:cNvSpPr>
              <a:spLocks/>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4"/>
                <a:gd name="T43" fmla="*/ 0 h 56"/>
                <a:gd name="T44" fmla="*/ 64 w 64"/>
                <a:gd name="T45" fmla="*/ 56 h 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2" name="Freeform 630"/>
            <p:cNvSpPr>
              <a:spLocks/>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3" name="Freeform 631"/>
            <p:cNvSpPr>
              <a:spLocks/>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4"/>
                <a:gd name="T46" fmla="*/ 0 h 56"/>
                <a:gd name="T47" fmla="*/ 64 w 64"/>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4" name="Freeform 632"/>
            <p:cNvSpPr>
              <a:spLocks/>
            </p:cNvSpPr>
            <p:nvPr/>
          </p:nvSpPr>
          <p:spPr bwMode="auto">
            <a:xfrm>
              <a:off x="4815998" y="2412621"/>
              <a:ext cx="107468" cy="75666"/>
            </a:xfrm>
            <a:custGeom>
              <a:avLst/>
              <a:gdLst>
                <a:gd name="T0" fmla="*/ 2147483647 w 80"/>
                <a:gd name="T1" fmla="*/ 2147483647 h 56"/>
                <a:gd name="T2" fmla="*/ 2147483647 w 80"/>
                <a:gd name="T3" fmla="*/ 2147483647 h 56"/>
                <a:gd name="T4" fmla="*/ 2147483647 w 80"/>
                <a:gd name="T5" fmla="*/ 0 h 56"/>
                <a:gd name="T6" fmla="*/ 2147483647 w 80"/>
                <a:gd name="T7" fmla="*/ 2147483647 h 56"/>
                <a:gd name="T8" fmla="*/ 2147483647 w 80"/>
                <a:gd name="T9" fmla="*/ 0 h 56"/>
                <a:gd name="T10" fmla="*/ 2147483647 w 80"/>
                <a:gd name="T11" fmla="*/ 0 h 56"/>
                <a:gd name="T12" fmla="*/ 2147483647 w 80"/>
                <a:gd name="T13" fmla="*/ 2147483647 h 56"/>
                <a:gd name="T14" fmla="*/ 2147483647 w 80"/>
                <a:gd name="T15" fmla="*/ 2147483647 h 56"/>
                <a:gd name="T16" fmla="*/ 0 w 80"/>
                <a:gd name="T17" fmla="*/ 2147483647 h 56"/>
                <a:gd name="T18" fmla="*/ 2147483647 w 80"/>
                <a:gd name="T19" fmla="*/ 2147483647 h 56"/>
                <a:gd name="T20" fmla="*/ 2147483647 w 80"/>
                <a:gd name="T21" fmla="*/ 2147483647 h 56"/>
                <a:gd name="T22" fmla="*/ 2147483647 w 80"/>
                <a:gd name="T23" fmla="*/ 2147483647 h 56"/>
                <a:gd name="T24" fmla="*/ 2147483647 w 80"/>
                <a:gd name="T25" fmla="*/ 2147483647 h 56"/>
                <a:gd name="T26" fmla="*/ 2147483647 w 80"/>
                <a:gd name="T27" fmla="*/ 2147483647 h 56"/>
                <a:gd name="T28" fmla="*/ 2147483647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2147483647 w 80"/>
                <a:gd name="T39" fmla="*/ 2147483647 h 56"/>
                <a:gd name="T40" fmla="*/ 2147483647 w 80"/>
                <a:gd name="T41" fmla="*/ 2147483647 h 56"/>
                <a:gd name="T42" fmla="*/ 2147483647 w 80"/>
                <a:gd name="T43" fmla="*/ 2147483647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0"/>
                <a:gd name="T67" fmla="*/ 0 h 56"/>
                <a:gd name="T68" fmla="*/ 80 w 80"/>
                <a:gd name="T69" fmla="*/ 56 h 5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0" h="56">
                  <a:moveTo>
                    <a:pt x="80" y="16"/>
                  </a:moveTo>
                  <a:lnTo>
                    <a:pt x="72" y="8"/>
                  </a:lnTo>
                  <a:lnTo>
                    <a:pt x="64" y="0"/>
                  </a:lnTo>
                  <a:lnTo>
                    <a:pt x="56" y="8"/>
                  </a:lnTo>
                  <a:lnTo>
                    <a:pt x="40" y="0"/>
                  </a:lnTo>
                  <a:lnTo>
                    <a:pt x="24" y="0"/>
                  </a:lnTo>
                  <a:lnTo>
                    <a:pt x="8" y="8"/>
                  </a:lnTo>
                  <a:lnTo>
                    <a:pt x="8" y="24"/>
                  </a:lnTo>
                  <a:lnTo>
                    <a:pt x="0" y="24"/>
                  </a:lnTo>
                  <a:lnTo>
                    <a:pt x="8" y="24"/>
                  </a:lnTo>
                  <a:lnTo>
                    <a:pt x="16" y="32"/>
                  </a:lnTo>
                  <a:lnTo>
                    <a:pt x="24" y="32"/>
                  </a:lnTo>
                  <a:lnTo>
                    <a:pt x="32" y="40"/>
                  </a:lnTo>
                  <a:lnTo>
                    <a:pt x="24" y="48"/>
                  </a:lnTo>
                  <a:lnTo>
                    <a:pt x="32" y="48"/>
                  </a:lnTo>
                  <a:lnTo>
                    <a:pt x="40" y="56"/>
                  </a:lnTo>
                  <a:lnTo>
                    <a:pt x="48" y="56"/>
                  </a:lnTo>
                  <a:lnTo>
                    <a:pt x="56" y="48"/>
                  </a:lnTo>
                  <a:lnTo>
                    <a:pt x="64" y="48"/>
                  </a:lnTo>
                  <a:lnTo>
                    <a:pt x="64" y="40"/>
                  </a:lnTo>
                  <a:lnTo>
                    <a:pt x="72" y="32"/>
                  </a:lnTo>
                  <a:lnTo>
                    <a:pt x="8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5" name="Freeform 633"/>
            <p:cNvSpPr>
              <a:spLocks/>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6" name="Freeform 634"/>
            <p:cNvSpPr>
              <a:spLocks/>
            </p:cNvSpPr>
            <p:nvPr/>
          </p:nvSpPr>
          <p:spPr bwMode="auto">
            <a:xfrm>
              <a:off x="4858765" y="2423587"/>
              <a:ext cx="161203" cy="139270"/>
            </a:xfrm>
            <a:custGeom>
              <a:avLst/>
              <a:gdLst>
                <a:gd name="T0" fmla="*/ 2147483647 w 120"/>
                <a:gd name="T1" fmla="*/ 2147483647 h 104"/>
                <a:gd name="T2" fmla="*/ 2147483647 w 120"/>
                <a:gd name="T3" fmla="*/ 2147483647 h 104"/>
                <a:gd name="T4" fmla="*/ 2147483647 w 120"/>
                <a:gd name="T5" fmla="*/ 2147483647 h 104"/>
                <a:gd name="T6" fmla="*/ 2147483647 w 120"/>
                <a:gd name="T7" fmla="*/ 2147483647 h 104"/>
                <a:gd name="T8" fmla="*/ 2147483647 w 120"/>
                <a:gd name="T9" fmla="*/ 0 h 104"/>
                <a:gd name="T10" fmla="*/ 2147483647 w 120"/>
                <a:gd name="T11" fmla="*/ 2147483647 h 104"/>
                <a:gd name="T12" fmla="*/ 2147483647 w 120"/>
                <a:gd name="T13" fmla="*/ 2147483647 h 104"/>
                <a:gd name="T14" fmla="*/ 2147483647 w 120"/>
                <a:gd name="T15" fmla="*/ 2147483647 h 104"/>
                <a:gd name="T16" fmla="*/ 2147483647 w 120"/>
                <a:gd name="T17" fmla="*/ 2147483647 h 104"/>
                <a:gd name="T18" fmla="*/ 2147483647 w 120"/>
                <a:gd name="T19" fmla="*/ 2147483647 h 104"/>
                <a:gd name="T20" fmla="*/ 2147483647 w 120"/>
                <a:gd name="T21" fmla="*/ 2147483647 h 104"/>
                <a:gd name="T22" fmla="*/ 2147483647 w 120"/>
                <a:gd name="T23" fmla="*/ 2147483647 h 104"/>
                <a:gd name="T24" fmla="*/ 2147483647 w 120"/>
                <a:gd name="T25" fmla="*/ 2147483647 h 104"/>
                <a:gd name="T26" fmla="*/ 2147483647 w 120"/>
                <a:gd name="T27" fmla="*/ 2147483647 h 104"/>
                <a:gd name="T28" fmla="*/ 2147483647 w 120"/>
                <a:gd name="T29" fmla="*/ 2147483647 h 104"/>
                <a:gd name="T30" fmla="*/ 0 w 120"/>
                <a:gd name="T31" fmla="*/ 2147483647 h 104"/>
                <a:gd name="T32" fmla="*/ 2147483647 w 120"/>
                <a:gd name="T33" fmla="*/ 2147483647 h 104"/>
                <a:gd name="T34" fmla="*/ 2147483647 w 120"/>
                <a:gd name="T35" fmla="*/ 2147483647 h 104"/>
                <a:gd name="T36" fmla="*/ 2147483647 w 120"/>
                <a:gd name="T37" fmla="*/ 2147483647 h 104"/>
                <a:gd name="T38" fmla="*/ 2147483647 w 120"/>
                <a:gd name="T39" fmla="*/ 2147483647 h 104"/>
                <a:gd name="T40" fmla="*/ 2147483647 w 120"/>
                <a:gd name="T41" fmla="*/ 2147483647 h 104"/>
                <a:gd name="T42" fmla="*/ 2147483647 w 120"/>
                <a:gd name="T43" fmla="*/ 2147483647 h 104"/>
                <a:gd name="T44" fmla="*/ 2147483647 w 120"/>
                <a:gd name="T45" fmla="*/ 2147483647 h 104"/>
                <a:gd name="T46" fmla="*/ 2147483647 w 120"/>
                <a:gd name="T47" fmla="*/ 2147483647 h 104"/>
                <a:gd name="T48" fmla="*/ 2147483647 w 120"/>
                <a:gd name="T49" fmla="*/ 2147483647 h 104"/>
                <a:gd name="T50" fmla="*/ 2147483647 w 120"/>
                <a:gd name="T51" fmla="*/ 2147483647 h 104"/>
                <a:gd name="T52" fmla="*/ 2147483647 w 120"/>
                <a:gd name="T53" fmla="*/ 2147483647 h 104"/>
                <a:gd name="T54" fmla="*/ 2147483647 w 120"/>
                <a:gd name="T55" fmla="*/ 2147483647 h 10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
                <a:gd name="T85" fmla="*/ 0 h 104"/>
                <a:gd name="T86" fmla="*/ 120 w 120"/>
                <a:gd name="T87" fmla="*/ 104 h 10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 h="104">
                  <a:moveTo>
                    <a:pt x="120" y="56"/>
                  </a:moveTo>
                  <a:lnTo>
                    <a:pt x="112" y="40"/>
                  </a:lnTo>
                  <a:lnTo>
                    <a:pt x="96" y="8"/>
                  </a:lnTo>
                  <a:lnTo>
                    <a:pt x="80" y="8"/>
                  </a:lnTo>
                  <a:lnTo>
                    <a:pt x="72" y="0"/>
                  </a:lnTo>
                  <a:lnTo>
                    <a:pt x="56" y="8"/>
                  </a:lnTo>
                  <a:lnTo>
                    <a:pt x="48" y="8"/>
                  </a:lnTo>
                  <a:lnTo>
                    <a:pt x="40" y="24"/>
                  </a:lnTo>
                  <a:lnTo>
                    <a:pt x="32" y="32"/>
                  </a:lnTo>
                  <a:lnTo>
                    <a:pt x="32" y="40"/>
                  </a:lnTo>
                  <a:lnTo>
                    <a:pt x="24" y="40"/>
                  </a:lnTo>
                  <a:lnTo>
                    <a:pt x="16" y="48"/>
                  </a:lnTo>
                  <a:lnTo>
                    <a:pt x="8" y="48"/>
                  </a:lnTo>
                  <a:lnTo>
                    <a:pt x="8" y="56"/>
                  </a:lnTo>
                  <a:lnTo>
                    <a:pt x="8" y="72"/>
                  </a:lnTo>
                  <a:lnTo>
                    <a:pt x="0" y="80"/>
                  </a:lnTo>
                  <a:lnTo>
                    <a:pt x="8" y="88"/>
                  </a:lnTo>
                  <a:lnTo>
                    <a:pt x="8" y="96"/>
                  </a:lnTo>
                  <a:lnTo>
                    <a:pt x="16" y="96"/>
                  </a:lnTo>
                  <a:lnTo>
                    <a:pt x="32" y="96"/>
                  </a:lnTo>
                  <a:lnTo>
                    <a:pt x="56" y="104"/>
                  </a:lnTo>
                  <a:lnTo>
                    <a:pt x="80" y="104"/>
                  </a:lnTo>
                  <a:lnTo>
                    <a:pt x="96" y="104"/>
                  </a:lnTo>
                  <a:lnTo>
                    <a:pt x="104" y="80"/>
                  </a:lnTo>
                  <a:lnTo>
                    <a:pt x="112" y="80"/>
                  </a:lnTo>
                  <a:lnTo>
                    <a:pt x="104" y="64"/>
                  </a:lnTo>
                  <a:lnTo>
                    <a:pt x="120" y="64"/>
                  </a:lnTo>
                  <a:lnTo>
                    <a:pt x="12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7" name="Freeform 635"/>
            <p:cNvSpPr>
              <a:spLocks/>
            </p:cNvSpPr>
            <p:nvPr/>
          </p:nvSpPr>
          <p:spPr bwMode="auto">
            <a:xfrm>
              <a:off x="4826964" y="2358887"/>
              <a:ext cx="129401" cy="75667"/>
            </a:xfrm>
            <a:custGeom>
              <a:avLst/>
              <a:gdLst>
                <a:gd name="T0" fmla="*/ 2147483647 w 96"/>
                <a:gd name="T1" fmla="*/ 2147483647 h 56"/>
                <a:gd name="T2" fmla="*/ 2147483647 w 96"/>
                <a:gd name="T3" fmla="*/ 2147483647 h 56"/>
                <a:gd name="T4" fmla="*/ 2147483647 w 96"/>
                <a:gd name="T5" fmla="*/ 2147483647 h 56"/>
                <a:gd name="T6" fmla="*/ 2147483647 w 96"/>
                <a:gd name="T7" fmla="*/ 2147483647 h 56"/>
                <a:gd name="T8" fmla="*/ 2147483647 w 96"/>
                <a:gd name="T9" fmla="*/ 2147483647 h 56"/>
                <a:gd name="T10" fmla="*/ 2147483647 w 96"/>
                <a:gd name="T11" fmla="*/ 2147483647 h 56"/>
                <a:gd name="T12" fmla="*/ 2147483647 w 96"/>
                <a:gd name="T13" fmla="*/ 2147483647 h 56"/>
                <a:gd name="T14" fmla="*/ 2147483647 w 96"/>
                <a:gd name="T15" fmla="*/ 2147483647 h 56"/>
                <a:gd name="T16" fmla="*/ 2147483647 w 96"/>
                <a:gd name="T17" fmla="*/ 2147483647 h 56"/>
                <a:gd name="T18" fmla="*/ 2147483647 w 96"/>
                <a:gd name="T19" fmla="*/ 2147483647 h 56"/>
                <a:gd name="T20" fmla="*/ 2147483647 w 96"/>
                <a:gd name="T21" fmla="*/ 2147483647 h 56"/>
                <a:gd name="T22" fmla="*/ 2147483647 w 96"/>
                <a:gd name="T23" fmla="*/ 0 h 56"/>
                <a:gd name="T24" fmla="*/ 2147483647 w 96"/>
                <a:gd name="T25" fmla="*/ 2147483647 h 56"/>
                <a:gd name="T26" fmla="*/ 2147483647 w 96"/>
                <a:gd name="T27" fmla="*/ 2147483647 h 56"/>
                <a:gd name="T28" fmla="*/ 2147483647 w 96"/>
                <a:gd name="T29" fmla="*/ 2147483647 h 56"/>
                <a:gd name="T30" fmla="*/ 2147483647 w 96"/>
                <a:gd name="T31" fmla="*/ 2147483647 h 56"/>
                <a:gd name="T32" fmla="*/ 0 w 96"/>
                <a:gd name="T33" fmla="*/ 2147483647 h 56"/>
                <a:gd name="T34" fmla="*/ 0 w 96"/>
                <a:gd name="T35" fmla="*/ 2147483647 h 56"/>
                <a:gd name="T36" fmla="*/ 2147483647 w 96"/>
                <a:gd name="T37" fmla="*/ 2147483647 h 56"/>
                <a:gd name="T38" fmla="*/ 2147483647 w 96"/>
                <a:gd name="T39" fmla="*/ 2147483647 h 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56"/>
                <a:gd name="T62" fmla="*/ 96 w 96"/>
                <a:gd name="T63" fmla="*/ 56 h 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56">
                  <a:moveTo>
                    <a:pt x="32" y="40"/>
                  </a:moveTo>
                  <a:lnTo>
                    <a:pt x="48" y="48"/>
                  </a:lnTo>
                  <a:lnTo>
                    <a:pt x="56" y="40"/>
                  </a:lnTo>
                  <a:lnTo>
                    <a:pt x="64" y="48"/>
                  </a:lnTo>
                  <a:lnTo>
                    <a:pt x="72" y="56"/>
                  </a:lnTo>
                  <a:lnTo>
                    <a:pt x="80" y="56"/>
                  </a:lnTo>
                  <a:lnTo>
                    <a:pt x="96" y="48"/>
                  </a:lnTo>
                  <a:lnTo>
                    <a:pt x="88" y="40"/>
                  </a:lnTo>
                  <a:lnTo>
                    <a:pt x="80" y="24"/>
                  </a:lnTo>
                  <a:lnTo>
                    <a:pt x="80" y="16"/>
                  </a:lnTo>
                  <a:lnTo>
                    <a:pt x="64" y="8"/>
                  </a:lnTo>
                  <a:lnTo>
                    <a:pt x="56" y="0"/>
                  </a:lnTo>
                  <a:lnTo>
                    <a:pt x="40" y="8"/>
                  </a:lnTo>
                  <a:lnTo>
                    <a:pt x="32" y="24"/>
                  </a:lnTo>
                  <a:lnTo>
                    <a:pt x="16" y="16"/>
                  </a:lnTo>
                  <a:lnTo>
                    <a:pt x="8" y="16"/>
                  </a:lnTo>
                  <a:lnTo>
                    <a:pt x="0" y="32"/>
                  </a:lnTo>
                  <a:lnTo>
                    <a:pt x="0" y="48"/>
                  </a:lnTo>
                  <a:lnTo>
                    <a:pt x="16" y="40"/>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8" name="Freeform 636"/>
            <p:cNvSpPr>
              <a:spLocks/>
            </p:cNvSpPr>
            <p:nvPr/>
          </p:nvSpPr>
          <p:spPr bwMode="auto">
            <a:xfrm>
              <a:off x="4202989" y="3357905"/>
              <a:ext cx="129401"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2147483647 h 72"/>
                <a:gd name="T14" fmla="*/ 2147483647 w 96"/>
                <a:gd name="T15" fmla="*/ 2147483647 h 72"/>
                <a:gd name="T16" fmla="*/ 2147483647 w 96"/>
                <a:gd name="T17" fmla="*/ 2147483647 h 72"/>
                <a:gd name="T18" fmla="*/ 2147483647 w 96"/>
                <a:gd name="T19" fmla="*/ 2147483647 h 72"/>
                <a:gd name="T20" fmla="*/ 2147483647 w 96"/>
                <a:gd name="T21" fmla="*/ 2147483647 h 72"/>
                <a:gd name="T22" fmla="*/ 2147483647 w 96"/>
                <a:gd name="T23" fmla="*/ 2147483647 h 72"/>
                <a:gd name="T24" fmla="*/ 2147483647 w 96"/>
                <a:gd name="T25" fmla="*/ 2147483647 h 72"/>
                <a:gd name="T26" fmla="*/ 2147483647 w 96"/>
                <a:gd name="T27" fmla="*/ 0 h 72"/>
                <a:gd name="T28" fmla="*/ 2147483647 w 96"/>
                <a:gd name="T29" fmla="*/ 0 h 72"/>
                <a:gd name="T30" fmla="*/ 2147483647 w 96"/>
                <a:gd name="T31" fmla="*/ 2147483647 h 72"/>
                <a:gd name="T32" fmla="*/ 2147483647 w 96"/>
                <a:gd name="T33" fmla="*/ 2147483647 h 72"/>
                <a:gd name="T34" fmla="*/ 2147483647 w 96"/>
                <a:gd name="T35" fmla="*/ 2147483647 h 72"/>
                <a:gd name="T36" fmla="*/ 0 w 96"/>
                <a:gd name="T37" fmla="*/ 2147483647 h 72"/>
                <a:gd name="T38" fmla="*/ 2147483647 w 96"/>
                <a:gd name="T39" fmla="*/ 2147483647 h 72"/>
                <a:gd name="T40" fmla="*/ 2147483647 w 96"/>
                <a:gd name="T41" fmla="*/ 2147483647 h 72"/>
                <a:gd name="T42" fmla="*/ 2147483647 w 96"/>
                <a:gd name="T43" fmla="*/ 2147483647 h 72"/>
                <a:gd name="T44" fmla="*/ 2147483647 w 96"/>
                <a:gd name="T45" fmla="*/ 2147483647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6"/>
                <a:gd name="T70" fmla="*/ 0 h 72"/>
                <a:gd name="T71" fmla="*/ 96 w 96"/>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6" h="72">
                  <a:moveTo>
                    <a:pt x="40" y="40"/>
                  </a:moveTo>
                  <a:lnTo>
                    <a:pt x="56" y="40"/>
                  </a:lnTo>
                  <a:lnTo>
                    <a:pt x="64" y="56"/>
                  </a:lnTo>
                  <a:lnTo>
                    <a:pt x="72" y="64"/>
                  </a:lnTo>
                  <a:lnTo>
                    <a:pt x="80" y="72"/>
                  </a:lnTo>
                  <a:lnTo>
                    <a:pt x="88" y="72"/>
                  </a:lnTo>
                  <a:lnTo>
                    <a:pt x="96" y="64"/>
                  </a:lnTo>
                  <a:lnTo>
                    <a:pt x="96" y="48"/>
                  </a:lnTo>
                  <a:lnTo>
                    <a:pt x="96" y="32"/>
                  </a:lnTo>
                  <a:lnTo>
                    <a:pt x="88" y="16"/>
                  </a:lnTo>
                  <a:lnTo>
                    <a:pt x="80" y="8"/>
                  </a:lnTo>
                  <a:lnTo>
                    <a:pt x="64" y="8"/>
                  </a:lnTo>
                  <a:lnTo>
                    <a:pt x="48" y="8"/>
                  </a:lnTo>
                  <a:lnTo>
                    <a:pt x="32" y="0"/>
                  </a:lnTo>
                  <a:lnTo>
                    <a:pt x="24" y="0"/>
                  </a:lnTo>
                  <a:lnTo>
                    <a:pt x="24" y="8"/>
                  </a:lnTo>
                  <a:lnTo>
                    <a:pt x="24" y="16"/>
                  </a:lnTo>
                  <a:lnTo>
                    <a:pt x="16" y="16"/>
                  </a:lnTo>
                  <a:lnTo>
                    <a:pt x="0" y="24"/>
                  </a:lnTo>
                  <a:lnTo>
                    <a:pt x="8" y="24"/>
                  </a:lnTo>
                  <a:lnTo>
                    <a:pt x="24" y="56"/>
                  </a:lnTo>
                  <a:lnTo>
                    <a:pt x="32" y="48"/>
                  </a:lnTo>
                  <a:lnTo>
                    <a:pt x="4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9" name="Freeform 637"/>
            <p:cNvSpPr>
              <a:spLocks/>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0 h 56"/>
                <a:gd name="T20" fmla="*/ 2147483647 w 80"/>
                <a:gd name="T21" fmla="*/ 0 h 56"/>
                <a:gd name="T22" fmla="*/ 2147483647 w 80"/>
                <a:gd name="T23" fmla="*/ 0 h 56"/>
                <a:gd name="T24" fmla="*/ 0 w 80"/>
                <a:gd name="T25" fmla="*/ 2147483647 h 56"/>
                <a:gd name="T26" fmla="*/ 2147483647 w 80"/>
                <a:gd name="T27" fmla="*/ 2147483647 h 56"/>
                <a:gd name="T28" fmla="*/ 2147483647 w 80"/>
                <a:gd name="T29" fmla="*/ 2147483647 h 56"/>
                <a:gd name="T30" fmla="*/ 2147483647 w 80"/>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6"/>
                <a:gd name="T50" fmla="*/ 80 w 80"/>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0" name="Freeform 638"/>
            <p:cNvSpPr>
              <a:spLocks/>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2147483647 w 56"/>
                <a:gd name="T15" fmla="*/ 0 h 48"/>
                <a:gd name="T16" fmla="*/ 0 w 56"/>
                <a:gd name="T17" fmla="*/ 2147483647 h 48"/>
                <a:gd name="T18" fmla="*/ 0 w 56"/>
                <a:gd name="T19" fmla="*/ 2147483647 h 48"/>
                <a:gd name="T20" fmla="*/ 0 w 56"/>
                <a:gd name="T21" fmla="*/ 2147483647 h 48"/>
                <a:gd name="T22" fmla="*/ 2147483647 w 56"/>
                <a:gd name="T23" fmla="*/ 2147483647 h 48"/>
                <a:gd name="T24" fmla="*/ 2147483647 w 56"/>
                <a:gd name="T25" fmla="*/ 2147483647 h 48"/>
                <a:gd name="T26" fmla="*/ 2147483647 w 56"/>
                <a:gd name="T27" fmla="*/ 2147483647 h 48"/>
                <a:gd name="T28" fmla="*/ 2147483647 w 56"/>
                <a:gd name="T29" fmla="*/ 2147483647 h 48"/>
                <a:gd name="T30" fmla="*/ 2147483647 w 56"/>
                <a:gd name="T31" fmla="*/ 2147483647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6"/>
                <a:gd name="T49" fmla="*/ 0 h 48"/>
                <a:gd name="T50" fmla="*/ 56 w 56"/>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1" name="Freeform 639"/>
            <p:cNvSpPr>
              <a:spLocks/>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2147483647 h 56"/>
                <a:gd name="T20" fmla="*/ 2147483647 w 80"/>
                <a:gd name="T21" fmla="*/ 2147483647 h 56"/>
                <a:gd name="T22" fmla="*/ 2147483647 w 80"/>
                <a:gd name="T23" fmla="*/ 0 h 56"/>
                <a:gd name="T24" fmla="*/ 2147483647 w 80"/>
                <a:gd name="T25" fmla="*/ 0 h 56"/>
                <a:gd name="T26" fmla="*/ 2147483647 w 80"/>
                <a:gd name="T27" fmla="*/ 0 h 56"/>
                <a:gd name="T28" fmla="*/ 0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0"/>
                <a:gd name="T58" fmla="*/ 0 h 56"/>
                <a:gd name="T59" fmla="*/ 80 w 8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2" name="Freeform 640"/>
            <p:cNvSpPr>
              <a:spLocks/>
            </p:cNvSpPr>
            <p:nvPr/>
          </p:nvSpPr>
          <p:spPr bwMode="auto">
            <a:xfrm>
              <a:off x="4182153" y="3100199"/>
              <a:ext cx="203971" cy="224807"/>
            </a:xfrm>
            <a:custGeom>
              <a:avLst/>
              <a:gdLst>
                <a:gd name="T0" fmla="*/ 2147483647 w 152"/>
                <a:gd name="T1" fmla="*/ 2147483647 h 168"/>
                <a:gd name="T2" fmla="*/ 2147483647 w 152"/>
                <a:gd name="T3" fmla="*/ 2147483647 h 168"/>
                <a:gd name="T4" fmla="*/ 2147483647 w 152"/>
                <a:gd name="T5" fmla="*/ 2147483647 h 168"/>
                <a:gd name="T6" fmla="*/ 2147483647 w 152"/>
                <a:gd name="T7" fmla="*/ 2147483647 h 168"/>
                <a:gd name="T8" fmla="*/ 2147483647 w 152"/>
                <a:gd name="T9" fmla="*/ 2147483647 h 168"/>
                <a:gd name="T10" fmla="*/ 2147483647 w 152"/>
                <a:gd name="T11" fmla="*/ 2147483647 h 168"/>
                <a:gd name="T12" fmla="*/ 2147483647 w 152"/>
                <a:gd name="T13" fmla="*/ 2147483647 h 168"/>
                <a:gd name="T14" fmla="*/ 2147483647 w 152"/>
                <a:gd name="T15" fmla="*/ 2147483647 h 168"/>
                <a:gd name="T16" fmla="*/ 2147483647 w 152"/>
                <a:gd name="T17" fmla="*/ 2147483647 h 168"/>
                <a:gd name="T18" fmla="*/ 2147483647 w 152"/>
                <a:gd name="T19" fmla="*/ 2147483647 h 168"/>
                <a:gd name="T20" fmla="*/ 2147483647 w 152"/>
                <a:gd name="T21" fmla="*/ 2147483647 h 168"/>
                <a:gd name="T22" fmla="*/ 2147483647 w 152"/>
                <a:gd name="T23" fmla="*/ 0 h 168"/>
                <a:gd name="T24" fmla="*/ 2147483647 w 152"/>
                <a:gd name="T25" fmla="*/ 2147483647 h 168"/>
                <a:gd name="T26" fmla="*/ 2147483647 w 152"/>
                <a:gd name="T27" fmla="*/ 2147483647 h 168"/>
                <a:gd name="T28" fmla="*/ 2147483647 w 152"/>
                <a:gd name="T29" fmla="*/ 2147483647 h 168"/>
                <a:gd name="T30" fmla="*/ 2147483647 w 152"/>
                <a:gd name="T31" fmla="*/ 2147483647 h 168"/>
                <a:gd name="T32" fmla="*/ 2147483647 w 152"/>
                <a:gd name="T33" fmla="*/ 2147483647 h 168"/>
                <a:gd name="T34" fmla="*/ 0 w 152"/>
                <a:gd name="T35" fmla="*/ 2147483647 h 168"/>
                <a:gd name="T36" fmla="*/ 2147483647 w 152"/>
                <a:gd name="T37" fmla="*/ 2147483647 h 168"/>
                <a:gd name="T38" fmla="*/ 2147483647 w 152"/>
                <a:gd name="T39" fmla="*/ 2147483647 h 168"/>
                <a:gd name="T40" fmla="*/ 0 w 152"/>
                <a:gd name="T41" fmla="*/ 2147483647 h 168"/>
                <a:gd name="T42" fmla="*/ 2147483647 w 152"/>
                <a:gd name="T43" fmla="*/ 2147483647 h 168"/>
                <a:gd name="T44" fmla="*/ 2147483647 w 152"/>
                <a:gd name="T45" fmla="*/ 2147483647 h 1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2"/>
                <a:gd name="T70" fmla="*/ 0 h 168"/>
                <a:gd name="T71" fmla="*/ 152 w 152"/>
                <a:gd name="T72" fmla="*/ 168 h 16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2" h="168">
                  <a:moveTo>
                    <a:pt x="24" y="144"/>
                  </a:moveTo>
                  <a:lnTo>
                    <a:pt x="40" y="152"/>
                  </a:lnTo>
                  <a:lnTo>
                    <a:pt x="48" y="160"/>
                  </a:lnTo>
                  <a:lnTo>
                    <a:pt x="56" y="168"/>
                  </a:lnTo>
                  <a:lnTo>
                    <a:pt x="72" y="152"/>
                  </a:lnTo>
                  <a:lnTo>
                    <a:pt x="80" y="160"/>
                  </a:lnTo>
                  <a:lnTo>
                    <a:pt x="136" y="160"/>
                  </a:lnTo>
                  <a:lnTo>
                    <a:pt x="152" y="152"/>
                  </a:lnTo>
                  <a:lnTo>
                    <a:pt x="144" y="144"/>
                  </a:lnTo>
                  <a:lnTo>
                    <a:pt x="128" y="32"/>
                  </a:lnTo>
                  <a:lnTo>
                    <a:pt x="144" y="32"/>
                  </a:lnTo>
                  <a:lnTo>
                    <a:pt x="104" y="0"/>
                  </a:lnTo>
                  <a:lnTo>
                    <a:pt x="104" y="16"/>
                  </a:lnTo>
                  <a:lnTo>
                    <a:pt x="64" y="16"/>
                  </a:lnTo>
                  <a:lnTo>
                    <a:pt x="64" y="48"/>
                  </a:lnTo>
                  <a:lnTo>
                    <a:pt x="56" y="56"/>
                  </a:lnTo>
                  <a:lnTo>
                    <a:pt x="48" y="80"/>
                  </a:lnTo>
                  <a:lnTo>
                    <a:pt x="0" y="80"/>
                  </a:lnTo>
                  <a:lnTo>
                    <a:pt x="8" y="104"/>
                  </a:lnTo>
                  <a:lnTo>
                    <a:pt x="8" y="136"/>
                  </a:lnTo>
                  <a:lnTo>
                    <a:pt x="0" y="144"/>
                  </a:lnTo>
                  <a:lnTo>
                    <a:pt x="16" y="144"/>
                  </a:lnTo>
                  <a:lnTo>
                    <a:pt x="24"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3" name="Freeform 641"/>
            <p:cNvSpPr>
              <a:spLocks/>
            </p:cNvSpPr>
            <p:nvPr/>
          </p:nvSpPr>
          <p:spPr bwMode="auto">
            <a:xfrm>
              <a:off x="4880698" y="3013567"/>
              <a:ext cx="193004" cy="183135"/>
            </a:xfrm>
            <a:custGeom>
              <a:avLst/>
              <a:gdLst>
                <a:gd name="T0" fmla="*/ 0 w 144"/>
                <a:gd name="T1" fmla="*/ 2147483647 h 136"/>
                <a:gd name="T2" fmla="*/ 2147483647 w 144"/>
                <a:gd name="T3" fmla="*/ 2147483647 h 136"/>
                <a:gd name="T4" fmla="*/ 2147483647 w 144"/>
                <a:gd name="T5" fmla="*/ 2147483647 h 136"/>
                <a:gd name="T6" fmla="*/ 2147483647 w 144"/>
                <a:gd name="T7" fmla="*/ 2147483647 h 136"/>
                <a:gd name="T8" fmla="*/ 2147483647 w 144"/>
                <a:gd name="T9" fmla="*/ 2147483647 h 136"/>
                <a:gd name="T10" fmla="*/ 2147483647 w 144"/>
                <a:gd name="T11" fmla="*/ 2147483647 h 136"/>
                <a:gd name="T12" fmla="*/ 2147483647 w 144"/>
                <a:gd name="T13" fmla="*/ 2147483647 h 136"/>
                <a:gd name="T14" fmla="*/ 2147483647 w 144"/>
                <a:gd name="T15" fmla="*/ 2147483647 h 136"/>
                <a:gd name="T16" fmla="*/ 2147483647 w 144"/>
                <a:gd name="T17" fmla="*/ 2147483647 h 136"/>
                <a:gd name="T18" fmla="*/ 2147483647 w 144"/>
                <a:gd name="T19" fmla="*/ 2147483647 h 136"/>
                <a:gd name="T20" fmla="*/ 2147483647 w 144"/>
                <a:gd name="T21" fmla="*/ 2147483647 h 136"/>
                <a:gd name="T22" fmla="*/ 2147483647 w 144"/>
                <a:gd name="T23" fmla="*/ 2147483647 h 136"/>
                <a:gd name="T24" fmla="*/ 2147483647 w 144"/>
                <a:gd name="T25" fmla="*/ 2147483647 h 136"/>
                <a:gd name="T26" fmla="*/ 2147483647 w 144"/>
                <a:gd name="T27" fmla="*/ 0 h 136"/>
                <a:gd name="T28" fmla="*/ 2147483647 w 144"/>
                <a:gd name="T29" fmla="*/ 2147483647 h 136"/>
                <a:gd name="T30" fmla="*/ 2147483647 w 144"/>
                <a:gd name="T31" fmla="*/ 2147483647 h 136"/>
                <a:gd name="T32" fmla="*/ 2147483647 w 144"/>
                <a:gd name="T33" fmla="*/ 0 h 136"/>
                <a:gd name="T34" fmla="*/ 2147483647 w 144"/>
                <a:gd name="T35" fmla="*/ 2147483647 h 136"/>
                <a:gd name="T36" fmla="*/ 2147483647 w 144"/>
                <a:gd name="T37" fmla="*/ 0 h 136"/>
                <a:gd name="T38" fmla="*/ 2147483647 w 144"/>
                <a:gd name="T39" fmla="*/ 0 h 136"/>
                <a:gd name="T40" fmla="*/ 2147483647 w 144"/>
                <a:gd name="T41" fmla="*/ 2147483647 h 136"/>
                <a:gd name="T42" fmla="*/ 0 w 144"/>
                <a:gd name="T43" fmla="*/ 2147483647 h 1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4"/>
                <a:gd name="T67" fmla="*/ 0 h 136"/>
                <a:gd name="T68" fmla="*/ 144 w 144"/>
                <a:gd name="T69" fmla="*/ 136 h 1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4" h="136">
                  <a:moveTo>
                    <a:pt x="0" y="16"/>
                  </a:moveTo>
                  <a:lnTo>
                    <a:pt x="8" y="32"/>
                  </a:lnTo>
                  <a:lnTo>
                    <a:pt x="8" y="40"/>
                  </a:lnTo>
                  <a:lnTo>
                    <a:pt x="8" y="136"/>
                  </a:lnTo>
                  <a:lnTo>
                    <a:pt x="16" y="136"/>
                  </a:lnTo>
                  <a:lnTo>
                    <a:pt x="120" y="136"/>
                  </a:lnTo>
                  <a:lnTo>
                    <a:pt x="136" y="128"/>
                  </a:lnTo>
                  <a:lnTo>
                    <a:pt x="144" y="120"/>
                  </a:lnTo>
                  <a:lnTo>
                    <a:pt x="136" y="88"/>
                  </a:lnTo>
                  <a:lnTo>
                    <a:pt x="120" y="56"/>
                  </a:lnTo>
                  <a:lnTo>
                    <a:pt x="96" y="32"/>
                  </a:lnTo>
                  <a:lnTo>
                    <a:pt x="128" y="48"/>
                  </a:lnTo>
                  <a:lnTo>
                    <a:pt x="136" y="32"/>
                  </a:lnTo>
                  <a:lnTo>
                    <a:pt x="120" y="0"/>
                  </a:lnTo>
                  <a:lnTo>
                    <a:pt x="112" y="8"/>
                  </a:lnTo>
                  <a:lnTo>
                    <a:pt x="88" y="8"/>
                  </a:lnTo>
                  <a:lnTo>
                    <a:pt x="80" y="0"/>
                  </a:lnTo>
                  <a:lnTo>
                    <a:pt x="48" y="8"/>
                  </a:lnTo>
                  <a:lnTo>
                    <a:pt x="24" y="0"/>
                  </a:ln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4" name="Freeform 642"/>
            <p:cNvSpPr>
              <a:spLocks/>
            </p:cNvSpPr>
            <p:nvPr/>
          </p:nvSpPr>
          <p:spPr bwMode="auto">
            <a:xfrm>
              <a:off x="4622993" y="2981765"/>
              <a:ext cx="279637" cy="268671"/>
            </a:xfrm>
            <a:custGeom>
              <a:avLst/>
              <a:gdLst>
                <a:gd name="T0" fmla="*/ 2147483647 w 208"/>
                <a:gd name="T1" fmla="*/ 2147483647 h 200"/>
                <a:gd name="T2" fmla="*/ 2147483647 w 208"/>
                <a:gd name="T3" fmla="*/ 2147483647 h 200"/>
                <a:gd name="T4" fmla="*/ 2147483647 w 208"/>
                <a:gd name="T5" fmla="*/ 2147483647 h 200"/>
                <a:gd name="T6" fmla="*/ 0 w 208"/>
                <a:gd name="T7" fmla="*/ 2147483647 h 200"/>
                <a:gd name="T8" fmla="*/ 0 w 208"/>
                <a:gd name="T9" fmla="*/ 2147483647 h 200"/>
                <a:gd name="T10" fmla="*/ 2147483647 w 208"/>
                <a:gd name="T11" fmla="*/ 2147483647 h 200"/>
                <a:gd name="T12" fmla="*/ 2147483647 w 208"/>
                <a:gd name="T13" fmla="*/ 2147483647 h 200"/>
                <a:gd name="T14" fmla="*/ 2147483647 w 208"/>
                <a:gd name="T15" fmla="*/ 2147483647 h 200"/>
                <a:gd name="T16" fmla="*/ 2147483647 w 208"/>
                <a:gd name="T17" fmla="*/ 2147483647 h 200"/>
                <a:gd name="T18" fmla="*/ 2147483647 w 208"/>
                <a:gd name="T19" fmla="*/ 2147483647 h 200"/>
                <a:gd name="T20" fmla="*/ 2147483647 w 208"/>
                <a:gd name="T21" fmla="*/ 2147483647 h 200"/>
                <a:gd name="T22" fmla="*/ 2147483647 w 208"/>
                <a:gd name="T23" fmla="*/ 2147483647 h 200"/>
                <a:gd name="T24" fmla="*/ 2147483647 w 208"/>
                <a:gd name="T25" fmla="*/ 2147483647 h 200"/>
                <a:gd name="T26" fmla="*/ 2147483647 w 208"/>
                <a:gd name="T27" fmla="*/ 2147483647 h 200"/>
                <a:gd name="T28" fmla="*/ 2147483647 w 208"/>
                <a:gd name="T29" fmla="*/ 2147483647 h 200"/>
                <a:gd name="T30" fmla="*/ 2147483647 w 208"/>
                <a:gd name="T31" fmla="*/ 2147483647 h 200"/>
                <a:gd name="T32" fmla="*/ 2147483647 w 208"/>
                <a:gd name="T33" fmla="*/ 2147483647 h 200"/>
                <a:gd name="T34" fmla="*/ 2147483647 w 208"/>
                <a:gd name="T35" fmla="*/ 2147483647 h 200"/>
                <a:gd name="T36" fmla="*/ 2147483647 w 208"/>
                <a:gd name="T37" fmla="*/ 2147483647 h 200"/>
                <a:gd name="T38" fmla="*/ 2147483647 w 208"/>
                <a:gd name="T39" fmla="*/ 2147483647 h 200"/>
                <a:gd name="T40" fmla="*/ 2147483647 w 208"/>
                <a:gd name="T41" fmla="*/ 2147483647 h 200"/>
                <a:gd name="T42" fmla="*/ 2147483647 w 208"/>
                <a:gd name="T43" fmla="*/ 2147483647 h 200"/>
                <a:gd name="T44" fmla="*/ 2147483647 w 208"/>
                <a:gd name="T45" fmla="*/ 2147483647 h 200"/>
                <a:gd name="T46" fmla="*/ 2147483647 w 208"/>
                <a:gd name="T47" fmla="*/ 2147483647 h 200"/>
                <a:gd name="T48" fmla="*/ 2147483647 w 208"/>
                <a:gd name="T49" fmla="*/ 2147483647 h 200"/>
                <a:gd name="T50" fmla="*/ 2147483647 w 208"/>
                <a:gd name="T51" fmla="*/ 2147483647 h 200"/>
                <a:gd name="T52" fmla="*/ 2147483647 w 208"/>
                <a:gd name="T53" fmla="*/ 2147483647 h 200"/>
                <a:gd name="T54" fmla="*/ 2147483647 w 208"/>
                <a:gd name="T55" fmla="*/ 2147483647 h 200"/>
                <a:gd name="T56" fmla="*/ 2147483647 w 208"/>
                <a:gd name="T57" fmla="*/ 2147483647 h 200"/>
                <a:gd name="T58" fmla="*/ 2147483647 w 208"/>
                <a:gd name="T59" fmla="*/ 2147483647 h 200"/>
                <a:gd name="T60" fmla="*/ 2147483647 w 208"/>
                <a:gd name="T61" fmla="*/ 2147483647 h 200"/>
                <a:gd name="T62" fmla="*/ 2147483647 w 208"/>
                <a:gd name="T63" fmla="*/ 0 h 200"/>
                <a:gd name="T64" fmla="*/ 2147483647 w 208"/>
                <a:gd name="T65" fmla="*/ 2147483647 h 200"/>
                <a:gd name="T66" fmla="*/ 2147483647 w 208"/>
                <a:gd name="T67" fmla="*/ 2147483647 h 2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8"/>
                <a:gd name="T103" fmla="*/ 0 h 200"/>
                <a:gd name="T104" fmla="*/ 208 w 208"/>
                <a:gd name="T105" fmla="*/ 200 h 2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8" h="200">
                  <a:moveTo>
                    <a:pt x="16" y="24"/>
                  </a:moveTo>
                  <a:lnTo>
                    <a:pt x="8" y="32"/>
                  </a:lnTo>
                  <a:lnTo>
                    <a:pt x="8" y="40"/>
                  </a:lnTo>
                  <a:lnTo>
                    <a:pt x="0" y="48"/>
                  </a:lnTo>
                  <a:lnTo>
                    <a:pt x="0" y="112"/>
                  </a:lnTo>
                  <a:lnTo>
                    <a:pt x="24" y="136"/>
                  </a:lnTo>
                  <a:lnTo>
                    <a:pt x="32" y="136"/>
                  </a:lnTo>
                  <a:lnTo>
                    <a:pt x="64" y="144"/>
                  </a:lnTo>
                  <a:lnTo>
                    <a:pt x="72" y="152"/>
                  </a:lnTo>
                  <a:lnTo>
                    <a:pt x="88" y="144"/>
                  </a:lnTo>
                  <a:lnTo>
                    <a:pt x="184" y="192"/>
                  </a:lnTo>
                  <a:lnTo>
                    <a:pt x="192" y="200"/>
                  </a:lnTo>
                  <a:lnTo>
                    <a:pt x="192" y="184"/>
                  </a:lnTo>
                  <a:lnTo>
                    <a:pt x="200" y="184"/>
                  </a:lnTo>
                  <a:lnTo>
                    <a:pt x="208" y="160"/>
                  </a:lnTo>
                  <a:lnTo>
                    <a:pt x="200" y="160"/>
                  </a:lnTo>
                  <a:lnTo>
                    <a:pt x="200" y="64"/>
                  </a:lnTo>
                  <a:lnTo>
                    <a:pt x="200" y="56"/>
                  </a:lnTo>
                  <a:lnTo>
                    <a:pt x="192" y="40"/>
                  </a:lnTo>
                  <a:lnTo>
                    <a:pt x="200" y="32"/>
                  </a:lnTo>
                  <a:lnTo>
                    <a:pt x="200" y="24"/>
                  </a:lnTo>
                  <a:lnTo>
                    <a:pt x="192" y="16"/>
                  </a:lnTo>
                  <a:lnTo>
                    <a:pt x="176" y="8"/>
                  </a:lnTo>
                  <a:lnTo>
                    <a:pt x="160" y="8"/>
                  </a:lnTo>
                  <a:lnTo>
                    <a:pt x="136" y="16"/>
                  </a:lnTo>
                  <a:lnTo>
                    <a:pt x="136" y="32"/>
                  </a:lnTo>
                  <a:lnTo>
                    <a:pt x="112" y="40"/>
                  </a:lnTo>
                  <a:lnTo>
                    <a:pt x="96" y="24"/>
                  </a:lnTo>
                  <a:lnTo>
                    <a:pt x="88" y="16"/>
                  </a:lnTo>
                  <a:lnTo>
                    <a:pt x="80" y="8"/>
                  </a:lnTo>
                  <a:lnTo>
                    <a:pt x="48" y="8"/>
                  </a:lnTo>
                  <a:lnTo>
                    <a:pt x="32" y="0"/>
                  </a:lnTo>
                  <a:lnTo>
                    <a:pt x="32" y="8"/>
                  </a:lnTo>
                  <a:lnTo>
                    <a:pt x="1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5" name="Freeform 643"/>
            <p:cNvSpPr>
              <a:spLocks/>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104"/>
                <a:gd name="T65" fmla="*/ 56 w 56"/>
                <a:gd name="T66" fmla="*/ 104 h 1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6" name="Freeform 644"/>
            <p:cNvSpPr>
              <a:spLocks/>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7" name="Freeform 645"/>
            <p:cNvSpPr>
              <a:spLocks/>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2147483647 w 56"/>
                <a:gd name="T43" fmla="*/ 2147483647 h 1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6"/>
                <a:gd name="T67" fmla="*/ 0 h 104"/>
                <a:gd name="T68" fmla="*/ 56 w 56"/>
                <a:gd name="T69" fmla="*/ 104 h 1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8" name="Freeform 646"/>
            <p:cNvSpPr>
              <a:spLocks/>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9" name="Freeform 647"/>
            <p:cNvSpPr>
              <a:spLocks/>
            </p:cNvSpPr>
            <p:nvPr/>
          </p:nvSpPr>
          <p:spPr bwMode="auto">
            <a:xfrm>
              <a:off x="4182153" y="3089233"/>
              <a:ext cx="139270" cy="118435"/>
            </a:xfrm>
            <a:custGeom>
              <a:avLst/>
              <a:gdLst>
                <a:gd name="T0" fmla="*/ 2147483647 w 104"/>
                <a:gd name="T1" fmla="*/ 2147483647 h 88"/>
                <a:gd name="T2" fmla="*/ 2147483647 w 104"/>
                <a:gd name="T3" fmla="*/ 2147483647 h 88"/>
                <a:gd name="T4" fmla="*/ 2147483647 w 104"/>
                <a:gd name="T5" fmla="*/ 2147483647 h 88"/>
                <a:gd name="T6" fmla="*/ 2147483647 w 104"/>
                <a:gd name="T7" fmla="*/ 2147483647 h 88"/>
                <a:gd name="T8" fmla="*/ 2147483647 w 104"/>
                <a:gd name="T9" fmla="*/ 2147483647 h 88"/>
                <a:gd name="T10" fmla="*/ 2147483647 w 104"/>
                <a:gd name="T11" fmla="*/ 0 h 88"/>
                <a:gd name="T12" fmla="*/ 2147483647 w 104"/>
                <a:gd name="T13" fmla="*/ 0 h 88"/>
                <a:gd name="T14" fmla="*/ 2147483647 w 104"/>
                <a:gd name="T15" fmla="*/ 2147483647 h 88"/>
                <a:gd name="T16" fmla="*/ 2147483647 w 104"/>
                <a:gd name="T17" fmla="*/ 2147483647 h 88"/>
                <a:gd name="T18" fmla="*/ 0 w 104"/>
                <a:gd name="T19" fmla="*/ 2147483647 h 88"/>
                <a:gd name="T20" fmla="*/ 2147483647 w 104"/>
                <a:gd name="T21" fmla="*/ 2147483647 h 88"/>
                <a:gd name="T22" fmla="*/ 2147483647 w 104"/>
                <a:gd name="T23" fmla="*/ 2147483647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88"/>
                <a:gd name="T38" fmla="*/ 104 w 104"/>
                <a:gd name="T39" fmla="*/ 88 h 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88">
                  <a:moveTo>
                    <a:pt x="56" y="64"/>
                  </a:moveTo>
                  <a:lnTo>
                    <a:pt x="64" y="56"/>
                  </a:lnTo>
                  <a:lnTo>
                    <a:pt x="64" y="24"/>
                  </a:lnTo>
                  <a:lnTo>
                    <a:pt x="104" y="24"/>
                  </a:lnTo>
                  <a:lnTo>
                    <a:pt x="104" y="8"/>
                  </a:lnTo>
                  <a:lnTo>
                    <a:pt x="104" y="0"/>
                  </a:lnTo>
                  <a:lnTo>
                    <a:pt x="48" y="0"/>
                  </a:lnTo>
                  <a:lnTo>
                    <a:pt x="40" y="8"/>
                  </a:lnTo>
                  <a:lnTo>
                    <a:pt x="16" y="48"/>
                  </a:lnTo>
                  <a:lnTo>
                    <a:pt x="0" y="88"/>
                  </a:lnTo>
                  <a:lnTo>
                    <a:pt x="48" y="88"/>
                  </a:lnTo>
                  <a:lnTo>
                    <a:pt x="56"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0" name="Freeform 648"/>
            <p:cNvSpPr>
              <a:spLocks/>
            </p:cNvSpPr>
            <p:nvPr/>
          </p:nvSpPr>
          <p:spPr bwMode="auto">
            <a:xfrm>
              <a:off x="4192022"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2147483647 w 32"/>
                <a:gd name="T11" fmla="*/ 2147483647 h 24"/>
                <a:gd name="T12" fmla="*/ 2147483647 w 32"/>
                <a:gd name="T13" fmla="*/ 2147483647 h 24"/>
                <a:gd name="T14" fmla="*/ 2147483647 w 32"/>
                <a:gd name="T15" fmla="*/ 2147483647 h 24"/>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24"/>
                <a:gd name="T26" fmla="*/ 32 w 3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24">
                  <a:moveTo>
                    <a:pt x="32" y="16"/>
                  </a:moveTo>
                  <a:lnTo>
                    <a:pt x="32" y="8"/>
                  </a:lnTo>
                  <a:lnTo>
                    <a:pt x="32" y="0"/>
                  </a:lnTo>
                  <a:lnTo>
                    <a:pt x="24" y="0"/>
                  </a:lnTo>
                  <a:lnTo>
                    <a:pt x="0" y="8"/>
                  </a:lnTo>
                  <a:lnTo>
                    <a:pt x="8" y="24"/>
                  </a:lnTo>
                  <a:lnTo>
                    <a:pt x="24" y="16"/>
                  </a:lnTo>
                  <a:lnTo>
                    <a:pt x="3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1" name="Freeform 649"/>
            <p:cNvSpPr>
              <a:spLocks/>
            </p:cNvSpPr>
            <p:nvPr/>
          </p:nvSpPr>
          <p:spPr bwMode="auto">
            <a:xfrm>
              <a:off x="4837930" y="3174769"/>
              <a:ext cx="278541" cy="344338"/>
            </a:xfrm>
            <a:custGeom>
              <a:avLst/>
              <a:gdLst>
                <a:gd name="T0" fmla="*/ 2147483647 w 208"/>
                <a:gd name="T1" fmla="*/ 2147483647 h 256"/>
                <a:gd name="T2" fmla="*/ 2147483647 w 208"/>
                <a:gd name="T3" fmla="*/ 2147483647 h 256"/>
                <a:gd name="T4" fmla="*/ 2147483647 w 208"/>
                <a:gd name="T5" fmla="*/ 2147483647 h 256"/>
                <a:gd name="T6" fmla="*/ 2147483647 w 208"/>
                <a:gd name="T7" fmla="*/ 2147483647 h 256"/>
                <a:gd name="T8" fmla="*/ 2147483647 w 208"/>
                <a:gd name="T9" fmla="*/ 2147483647 h 256"/>
                <a:gd name="T10" fmla="*/ 2147483647 w 208"/>
                <a:gd name="T11" fmla="*/ 2147483647 h 256"/>
                <a:gd name="T12" fmla="*/ 2147483647 w 208"/>
                <a:gd name="T13" fmla="*/ 2147483647 h 256"/>
                <a:gd name="T14" fmla="*/ 2147483647 w 208"/>
                <a:gd name="T15" fmla="*/ 2147483647 h 256"/>
                <a:gd name="T16" fmla="*/ 2147483647 w 208"/>
                <a:gd name="T17" fmla="*/ 2147483647 h 256"/>
                <a:gd name="T18" fmla="*/ 0 w 208"/>
                <a:gd name="T19" fmla="*/ 2147483647 h 256"/>
                <a:gd name="T20" fmla="*/ 2147483647 w 208"/>
                <a:gd name="T21" fmla="*/ 2147483647 h 256"/>
                <a:gd name="T22" fmla="*/ 2147483647 w 208"/>
                <a:gd name="T23" fmla="*/ 2147483647 h 256"/>
                <a:gd name="T24" fmla="*/ 2147483647 w 208"/>
                <a:gd name="T25" fmla="*/ 2147483647 h 256"/>
                <a:gd name="T26" fmla="*/ 2147483647 w 208"/>
                <a:gd name="T27" fmla="*/ 2147483647 h 256"/>
                <a:gd name="T28" fmla="*/ 2147483647 w 208"/>
                <a:gd name="T29" fmla="*/ 2147483647 h 256"/>
                <a:gd name="T30" fmla="*/ 2147483647 w 208"/>
                <a:gd name="T31" fmla="*/ 2147483647 h 256"/>
                <a:gd name="T32" fmla="*/ 2147483647 w 208"/>
                <a:gd name="T33" fmla="*/ 2147483647 h 256"/>
                <a:gd name="T34" fmla="*/ 2147483647 w 208"/>
                <a:gd name="T35" fmla="*/ 2147483647 h 256"/>
                <a:gd name="T36" fmla="*/ 2147483647 w 208"/>
                <a:gd name="T37" fmla="*/ 2147483647 h 256"/>
                <a:gd name="T38" fmla="*/ 2147483647 w 208"/>
                <a:gd name="T39" fmla="*/ 2147483647 h 256"/>
                <a:gd name="T40" fmla="*/ 2147483647 w 208"/>
                <a:gd name="T41" fmla="*/ 2147483647 h 256"/>
                <a:gd name="T42" fmla="*/ 2147483647 w 208"/>
                <a:gd name="T43" fmla="*/ 2147483647 h 256"/>
                <a:gd name="T44" fmla="*/ 2147483647 w 208"/>
                <a:gd name="T45" fmla="*/ 2147483647 h 256"/>
                <a:gd name="T46" fmla="*/ 2147483647 w 208"/>
                <a:gd name="T47" fmla="*/ 2147483647 h 256"/>
                <a:gd name="T48" fmla="*/ 2147483647 w 208"/>
                <a:gd name="T49" fmla="*/ 2147483647 h 256"/>
                <a:gd name="T50" fmla="*/ 2147483647 w 208"/>
                <a:gd name="T51" fmla="*/ 2147483647 h 256"/>
                <a:gd name="T52" fmla="*/ 2147483647 w 208"/>
                <a:gd name="T53" fmla="*/ 2147483647 h 256"/>
                <a:gd name="T54" fmla="*/ 2147483647 w 208"/>
                <a:gd name="T55" fmla="*/ 2147483647 h 256"/>
                <a:gd name="T56" fmla="*/ 2147483647 w 208"/>
                <a:gd name="T57" fmla="*/ 2147483647 h 256"/>
                <a:gd name="T58" fmla="*/ 2147483647 w 208"/>
                <a:gd name="T59" fmla="*/ 2147483647 h 256"/>
                <a:gd name="T60" fmla="*/ 2147483647 w 208"/>
                <a:gd name="T61" fmla="*/ 2147483647 h 256"/>
                <a:gd name="T62" fmla="*/ 2147483647 w 208"/>
                <a:gd name="T63" fmla="*/ 2147483647 h 256"/>
                <a:gd name="T64" fmla="*/ 2147483647 w 208"/>
                <a:gd name="T65" fmla="*/ 2147483647 h 256"/>
                <a:gd name="T66" fmla="*/ 2147483647 w 208"/>
                <a:gd name="T67" fmla="*/ 2147483647 h 256"/>
                <a:gd name="T68" fmla="*/ 2147483647 w 208"/>
                <a:gd name="T69" fmla="*/ 2147483647 h 256"/>
                <a:gd name="T70" fmla="*/ 2147483647 w 208"/>
                <a:gd name="T71" fmla="*/ 0 h 256"/>
                <a:gd name="T72" fmla="*/ 2147483647 w 208"/>
                <a:gd name="T73" fmla="*/ 2147483647 h 256"/>
                <a:gd name="T74" fmla="*/ 2147483647 w 208"/>
                <a:gd name="T75" fmla="*/ 2147483647 h 2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256"/>
                <a:gd name="T116" fmla="*/ 208 w 208"/>
                <a:gd name="T117" fmla="*/ 256 h 25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256">
                  <a:moveTo>
                    <a:pt x="152" y="16"/>
                  </a:moveTo>
                  <a:lnTo>
                    <a:pt x="48" y="16"/>
                  </a:lnTo>
                  <a:lnTo>
                    <a:pt x="40" y="40"/>
                  </a:lnTo>
                  <a:lnTo>
                    <a:pt x="32" y="40"/>
                  </a:lnTo>
                  <a:lnTo>
                    <a:pt x="32" y="56"/>
                  </a:lnTo>
                  <a:lnTo>
                    <a:pt x="24" y="48"/>
                  </a:lnTo>
                  <a:lnTo>
                    <a:pt x="24" y="96"/>
                  </a:lnTo>
                  <a:lnTo>
                    <a:pt x="8" y="104"/>
                  </a:lnTo>
                  <a:lnTo>
                    <a:pt x="8" y="128"/>
                  </a:lnTo>
                  <a:lnTo>
                    <a:pt x="0" y="136"/>
                  </a:lnTo>
                  <a:lnTo>
                    <a:pt x="16" y="160"/>
                  </a:lnTo>
                  <a:lnTo>
                    <a:pt x="24" y="176"/>
                  </a:lnTo>
                  <a:lnTo>
                    <a:pt x="32" y="200"/>
                  </a:lnTo>
                  <a:lnTo>
                    <a:pt x="48" y="208"/>
                  </a:lnTo>
                  <a:lnTo>
                    <a:pt x="72" y="232"/>
                  </a:lnTo>
                  <a:lnTo>
                    <a:pt x="80" y="240"/>
                  </a:lnTo>
                  <a:lnTo>
                    <a:pt x="104" y="240"/>
                  </a:lnTo>
                  <a:lnTo>
                    <a:pt x="120" y="256"/>
                  </a:lnTo>
                  <a:lnTo>
                    <a:pt x="144" y="248"/>
                  </a:lnTo>
                  <a:lnTo>
                    <a:pt x="168" y="240"/>
                  </a:lnTo>
                  <a:lnTo>
                    <a:pt x="176" y="240"/>
                  </a:lnTo>
                  <a:lnTo>
                    <a:pt x="176" y="232"/>
                  </a:lnTo>
                  <a:lnTo>
                    <a:pt x="168" y="224"/>
                  </a:lnTo>
                  <a:lnTo>
                    <a:pt x="160" y="216"/>
                  </a:lnTo>
                  <a:lnTo>
                    <a:pt x="144" y="200"/>
                  </a:lnTo>
                  <a:lnTo>
                    <a:pt x="144" y="192"/>
                  </a:lnTo>
                  <a:lnTo>
                    <a:pt x="152" y="192"/>
                  </a:lnTo>
                  <a:lnTo>
                    <a:pt x="160" y="168"/>
                  </a:lnTo>
                  <a:lnTo>
                    <a:pt x="176" y="152"/>
                  </a:lnTo>
                  <a:lnTo>
                    <a:pt x="184" y="128"/>
                  </a:lnTo>
                  <a:lnTo>
                    <a:pt x="192" y="80"/>
                  </a:lnTo>
                  <a:lnTo>
                    <a:pt x="200" y="72"/>
                  </a:lnTo>
                  <a:lnTo>
                    <a:pt x="208" y="72"/>
                  </a:lnTo>
                  <a:lnTo>
                    <a:pt x="200" y="48"/>
                  </a:lnTo>
                  <a:lnTo>
                    <a:pt x="192" y="16"/>
                  </a:lnTo>
                  <a:lnTo>
                    <a:pt x="176" y="0"/>
                  </a:lnTo>
                  <a:lnTo>
                    <a:pt x="168" y="8"/>
                  </a:lnTo>
                  <a:lnTo>
                    <a:pt x="15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2" name="Freeform 650"/>
            <p:cNvSpPr>
              <a:spLocks/>
            </p:cNvSpPr>
            <p:nvPr/>
          </p:nvSpPr>
          <p:spPr bwMode="auto">
            <a:xfrm>
              <a:off x="4321423" y="3400672"/>
              <a:ext cx="107468" cy="96502"/>
            </a:xfrm>
            <a:custGeom>
              <a:avLst/>
              <a:gdLst>
                <a:gd name="T0" fmla="*/ 2147483647 w 80"/>
                <a:gd name="T1" fmla="*/ 2147483647 h 72"/>
                <a:gd name="T2" fmla="*/ 2147483647 w 80"/>
                <a:gd name="T3" fmla="*/ 2147483647 h 72"/>
                <a:gd name="T4" fmla="*/ 2147483647 w 80"/>
                <a:gd name="T5" fmla="*/ 2147483647 h 72"/>
                <a:gd name="T6" fmla="*/ 2147483647 w 80"/>
                <a:gd name="T7" fmla="*/ 2147483647 h 72"/>
                <a:gd name="T8" fmla="*/ 2147483647 w 80"/>
                <a:gd name="T9" fmla="*/ 0 h 72"/>
                <a:gd name="T10" fmla="*/ 2147483647 w 80"/>
                <a:gd name="T11" fmla="*/ 0 h 72"/>
                <a:gd name="T12" fmla="*/ 2147483647 w 80"/>
                <a:gd name="T13" fmla="*/ 0 h 72"/>
                <a:gd name="T14" fmla="*/ 2147483647 w 80"/>
                <a:gd name="T15" fmla="*/ 0 h 72"/>
                <a:gd name="T16" fmla="*/ 2147483647 w 80"/>
                <a:gd name="T17" fmla="*/ 0 h 72"/>
                <a:gd name="T18" fmla="*/ 2147483647 w 80"/>
                <a:gd name="T19" fmla="*/ 2147483647 h 72"/>
                <a:gd name="T20" fmla="*/ 2147483647 w 80"/>
                <a:gd name="T21" fmla="*/ 2147483647 h 72"/>
                <a:gd name="T22" fmla="*/ 0 w 80"/>
                <a:gd name="T23" fmla="*/ 2147483647 h 72"/>
                <a:gd name="T24" fmla="*/ 2147483647 w 80"/>
                <a:gd name="T25" fmla="*/ 2147483647 h 72"/>
                <a:gd name="T26" fmla="*/ 2147483647 w 80"/>
                <a:gd name="T27" fmla="*/ 2147483647 h 72"/>
                <a:gd name="T28" fmla="*/ 2147483647 w 80"/>
                <a:gd name="T29" fmla="*/ 2147483647 h 72"/>
                <a:gd name="T30" fmla="*/ 2147483647 w 80"/>
                <a:gd name="T31" fmla="*/ 2147483647 h 72"/>
                <a:gd name="T32" fmla="*/ 2147483647 w 80"/>
                <a:gd name="T33" fmla="*/ 2147483647 h 72"/>
                <a:gd name="T34" fmla="*/ 2147483647 w 80"/>
                <a:gd name="T35" fmla="*/ 2147483647 h 72"/>
                <a:gd name="T36" fmla="*/ 2147483647 w 80"/>
                <a:gd name="T37" fmla="*/ 2147483647 h 72"/>
                <a:gd name="T38" fmla="*/ 2147483647 w 80"/>
                <a:gd name="T39" fmla="*/ 2147483647 h 72"/>
                <a:gd name="T40" fmla="*/ 2147483647 w 80"/>
                <a:gd name="T41" fmla="*/ 2147483647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72"/>
                <a:gd name="T65" fmla="*/ 80 w 80"/>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72">
                  <a:moveTo>
                    <a:pt x="72" y="40"/>
                  </a:moveTo>
                  <a:lnTo>
                    <a:pt x="80" y="24"/>
                  </a:lnTo>
                  <a:lnTo>
                    <a:pt x="72" y="8"/>
                  </a:lnTo>
                  <a:lnTo>
                    <a:pt x="48" y="8"/>
                  </a:lnTo>
                  <a:lnTo>
                    <a:pt x="40" y="0"/>
                  </a:lnTo>
                  <a:lnTo>
                    <a:pt x="32" y="0"/>
                  </a:lnTo>
                  <a:lnTo>
                    <a:pt x="24" y="0"/>
                  </a:lnTo>
                  <a:lnTo>
                    <a:pt x="16" y="0"/>
                  </a:lnTo>
                  <a:lnTo>
                    <a:pt x="8" y="0"/>
                  </a:lnTo>
                  <a:lnTo>
                    <a:pt x="8" y="16"/>
                  </a:lnTo>
                  <a:lnTo>
                    <a:pt x="8" y="32"/>
                  </a:lnTo>
                  <a:lnTo>
                    <a:pt x="0" y="40"/>
                  </a:lnTo>
                  <a:lnTo>
                    <a:pt x="8" y="40"/>
                  </a:lnTo>
                  <a:lnTo>
                    <a:pt x="8" y="56"/>
                  </a:lnTo>
                  <a:lnTo>
                    <a:pt x="16" y="64"/>
                  </a:lnTo>
                  <a:lnTo>
                    <a:pt x="16" y="72"/>
                  </a:lnTo>
                  <a:lnTo>
                    <a:pt x="32" y="72"/>
                  </a:lnTo>
                  <a:lnTo>
                    <a:pt x="64" y="64"/>
                  </a:lnTo>
                  <a:lnTo>
                    <a:pt x="72" y="64"/>
                  </a:lnTo>
                  <a:lnTo>
                    <a:pt x="72" y="48"/>
                  </a:lnTo>
                  <a:lnTo>
                    <a:pt x="7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3" name="Freeform 651"/>
            <p:cNvSpPr>
              <a:spLocks/>
            </p:cNvSpPr>
            <p:nvPr/>
          </p:nvSpPr>
          <p:spPr bwMode="auto">
            <a:xfrm>
              <a:off x="4267689" y="3432474"/>
              <a:ext cx="74570"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2147483647 h 48"/>
                <a:gd name="T10" fmla="*/ 2147483647 w 56"/>
                <a:gd name="T11" fmla="*/ 0 h 48"/>
                <a:gd name="T12" fmla="*/ 2147483647 w 56"/>
                <a:gd name="T13" fmla="*/ 2147483647 h 48"/>
                <a:gd name="T14" fmla="*/ 2147483647 w 56"/>
                <a:gd name="T15" fmla="*/ 2147483647 h 48"/>
                <a:gd name="T16" fmla="*/ 0 w 56"/>
                <a:gd name="T17" fmla="*/ 2147483647 h 48"/>
                <a:gd name="T18" fmla="*/ 2147483647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48" y="32"/>
                  </a:moveTo>
                  <a:lnTo>
                    <a:pt x="48" y="16"/>
                  </a:lnTo>
                  <a:lnTo>
                    <a:pt x="40" y="16"/>
                  </a:lnTo>
                  <a:lnTo>
                    <a:pt x="32" y="16"/>
                  </a:lnTo>
                  <a:lnTo>
                    <a:pt x="24" y="8"/>
                  </a:lnTo>
                  <a:lnTo>
                    <a:pt x="16" y="0"/>
                  </a:lnTo>
                  <a:lnTo>
                    <a:pt x="16" y="8"/>
                  </a:lnTo>
                  <a:lnTo>
                    <a:pt x="8" y="16"/>
                  </a:lnTo>
                  <a:lnTo>
                    <a:pt x="0" y="24"/>
                  </a:lnTo>
                  <a:lnTo>
                    <a:pt x="8" y="24"/>
                  </a:lnTo>
                  <a:lnTo>
                    <a:pt x="40" y="48"/>
                  </a:lnTo>
                  <a:lnTo>
                    <a:pt x="56" y="48"/>
                  </a:lnTo>
                  <a:lnTo>
                    <a:pt x="56" y="40"/>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4" name="Freeform 652"/>
            <p:cNvSpPr>
              <a:spLocks/>
            </p:cNvSpPr>
            <p:nvPr/>
          </p:nvSpPr>
          <p:spPr bwMode="auto">
            <a:xfrm>
              <a:off x="4234791" y="3411638"/>
              <a:ext cx="53734" cy="53735"/>
            </a:xfrm>
            <a:custGeom>
              <a:avLst/>
              <a:gdLst>
                <a:gd name="T0" fmla="*/ 2147483647 w 40"/>
                <a:gd name="T1" fmla="*/ 2147483647 h 40"/>
                <a:gd name="T2" fmla="*/ 2147483647 w 40"/>
                <a:gd name="T3" fmla="*/ 2147483647 h 40"/>
                <a:gd name="T4" fmla="*/ 2147483647 w 40"/>
                <a:gd name="T5" fmla="*/ 0 h 40"/>
                <a:gd name="T6" fmla="*/ 2147483647 w 40"/>
                <a:gd name="T7" fmla="*/ 0 h 40"/>
                <a:gd name="T8" fmla="*/ 2147483647 w 40"/>
                <a:gd name="T9" fmla="*/ 2147483647 h 40"/>
                <a:gd name="T10" fmla="*/ 0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40"/>
                <a:gd name="T32" fmla="*/ 40 w 40"/>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5" name="Freeform 653"/>
            <p:cNvSpPr>
              <a:spLocks/>
            </p:cNvSpPr>
            <p:nvPr/>
          </p:nvSpPr>
          <p:spPr bwMode="auto">
            <a:xfrm>
              <a:off x="4196409"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0 w 32"/>
                <a:gd name="T11" fmla="*/ 2147483647 h 24"/>
                <a:gd name="T12" fmla="*/ 2147483647 w 32"/>
                <a:gd name="T13" fmla="*/ 2147483647 h 24"/>
                <a:gd name="T14" fmla="*/ 2147483647 w 32"/>
                <a:gd name="T15" fmla="*/ 2147483647 h 24"/>
                <a:gd name="T16" fmla="*/ 2147483647 w 32"/>
                <a:gd name="T17" fmla="*/ 2147483647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
                <a:gd name="T28" fmla="*/ 0 h 24"/>
                <a:gd name="T29" fmla="*/ 32 w 32"/>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 h="24">
                  <a:moveTo>
                    <a:pt x="32" y="16"/>
                  </a:moveTo>
                  <a:lnTo>
                    <a:pt x="32" y="8"/>
                  </a:lnTo>
                  <a:lnTo>
                    <a:pt x="32" y="0"/>
                  </a:lnTo>
                  <a:lnTo>
                    <a:pt x="24" y="0"/>
                  </a:lnTo>
                  <a:lnTo>
                    <a:pt x="0" y="8"/>
                  </a:lnTo>
                  <a:lnTo>
                    <a:pt x="8" y="24"/>
                  </a:lnTo>
                  <a:lnTo>
                    <a:pt x="24" y="16"/>
                  </a:lnTo>
                  <a:lnTo>
                    <a:pt x="3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6" name="Freeform 654"/>
            <p:cNvSpPr>
              <a:spLocks/>
            </p:cNvSpPr>
            <p:nvPr/>
          </p:nvSpPr>
          <p:spPr bwMode="auto">
            <a:xfrm>
              <a:off x="4239177" y="3411638"/>
              <a:ext cx="53734" cy="53735"/>
            </a:xfrm>
            <a:custGeom>
              <a:avLst/>
              <a:gdLst>
                <a:gd name="T0" fmla="*/ 2147483647 w 40"/>
                <a:gd name="T1" fmla="*/ 2147483647 h 40"/>
                <a:gd name="T2" fmla="*/ 2147483647 w 40"/>
                <a:gd name="T3" fmla="*/ 2147483647 h 40"/>
                <a:gd name="T4" fmla="*/ 2147483647 w 40"/>
                <a:gd name="T5" fmla="*/ 2147483647 h 40"/>
                <a:gd name="T6" fmla="*/ 2147483647 w 40"/>
                <a:gd name="T7" fmla="*/ 0 h 40"/>
                <a:gd name="T8" fmla="*/ 2147483647 w 40"/>
                <a:gd name="T9" fmla="*/ 0 h 40"/>
                <a:gd name="T10" fmla="*/ 2147483647 w 40"/>
                <a:gd name="T11" fmla="*/ 2147483647 h 40"/>
                <a:gd name="T12" fmla="*/ 0 w 40"/>
                <a:gd name="T13" fmla="*/ 2147483647 h 40"/>
                <a:gd name="T14" fmla="*/ 2147483647 w 40"/>
                <a:gd name="T15" fmla="*/ 2147483647 h 40"/>
                <a:gd name="T16" fmla="*/ 2147483647 w 40"/>
                <a:gd name="T17" fmla="*/ 2147483647 h 40"/>
                <a:gd name="T18" fmla="*/ 2147483647 w 40"/>
                <a:gd name="T19" fmla="*/ 2147483647 h 40"/>
                <a:gd name="T20" fmla="*/ 2147483647 w 40"/>
                <a:gd name="T21" fmla="*/ 2147483647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40"/>
                <a:gd name="T35" fmla="*/ 40 w 40"/>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7" name="Freeform 655"/>
            <p:cNvSpPr>
              <a:spLocks/>
            </p:cNvSpPr>
            <p:nvPr/>
          </p:nvSpPr>
          <p:spPr bwMode="auto">
            <a:xfrm>
              <a:off x="4321423" y="3089233"/>
              <a:ext cx="1097" cy="10966"/>
            </a:xfrm>
            <a:custGeom>
              <a:avLst/>
              <a:gdLst>
                <a:gd name="T0" fmla="*/ 0 w 1942"/>
                <a:gd name="T1" fmla="*/ 0 h 8"/>
                <a:gd name="T2" fmla="*/ 0 w 1942"/>
                <a:gd name="T3" fmla="*/ 2147483647 h 8"/>
                <a:gd name="T4" fmla="*/ 0 w 1942"/>
                <a:gd name="T5" fmla="*/ 0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0"/>
                  </a:moveTo>
                  <a:lnTo>
                    <a:pt x="0"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8" name="Freeform 656"/>
            <p:cNvSpPr>
              <a:spLocks/>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2147483647 w 257"/>
                <a:gd name="T39" fmla="*/ 2147483647 h 264"/>
                <a:gd name="T40" fmla="*/ 2147483647 w 257"/>
                <a:gd name="T41" fmla="*/ 2147483647 h 264"/>
                <a:gd name="T42" fmla="*/ 2147483647 w 257"/>
                <a:gd name="T43" fmla="*/ 2147483647 h 264"/>
                <a:gd name="T44" fmla="*/ 2147483647 w 257"/>
                <a:gd name="T45" fmla="*/ 0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0 w 257"/>
                <a:gd name="T73" fmla="*/ 2147483647 h 264"/>
                <a:gd name="T74" fmla="*/ 0 w 257"/>
                <a:gd name="T75" fmla="*/ 2147483647 h 264"/>
                <a:gd name="T76" fmla="*/ 0 w 257"/>
                <a:gd name="T77" fmla="*/ 2147483647 h 264"/>
                <a:gd name="T78" fmla="*/ 2147483647 w 257"/>
                <a:gd name="T79" fmla="*/ 2147483647 h 2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7"/>
                <a:gd name="T121" fmla="*/ 0 h 264"/>
                <a:gd name="T122" fmla="*/ 257 w 257"/>
                <a:gd name="T123" fmla="*/ 264 h 26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9" name="Rectangle 657"/>
            <p:cNvSpPr>
              <a:spLocks noChangeArrowheads="1"/>
            </p:cNvSpPr>
            <p:nvPr/>
          </p:nvSpPr>
          <p:spPr bwMode="auto">
            <a:xfrm>
              <a:off x="4321423" y="3089233"/>
              <a:ext cx="0" cy="10966"/>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10" name="Freeform 658"/>
            <p:cNvSpPr>
              <a:spLocks/>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0 w 257"/>
                <a:gd name="T39" fmla="*/ 2147483647 h 264"/>
                <a:gd name="T40" fmla="*/ 0 w 257"/>
                <a:gd name="T41" fmla="*/ 2147483647 h 264"/>
                <a:gd name="T42" fmla="*/ 2147483647 w 257"/>
                <a:gd name="T43" fmla="*/ 2147483647 h 264"/>
                <a:gd name="T44" fmla="*/ 2147483647 w 257"/>
                <a:gd name="T45" fmla="*/ 2147483647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2147483647 w 257"/>
                <a:gd name="T73" fmla="*/ 2147483647 h 264"/>
                <a:gd name="T74" fmla="*/ 2147483647 w 257"/>
                <a:gd name="T75" fmla="*/ 2147483647 h 264"/>
                <a:gd name="T76" fmla="*/ 2147483647 w 257"/>
                <a:gd name="T77" fmla="*/ 2147483647 h 264"/>
                <a:gd name="T78" fmla="*/ 2147483647 w 257"/>
                <a:gd name="T79" fmla="*/ 2147483647 h 264"/>
                <a:gd name="T80" fmla="*/ 0 w 257"/>
                <a:gd name="T81" fmla="*/ 2147483647 h 264"/>
                <a:gd name="T82" fmla="*/ 0 w 257"/>
                <a:gd name="T83" fmla="*/ 2147483647 h 2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7"/>
                <a:gd name="T127" fmla="*/ 0 h 264"/>
                <a:gd name="T128" fmla="*/ 257 w 257"/>
                <a:gd name="T129" fmla="*/ 264 h 26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1" name="Freeform 659"/>
            <p:cNvSpPr>
              <a:spLocks/>
            </p:cNvSpPr>
            <p:nvPr/>
          </p:nvSpPr>
          <p:spPr bwMode="auto">
            <a:xfrm>
              <a:off x="4342259" y="2874296"/>
              <a:ext cx="10966" cy="1097"/>
            </a:xfrm>
            <a:custGeom>
              <a:avLst/>
              <a:gdLst>
                <a:gd name="T0" fmla="*/ 2147483647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8" y="0"/>
                  </a:moveTo>
                  <a:lnTo>
                    <a:pt x="0" y="0"/>
                  </a:lnTo>
                  <a:lnTo>
                    <a:pt x="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2" name="Freeform 660"/>
            <p:cNvSpPr>
              <a:spLocks/>
            </p:cNvSpPr>
            <p:nvPr/>
          </p:nvSpPr>
          <p:spPr bwMode="auto">
            <a:xfrm>
              <a:off x="4353225" y="279972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3" name="Rectangle 661"/>
            <p:cNvSpPr>
              <a:spLocks noChangeArrowheads="1"/>
            </p:cNvSpPr>
            <p:nvPr/>
          </p:nvSpPr>
          <p:spPr bwMode="auto">
            <a:xfrm>
              <a:off x="4342259" y="2874296"/>
              <a:ext cx="10966"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14" name="Freeform 662"/>
            <p:cNvSpPr>
              <a:spLocks/>
            </p:cNvSpPr>
            <p:nvPr/>
          </p:nvSpPr>
          <p:spPr bwMode="auto">
            <a:xfrm>
              <a:off x="4353225" y="2799726"/>
              <a:ext cx="10966" cy="1097"/>
            </a:xfrm>
            <a:custGeom>
              <a:avLst/>
              <a:gdLst>
                <a:gd name="T0" fmla="*/ 0 w 8"/>
                <a:gd name="T1" fmla="*/ 0 h 1943"/>
                <a:gd name="T2" fmla="*/ 0 w 8"/>
                <a:gd name="T3" fmla="*/ 0 h 1943"/>
                <a:gd name="T4" fmla="*/ 2147483647 w 8"/>
                <a:gd name="T5" fmla="*/ 0 h 1943"/>
                <a:gd name="T6" fmla="*/ 0 w 8"/>
                <a:gd name="T7" fmla="*/ 0 h 1943"/>
                <a:gd name="T8" fmla="*/ 0 60000 65536"/>
                <a:gd name="T9" fmla="*/ 0 60000 65536"/>
                <a:gd name="T10" fmla="*/ 0 60000 65536"/>
                <a:gd name="T11" fmla="*/ 0 60000 65536"/>
                <a:gd name="T12" fmla="*/ 0 w 8"/>
                <a:gd name="T13" fmla="*/ 0 h 1943"/>
                <a:gd name="T14" fmla="*/ 8 w 8"/>
                <a:gd name="T15" fmla="*/ 1943 h 1943"/>
              </a:gdLst>
              <a:ahLst/>
              <a:cxnLst>
                <a:cxn ang="T8">
                  <a:pos x="T0" y="T1"/>
                </a:cxn>
                <a:cxn ang="T9">
                  <a:pos x="T2" y="T3"/>
                </a:cxn>
                <a:cxn ang="T10">
                  <a:pos x="T4" y="T5"/>
                </a:cxn>
                <a:cxn ang="T11">
                  <a:pos x="T6" y="T7"/>
                </a:cxn>
              </a:cxnLst>
              <a:rect l="T12" t="T13" r="T14" b="T15"/>
              <a:pathLst>
                <a:path w="8" h="1943">
                  <a:moveTo>
                    <a:pt x="0" y="0"/>
                  </a:moveTo>
                  <a:lnTo>
                    <a:pt x="0" y="0"/>
                  </a:ln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5" name="Freeform 663"/>
            <p:cNvSpPr>
              <a:spLocks/>
            </p:cNvSpPr>
            <p:nvPr/>
          </p:nvSpPr>
          <p:spPr bwMode="auto">
            <a:xfrm>
              <a:off x="4310457" y="2755862"/>
              <a:ext cx="203971" cy="161203"/>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0 h 120"/>
                <a:gd name="T12" fmla="*/ 2147483647 w 152"/>
                <a:gd name="T13" fmla="*/ 0 h 120"/>
                <a:gd name="T14" fmla="*/ 2147483647 w 152"/>
                <a:gd name="T15" fmla="*/ 0 h 120"/>
                <a:gd name="T16" fmla="*/ 2147483647 w 152"/>
                <a:gd name="T17" fmla="*/ 0 h 120"/>
                <a:gd name="T18" fmla="*/ 0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2147483647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2147483647 w 152"/>
                <a:gd name="T39" fmla="*/ 2147483647 h 120"/>
                <a:gd name="T40" fmla="*/ 2147483647 w 152"/>
                <a:gd name="T41" fmla="*/ 2147483647 h 120"/>
                <a:gd name="T42" fmla="*/ 2147483647 w 152"/>
                <a:gd name="T43" fmla="*/ 2147483647 h 120"/>
                <a:gd name="T44" fmla="*/ 2147483647 w 152"/>
                <a:gd name="T45" fmla="*/ 2147483647 h 120"/>
                <a:gd name="T46" fmla="*/ 2147483647 w 152"/>
                <a:gd name="T47" fmla="*/ 2147483647 h 120"/>
                <a:gd name="T48" fmla="*/ 2147483647 w 152"/>
                <a:gd name="T49" fmla="*/ 2147483647 h 120"/>
                <a:gd name="T50" fmla="*/ 2147483647 w 152"/>
                <a:gd name="T51" fmla="*/ 2147483647 h 120"/>
                <a:gd name="T52" fmla="*/ 2147483647 w 152"/>
                <a:gd name="T53" fmla="*/ 2147483647 h 120"/>
                <a:gd name="T54" fmla="*/ 2147483647 w 152"/>
                <a:gd name="T55" fmla="*/ 2147483647 h 120"/>
                <a:gd name="T56" fmla="*/ 2147483647 w 152"/>
                <a:gd name="T57" fmla="*/ 2147483647 h 120"/>
                <a:gd name="T58" fmla="*/ 2147483647 w 152"/>
                <a:gd name="T59" fmla="*/ 2147483647 h 120"/>
                <a:gd name="T60" fmla="*/ 2147483647 w 152"/>
                <a:gd name="T61" fmla="*/ 2147483647 h 120"/>
                <a:gd name="T62" fmla="*/ 2147483647 w 152"/>
                <a:gd name="T63" fmla="*/ 2147483647 h 120"/>
                <a:gd name="T64" fmla="*/ 2147483647 w 152"/>
                <a:gd name="T65" fmla="*/ 2147483647 h 120"/>
                <a:gd name="T66" fmla="*/ 2147483647 w 152"/>
                <a:gd name="T67" fmla="*/ 2147483647 h 12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20"/>
                <a:gd name="T104" fmla="*/ 152 w 152"/>
                <a:gd name="T105" fmla="*/ 120 h 12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20">
                  <a:moveTo>
                    <a:pt x="136" y="16"/>
                  </a:moveTo>
                  <a:lnTo>
                    <a:pt x="128" y="16"/>
                  </a:lnTo>
                  <a:lnTo>
                    <a:pt x="112" y="16"/>
                  </a:lnTo>
                  <a:lnTo>
                    <a:pt x="104" y="16"/>
                  </a:lnTo>
                  <a:lnTo>
                    <a:pt x="96" y="8"/>
                  </a:lnTo>
                  <a:lnTo>
                    <a:pt x="48" y="0"/>
                  </a:lnTo>
                  <a:lnTo>
                    <a:pt x="24" y="0"/>
                  </a:lnTo>
                  <a:lnTo>
                    <a:pt x="16" y="0"/>
                  </a:lnTo>
                  <a:lnTo>
                    <a:pt x="8" y="0"/>
                  </a:lnTo>
                  <a:lnTo>
                    <a:pt x="0" y="8"/>
                  </a:lnTo>
                  <a:lnTo>
                    <a:pt x="8" y="32"/>
                  </a:lnTo>
                  <a:lnTo>
                    <a:pt x="16" y="24"/>
                  </a:lnTo>
                  <a:lnTo>
                    <a:pt x="32" y="24"/>
                  </a:lnTo>
                  <a:lnTo>
                    <a:pt x="32" y="32"/>
                  </a:lnTo>
                  <a:lnTo>
                    <a:pt x="40" y="32"/>
                  </a:lnTo>
                  <a:lnTo>
                    <a:pt x="32" y="48"/>
                  </a:lnTo>
                  <a:lnTo>
                    <a:pt x="32" y="64"/>
                  </a:lnTo>
                  <a:lnTo>
                    <a:pt x="24" y="80"/>
                  </a:lnTo>
                  <a:lnTo>
                    <a:pt x="24" y="88"/>
                  </a:lnTo>
                  <a:lnTo>
                    <a:pt x="32" y="88"/>
                  </a:lnTo>
                  <a:lnTo>
                    <a:pt x="24" y="88"/>
                  </a:lnTo>
                  <a:lnTo>
                    <a:pt x="24" y="96"/>
                  </a:lnTo>
                  <a:lnTo>
                    <a:pt x="24" y="104"/>
                  </a:lnTo>
                  <a:lnTo>
                    <a:pt x="32" y="104"/>
                  </a:lnTo>
                  <a:lnTo>
                    <a:pt x="48" y="120"/>
                  </a:lnTo>
                  <a:lnTo>
                    <a:pt x="72" y="112"/>
                  </a:lnTo>
                  <a:lnTo>
                    <a:pt x="96" y="104"/>
                  </a:lnTo>
                  <a:lnTo>
                    <a:pt x="104" y="88"/>
                  </a:lnTo>
                  <a:lnTo>
                    <a:pt x="120" y="72"/>
                  </a:lnTo>
                  <a:lnTo>
                    <a:pt x="120" y="64"/>
                  </a:lnTo>
                  <a:lnTo>
                    <a:pt x="128" y="40"/>
                  </a:lnTo>
                  <a:lnTo>
                    <a:pt x="152" y="24"/>
                  </a:lnTo>
                  <a:lnTo>
                    <a:pt x="144" y="24"/>
                  </a:lnTo>
                  <a:lnTo>
                    <a:pt x="136"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6" name="Freeform 664"/>
            <p:cNvSpPr>
              <a:spLocks/>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0 h 80"/>
                <a:gd name="T20" fmla="*/ 2147483647 w 40"/>
                <a:gd name="T21" fmla="*/ 0 h 80"/>
                <a:gd name="T22" fmla="*/ 2147483647 w 40"/>
                <a:gd name="T23" fmla="*/ 0 h 80"/>
                <a:gd name="T24" fmla="*/ 2147483647 w 40"/>
                <a:gd name="T25" fmla="*/ 2147483647 h 80"/>
                <a:gd name="T26" fmla="*/ 0 w 40"/>
                <a:gd name="T27" fmla="*/ 2147483647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2147483647 w 40"/>
                <a:gd name="T39" fmla="*/ 2147483647 h 80"/>
                <a:gd name="T40" fmla="*/ 2147483647 w 40"/>
                <a:gd name="T41" fmla="*/ 2147483647 h 80"/>
                <a:gd name="T42" fmla="*/ 2147483647 w 40"/>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80"/>
                <a:gd name="T68" fmla="*/ 40 w 40"/>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80">
                  <a:moveTo>
                    <a:pt x="24" y="64"/>
                  </a:move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7" name="Freeform 665"/>
            <p:cNvSpPr>
              <a:spLocks/>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8" name="Freeform 666"/>
            <p:cNvSpPr>
              <a:spLocks/>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2147483647 h 80"/>
                <a:gd name="T20" fmla="*/ 2147483647 w 40"/>
                <a:gd name="T21" fmla="*/ 2147483647 h 80"/>
                <a:gd name="T22" fmla="*/ 2147483647 w 40"/>
                <a:gd name="T23" fmla="*/ 0 h 80"/>
                <a:gd name="T24" fmla="*/ 2147483647 w 40"/>
                <a:gd name="T25" fmla="*/ 0 h 80"/>
                <a:gd name="T26" fmla="*/ 2147483647 w 40"/>
                <a:gd name="T27" fmla="*/ 0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0 w 40"/>
                <a:gd name="T39" fmla="*/ 2147483647 h 80"/>
                <a:gd name="T40" fmla="*/ 2147483647 w 40"/>
                <a:gd name="T41" fmla="*/ 2147483647 h 80"/>
                <a:gd name="T42" fmla="*/ 2147483647 w 40"/>
                <a:gd name="T43" fmla="*/ 2147483647 h 80"/>
                <a:gd name="T44" fmla="*/ 2147483647 w 40"/>
                <a:gd name="T45" fmla="*/ 2147483647 h 80"/>
                <a:gd name="T46" fmla="*/ 2147483647 w 40"/>
                <a:gd name="T47" fmla="*/ 2147483647 h 80"/>
                <a:gd name="T48" fmla="*/ 2147483647 w 40"/>
                <a:gd name="T49" fmla="*/ 2147483647 h 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0"/>
                <a:gd name="T77" fmla="*/ 40 w 40"/>
                <a:gd name="T78" fmla="*/ 80 h 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0">
                  <a:moveTo>
                    <a:pt x="24" y="64"/>
                  </a:moveTo>
                  <a:lnTo>
                    <a:pt x="24" y="64"/>
                  </a:ln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9" name="Freeform 667"/>
            <p:cNvSpPr>
              <a:spLocks/>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0" name="Freeform 668"/>
            <p:cNvSpPr>
              <a:spLocks/>
            </p:cNvSpPr>
            <p:nvPr/>
          </p:nvSpPr>
          <p:spPr bwMode="auto">
            <a:xfrm>
              <a:off x="4342259" y="2874296"/>
              <a:ext cx="2193" cy="21932"/>
            </a:xfrm>
            <a:custGeom>
              <a:avLst/>
              <a:gdLst>
                <a:gd name="T0" fmla="*/ 0 w 1942"/>
                <a:gd name="T1" fmla="*/ 0 h 16"/>
                <a:gd name="T2" fmla="*/ 0 w 1942"/>
                <a:gd name="T3" fmla="*/ 2147483647 h 16"/>
                <a:gd name="T4" fmla="*/ 0 w 1942"/>
                <a:gd name="T5" fmla="*/ 2147483647 h 16"/>
                <a:gd name="T6" fmla="*/ 0 w 1942"/>
                <a:gd name="T7" fmla="*/ 2147483647 h 16"/>
                <a:gd name="T8" fmla="*/ 0 w 1942"/>
                <a:gd name="T9" fmla="*/ 0 h 16"/>
                <a:gd name="T10" fmla="*/ 0 60000 65536"/>
                <a:gd name="T11" fmla="*/ 0 60000 65536"/>
                <a:gd name="T12" fmla="*/ 0 60000 65536"/>
                <a:gd name="T13" fmla="*/ 0 60000 65536"/>
                <a:gd name="T14" fmla="*/ 0 60000 65536"/>
                <a:gd name="T15" fmla="*/ 0 w 1942"/>
                <a:gd name="T16" fmla="*/ 0 h 16"/>
                <a:gd name="T17" fmla="*/ 1942 w 1942"/>
                <a:gd name="T18" fmla="*/ 16 h 16"/>
              </a:gdLst>
              <a:ahLst/>
              <a:cxnLst>
                <a:cxn ang="T10">
                  <a:pos x="T0" y="T1"/>
                </a:cxn>
                <a:cxn ang="T11">
                  <a:pos x="T2" y="T3"/>
                </a:cxn>
                <a:cxn ang="T12">
                  <a:pos x="T4" y="T5"/>
                </a:cxn>
                <a:cxn ang="T13">
                  <a:pos x="T6" y="T7"/>
                </a:cxn>
                <a:cxn ang="T14">
                  <a:pos x="T8" y="T9"/>
                </a:cxn>
              </a:cxnLst>
              <a:rect l="T15" t="T16" r="T17" b="T18"/>
              <a:pathLst>
                <a:path w="1942" h="16">
                  <a:moveTo>
                    <a:pt x="0" y="0"/>
                  </a:moveTo>
                  <a:lnTo>
                    <a:pt x="0" y="8"/>
                  </a:lnTo>
                  <a:lnTo>
                    <a:pt x="0" y="16"/>
                  </a:lnTo>
                  <a:lnTo>
                    <a:pt x="0"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1" name="Freeform 669"/>
            <p:cNvSpPr>
              <a:spLocks/>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2" name="Freeform 670"/>
            <p:cNvSpPr>
              <a:spLocks/>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8"/>
                  </a:moveTo>
                  <a:lnTo>
                    <a:pt x="0"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3" name="Freeform 671"/>
            <p:cNvSpPr>
              <a:spLocks/>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4" name="Freeform 672"/>
            <p:cNvSpPr>
              <a:spLocks/>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w 1942"/>
                <a:gd name="T7" fmla="*/ 2147483647 h 8"/>
                <a:gd name="T8" fmla="*/ 0 60000 65536"/>
                <a:gd name="T9" fmla="*/ 0 60000 65536"/>
                <a:gd name="T10" fmla="*/ 0 60000 65536"/>
                <a:gd name="T11" fmla="*/ 0 60000 65536"/>
                <a:gd name="T12" fmla="*/ 0 w 1942"/>
                <a:gd name="T13" fmla="*/ 0 h 8"/>
                <a:gd name="T14" fmla="*/ 1942 w 1942"/>
                <a:gd name="T15" fmla="*/ 8 h 8"/>
              </a:gdLst>
              <a:ahLst/>
              <a:cxnLst>
                <a:cxn ang="T8">
                  <a:pos x="T0" y="T1"/>
                </a:cxn>
                <a:cxn ang="T9">
                  <a:pos x="T2" y="T3"/>
                </a:cxn>
                <a:cxn ang="T10">
                  <a:pos x="T4" y="T5"/>
                </a:cxn>
                <a:cxn ang="T11">
                  <a:pos x="T6" y="T7"/>
                </a:cxn>
              </a:cxnLst>
              <a:rect l="T12" t="T13" r="T14" b="T15"/>
              <a:pathLst>
                <a:path w="1942" h="8">
                  <a:moveTo>
                    <a:pt x="0" y="8"/>
                  </a:moveTo>
                  <a:lnTo>
                    <a:pt x="0"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5" name="Freeform 673"/>
            <p:cNvSpPr>
              <a:spLocks/>
            </p:cNvSpPr>
            <p:nvPr/>
          </p:nvSpPr>
          <p:spPr bwMode="auto">
            <a:xfrm>
              <a:off x="5320441" y="2896229"/>
              <a:ext cx="10966" cy="10966"/>
            </a:xfrm>
            <a:custGeom>
              <a:avLst/>
              <a:gdLst>
                <a:gd name="T0" fmla="*/ 0 w 8"/>
                <a:gd name="T1" fmla="*/ 0 h 8"/>
                <a:gd name="T2" fmla="*/ 2147483647 w 8"/>
                <a:gd name="T3" fmla="*/ 2147483647 h 8"/>
                <a:gd name="T4" fmla="*/ 0 w 8"/>
                <a:gd name="T5" fmla="*/ 0 h 8"/>
                <a:gd name="T6" fmla="*/ 0 60000 65536"/>
                <a:gd name="T7" fmla="*/ 0 60000 65536"/>
                <a:gd name="T8" fmla="*/ 0 60000 65536"/>
                <a:gd name="T9" fmla="*/ 0 w 8"/>
                <a:gd name="T10" fmla="*/ 0 h 8"/>
                <a:gd name="T11" fmla="*/ 8 w 8"/>
                <a:gd name="T12" fmla="*/ 8 h 8"/>
              </a:gdLst>
              <a:ahLst/>
              <a:cxnLst>
                <a:cxn ang="T6">
                  <a:pos x="T0" y="T1"/>
                </a:cxn>
                <a:cxn ang="T7">
                  <a:pos x="T2" y="T3"/>
                </a:cxn>
                <a:cxn ang="T8">
                  <a:pos x="T4" y="T5"/>
                </a:cxn>
              </a:cxnLst>
              <a:rect l="T9" t="T10" r="T11" b="T12"/>
              <a:pathLst>
                <a:path w="8" h="8">
                  <a:moveTo>
                    <a:pt x="0" y="0"/>
                  </a:move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6" name="Freeform 674"/>
            <p:cNvSpPr>
              <a:spLocks/>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7" name="Freeform 675"/>
            <p:cNvSpPr>
              <a:spLocks/>
            </p:cNvSpPr>
            <p:nvPr/>
          </p:nvSpPr>
          <p:spPr bwMode="auto">
            <a:xfrm>
              <a:off x="5320441" y="2896229"/>
              <a:ext cx="10966" cy="10966"/>
            </a:xfrm>
            <a:custGeom>
              <a:avLst/>
              <a:gdLst>
                <a:gd name="T0" fmla="*/ 0 w 8"/>
                <a:gd name="T1" fmla="*/ 0 h 8"/>
                <a:gd name="T2" fmla="*/ 2147483647 w 8"/>
                <a:gd name="T3" fmla="*/ 2147483647 h 8"/>
                <a:gd name="T4" fmla="*/ 2147483647 w 8"/>
                <a:gd name="T5" fmla="*/ 2147483647 h 8"/>
                <a:gd name="T6" fmla="*/ 0 w 8"/>
                <a:gd name="T7" fmla="*/ 0 h 8"/>
                <a:gd name="T8" fmla="*/ 0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0" y="0"/>
                  </a:move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8" name="Freeform 676"/>
            <p:cNvSpPr>
              <a:spLocks/>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9" name="Freeform 677"/>
            <p:cNvSpPr>
              <a:spLocks/>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2147483647 h 152"/>
                <a:gd name="T26" fmla="*/ 0 w 96"/>
                <a:gd name="T27" fmla="*/ 2147483647 h 152"/>
                <a:gd name="T28" fmla="*/ 2147483647 w 96"/>
                <a:gd name="T29" fmla="*/ 2147483647 h 152"/>
                <a:gd name="T30" fmla="*/ 2147483647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6"/>
                <a:gd name="T82" fmla="*/ 0 h 152"/>
                <a:gd name="T83" fmla="*/ 96 w 96"/>
                <a:gd name="T84" fmla="*/ 152 h 1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0" name="Freeform 678"/>
            <p:cNvSpPr>
              <a:spLocks/>
            </p:cNvSpPr>
            <p:nvPr/>
          </p:nvSpPr>
          <p:spPr bwMode="auto">
            <a:xfrm>
              <a:off x="6211990" y="3174769"/>
              <a:ext cx="118435" cy="246739"/>
            </a:xfrm>
            <a:custGeom>
              <a:avLst/>
              <a:gdLst>
                <a:gd name="T0" fmla="*/ 2147483647 w 88"/>
                <a:gd name="T1" fmla="*/ 0 h 184"/>
                <a:gd name="T2" fmla="*/ 0 w 88"/>
                <a:gd name="T3" fmla="*/ 0 h 184"/>
                <a:gd name="T4" fmla="*/ 0 w 88"/>
                <a:gd name="T5" fmla="*/ 2147483647 h 184"/>
                <a:gd name="T6" fmla="*/ 2147483647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0 h 18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8"/>
                <a:gd name="T85" fmla="*/ 0 h 184"/>
                <a:gd name="T86" fmla="*/ 88 w 88"/>
                <a:gd name="T87" fmla="*/ 184 h 18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1" name="Freeform 679"/>
            <p:cNvSpPr>
              <a:spLocks/>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0 h 152"/>
                <a:gd name="T26" fmla="*/ 2147483647 w 96"/>
                <a:gd name="T27" fmla="*/ 2147483647 h 152"/>
                <a:gd name="T28" fmla="*/ 0 w 96"/>
                <a:gd name="T29" fmla="*/ 2147483647 h 152"/>
                <a:gd name="T30" fmla="*/ 0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2147483647 w 96"/>
                <a:gd name="T55" fmla="*/ 2147483647 h 152"/>
                <a:gd name="T56" fmla="*/ 2147483647 w 96"/>
                <a:gd name="T57" fmla="*/ 2147483647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6"/>
                <a:gd name="T88" fmla="*/ 0 h 152"/>
                <a:gd name="T89" fmla="*/ 96 w 96"/>
                <a:gd name="T90" fmla="*/ 152 h 1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2" name="Freeform 680"/>
            <p:cNvSpPr>
              <a:spLocks/>
            </p:cNvSpPr>
            <p:nvPr/>
          </p:nvSpPr>
          <p:spPr bwMode="auto">
            <a:xfrm>
              <a:off x="6216376" y="3174769"/>
              <a:ext cx="118435" cy="246739"/>
            </a:xfrm>
            <a:custGeom>
              <a:avLst/>
              <a:gdLst>
                <a:gd name="T0" fmla="*/ 2147483647 w 88"/>
                <a:gd name="T1" fmla="*/ 0 h 184"/>
                <a:gd name="T2" fmla="*/ 0 w 88"/>
                <a:gd name="T3" fmla="*/ 0 h 184"/>
                <a:gd name="T4" fmla="*/ 0 w 88"/>
                <a:gd name="T5" fmla="*/ 2147483647 h 184"/>
                <a:gd name="T6" fmla="*/ 0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2147483647 h 184"/>
                <a:gd name="T56" fmla="*/ 2147483647 w 88"/>
                <a:gd name="T57" fmla="*/ 0 h 18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8"/>
                <a:gd name="T88" fmla="*/ 0 h 184"/>
                <a:gd name="T89" fmla="*/ 88 w 88"/>
                <a:gd name="T90" fmla="*/ 184 h 18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3" name="Freeform 681"/>
            <p:cNvSpPr>
              <a:spLocks/>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48"/>
                <a:gd name="T38" fmla="*/ 104 w 104"/>
                <a:gd name="T39" fmla="*/ 48 h 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4" name="Freeform 682"/>
            <p:cNvSpPr>
              <a:spLocks/>
            </p:cNvSpPr>
            <p:nvPr/>
          </p:nvSpPr>
          <p:spPr bwMode="auto">
            <a:xfrm>
              <a:off x="5728382" y="2509124"/>
              <a:ext cx="1030819" cy="719380"/>
            </a:xfrm>
            <a:custGeom>
              <a:avLst/>
              <a:gdLst>
                <a:gd name="T0" fmla="*/ 2147483647 w 768"/>
                <a:gd name="T1" fmla="*/ 2147483647 h 536"/>
                <a:gd name="T2" fmla="*/ 2147483647 w 768"/>
                <a:gd name="T3" fmla="*/ 0 h 536"/>
                <a:gd name="T4" fmla="*/ 2147483647 w 768"/>
                <a:gd name="T5" fmla="*/ 2147483647 h 536"/>
                <a:gd name="T6" fmla="*/ 2147483647 w 768"/>
                <a:gd name="T7" fmla="*/ 2147483647 h 536"/>
                <a:gd name="T8" fmla="*/ 2147483647 w 768"/>
                <a:gd name="T9" fmla="*/ 2147483647 h 536"/>
                <a:gd name="T10" fmla="*/ 2147483647 w 768"/>
                <a:gd name="T11" fmla="*/ 2147483647 h 536"/>
                <a:gd name="T12" fmla="*/ 2147483647 w 768"/>
                <a:gd name="T13" fmla="*/ 2147483647 h 536"/>
                <a:gd name="T14" fmla="*/ 2147483647 w 768"/>
                <a:gd name="T15" fmla="*/ 2147483647 h 536"/>
                <a:gd name="T16" fmla="*/ 2147483647 w 768"/>
                <a:gd name="T17" fmla="*/ 2147483647 h 536"/>
                <a:gd name="T18" fmla="*/ 2147483647 w 768"/>
                <a:gd name="T19" fmla="*/ 2147483647 h 536"/>
                <a:gd name="T20" fmla="*/ 2147483647 w 768"/>
                <a:gd name="T21" fmla="*/ 2147483647 h 536"/>
                <a:gd name="T22" fmla="*/ 2147483647 w 768"/>
                <a:gd name="T23" fmla="*/ 2147483647 h 536"/>
                <a:gd name="T24" fmla="*/ 2147483647 w 768"/>
                <a:gd name="T25" fmla="*/ 2147483647 h 536"/>
                <a:gd name="T26" fmla="*/ 2147483647 w 768"/>
                <a:gd name="T27" fmla="*/ 2147483647 h 536"/>
                <a:gd name="T28" fmla="*/ 0 w 768"/>
                <a:gd name="T29" fmla="*/ 2147483647 h 536"/>
                <a:gd name="T30" fmla="*/ 0 w 768"/>
                <a:gd name="T31" fmla="*/ 2147483647 h 536"/>
                <a:gd name="T32" fmla="*/ 2147483647 w 768"/>
                <a:gd name="T33" fmla="*/ 2147483647 h 536"/>
                <a:gd name="T34" fmla="*/ 2147483647 w 768"/>
                <a:gd name="T35" fmla="*/ 2147483647 h 536"/>
                <a:gd name="T36" fmla="*/ 2147483647 w 768"/>
                <a:gd name="T37" fmla="*/ 2147483647 h 536"/>
                <a:gd name="T38" fmla="*/ 2147483647 w 768"/>
                <a:gd name="T39" fmla="*/ 2147483647 h 536"/>
                <a:gd name="T40" fmla="*/ 2147483647 w 768"/>
                <a:gd name="T41" fmla="*/ 2147483647 h 536"/>
                <a:gd name="T42" fmla="*/ 2147483647 w 768"/>
                <a:gd name="T43" fmla="*/ 2147483647 h 536"/>
                <a:gd name="T44" fmla="*/ 2147483647 w 768"/>
                <a:gd name="T45" fmla="*/ 2147483647 h 536"/>
                <a:gd name="T46" fmla="*/ 2147483647 w 768"/>
                <a:gd name="T47" fmla="*/ 2147483647 h 536"/>
                <a:gd name="T48" fmla="*/ 2147483647 w 768"/>
                <a:gd name="T49" fmla="*/ 2147483647 h 536"/>
                <a:gd name="T50" fmla="*/ 2147483647 w 768"/>
                <a:gd name="T51" fmla="*/ 2147483647 h 536"/>
                <a:gd name="T52" fmla="*/ 2147483647 w 768"/>
                <a:gd name="T53" fmla="*/ 2147483647 h 536"/>
                <a:gd name="T54" fmla="*/ 2147483647 w 768"/>
                <a:gd name="T55" fmla="*/ 2147483647 h 536"/>
                <a:gd name="T56" fmla="*/ 2147483647 w 768"/>
                <a:gd name="T57" fmla="*/ 2147483647 h 536"/>
                <a:gd name="T58" fmla="*/ 2147483647 w 768"/>
                <a:gd name="T59" fmla="*/ 2147483647 h 536"/>
                <a:gd name="T60" fmla="*/ 2147483647 w 768"/>
                <a:gd name="T61" fmla="*/ 2147483647 h 536"/>
                <a:gd name="T62" fmla="*/ 2147483647 w 768"/>
                <a:gd name="T63" fmla="*/ 2147483647 h 536"/>
                <a:gd name="T64" fmla="*/ 2147483647 w 768"/>
                <a:gd name="T65" fmla="*/ 2147483647 h 536"/>
                <a:gd name="T66" fmla="*/ 2147483647 w 768"/>
                <a:gd name="T67" fmla="*/ 2147483647 h 536"/>
                <a:gd name="T68" fmla="*/ 2147483647 w 768"/>
                <a:gd name="T69" fmla="*/ 2147483647 h 536"/>
                <a:gd name="T70" fmla="*/ 2147483647 w 768"/>
                <a:gd name="T71" fmla="*/ 2147483647 h 536"/>
                <a:gd name="T72" fmla="*/ 2147483647 w 768"/>
                <a:gd name="T73" fmla="*/ 2147483647 h 536"/>
                <a:gd name="T74" fmla="*/ 2147483647 w 768"/>
                <a:gd name="T75" fmla="*/ 2147483647 h 536"/>
                <a:gd name="T76" fmla="*/ 2147483647 w 768"/>
                <a:gd name="T77" fmla="*/ 2147483647 h 536"/>
                <a:gd name="T78" fmla="*/ 2147483647 w 768"/>
                <a:gd name="T79" fmla="*/ 2147483647 h 536"/>
                <a:gd name="T80" fmla="*/ 2147483647 w 768"/>
                <a:gd name="T81" fmla="*/ 2147483647 h 536"/>
                <a:gd name="T82" fmla="*/ 2147483647 w 768"/>
                <a:gd name="T83" fmla="*/ 2147483647 h 536"/>
                <a:gd name="T84" fmla="*/ 2147483647 w 768"/>
                <a:gd name="T85" fmla="*/ 2147483647 h 536"/>
                <a:gd name="T86" fmla="*/ 2147483647 w 768"/>
                <a:gd name="T87" fmla="*/ 2147483647 h 536"/>
                <a:gd name="T88" fmla="*/ 2147483647 w 768"/>
                <a:gd name="T89" fmla="*/ 2147483647 h 536"/>
                <a:gd name="T90" fmla="*/ 2147483647 w 768"/>
                <a:gd name="T91" fmla="*/ 2147483647 h 536"/>
                <a:gd name="T92" fmla="*/ 2147483647 w 768"/>
                <a:gd name="T93" fmla="*/ 2147483647 h 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68"/>
                <a:gd name="T142" fmla="*/ 0 h 536"/>
                <a:gd name="T143" fmla="*/ 768 w 768"/>
                <a:gd name="T144" fmla="*/ 536 h 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68" h="536">
                  <a:moveTo>
                    <a:pt x="744" y="152"/>
                  </a:moveTo>
                  <a:lnTo>
                    <a:pt x="768" y="96"/>
                  </a:lnTo>
                  <a:lnTo>
                    <a:pt x="720" y="96"/>
                  </a:lnTo>
                  <a:lnTo>
                    <a:pt x="712" y="80"/>
                  </a:lnTo>
                  <a:lnTo>
                    <a:pt x="680" y="72"/>
                  </a:lnTo>
                  <a:lnTo>
                    <a:pt x="640" y="0"/>
                  </a:lnTo>
                  <a:lnTo>
                    <a:pt x="600" y="0"/>
                  </a:lnTo>
                  <a:lnTo>
                    <a:pt x="592" y="16"/>
                  </a:lnTo>
                  <a:lnTo>
                    <a:pt x="568" y="64"/>
                  </a:lnTo>
                  <a:lnTo>
                    <a:pt x="544" y="64"/>
                  </a:lnTo>
                  <a:lnTo>
                    <a:pt x="536" y="72"/>
                  </a:lnTo>
                  <a:lnTo>
                    <a:pt x="544" y="72"/>
                  </a:lnTo>
                  <a:lnTo>
                    <a:pt x="536" y="72"/>
                  </a:lnTo>
                  <a:lnTo>
                    <a:pt x="528" y="88"/>
                  </a:lnTo>
                  <a:lnTo>
                    <a:pt x="528" y="104"/>
                  </a:lnTo>
                  <a:lnTo>
                    <a:pt x="568" y="112"/>
                  </a:lnTo>
                  <a:lnTo>
                    <a:pt x="576" y="128"/>
                  </a:lnTo>
                  <a:lnTo>
                    <a:pt x="536" y="136"/>
                  </a:lnTo>
                  <a:lnTo>
                    <a:pt x="512" y="152"/>
                  </a:lnTo>
                  <a:lnTo>
                    <a:pt x="480" y="160"/>
                  </a:lnTo>
                  <a:lnTo>
                    <a:pt x="472" y="192"/>
                  </a:lnTo>
                  <a:lnTo>
                    <a:pt x="432" y="192"/>
                  </a:lnTo>
                  <a:lnTo>
                    <a:pt x="384" y="224"/>
                  </a:lnTo>
                  <a:lnTo>
                    <a:pt x="344" y="200"/>
                  </a:lnTo>
                  <a:lnTo>
                    <a:pt x="296" y="200"/>
                  </a:lnTo>
                  <a:lnTo>
                    <a:pt x="264" y="160"/>
                  </a:lnTo>
                  <a:lnTo>
                    <a:pt x="208" y="144"/>
                  </a:lnTo>
                  <a:lnTo>
                    <a:pt x="208" y="104"/>
                  </a:lnTo>
                  <a:lnTo>
                    <a:pt x="184" y="96"/>
                  </a:lnTo>
                  <a:lnTo>
                    <a:pt x="176" y="88"/>
                  </a:lnTo>
                  <a:lnTo>
                    <a:pt x="176" y="96"/>
                  </a:lnTo>
                  <a:lnTo>
                    <a:pt x="176" y="88"/>
                  </a:lnTo>
                  <a:lnTo>
                    <a:pt x="168" y="88"/>
                  </a:lnTo>
                  <a:lnTo>
                    <a:pt x="168" y="96"/>
                  </a:lnTo>
                  <a:lnTo>
                    <a:pt x="168" y="88"/>
                  </a:lnTo>
                  <a:lnTo>
                    <a:pt x="152" y="96"/>
                  </a:lnTo>
                  <a:lnTo>
                    <a:pt x="144" y="120"/>
                  </a:lnTo>
                  <a:lnTo>
                    <a:pt x="112" y="112"/>
                  </a:lnTo>
                  <a:lnTo>
                    <a:pt x="104" y="152"/>
                  </a:lnTo>
                  <a:lnTo>
                    <a:pt x="80" y="160"/>
                  </a:lnTo>
                  <a:lnTo>
                    <a:pt x="72" y="208"/>
                  </a:lnTo>
                  <a:lnTo>
                    <a:pt x="56" y="224"/>
                  </a:lnTo>
                  <a:lnTo>
                    <a:pt x="32" y="240"/>
                  </a:lnTo>
                  <a:lnTo>
                    <a:pt x="0" y="248"/>
                  </a:lnTo>
                  <a:lnTo>
                    <a:pt x="0" y="264"/>
                  </a:lnTo>
                  <a:lnTo>
                    <a:pt x="8" y="272"/>
                  </a:lnTo>
                  <a:lnTo>
                    <a:pt x="8" y="280"/>
                  </a:lnTo>
                  <a:lnTo>
                    <a:pt x="0" y="288"/>
                  </a:lnTo>
                  <a:lnTo>
                    <a:pt x="8" y="296"/>
                  </a:lnTo>
                  <a:lnTo>
                    <a:pt x="24" y="296"/>
                  </a:lnTo>
                  <a:lnTo>
                    <a:pt x="32" y="312"/>
                  </a:lnTo>
                  <a:lnTo>
                    <a:pt x="48" y="312"/>
                  </a:lnTo>
                  <a:lnTo>
                    <a:pt x="72" y="312"/>
                  </a:lnTo>
                  <a:lnTo>
                    <a:pt x="80" y="320"/>
                  </a:lnTo>
                  <a:lnTo>
                    <a:pt x="64" y="344"/>
                  </a:lnTo>
                  <a:lnTo>
                    <a:pt x="64" y="360"/>
                  </a:lnTo>
                  <a:lnTo>
                    <a:pt x="56" y="368"/>
                  </a:lnTo>
                  <a:lnTo>
                    <a:pt x="64" y="384"/>
                  </a:lnTo>
                  <a:lnTo>
                    <a:pt x="88" y="392"/>
                  </a:lnTo>
                  <a:lnTo>
                    <a:pt x="80" y="400"/>
                  </a:lnTo>
                  <a:lnTo>
                    <a:pt x="88" y="400"/>
                  </a:lnTo>
                  <a:lnTo>
                    <a:pt x="120" y="408"/>
                  </a:lnTo>
                  <a:lnTo>
                    <a:pt x="144" y="424"/>
                  </a:lnTo>
                  <a:lnTo>
                    <a:pt x="168" y="424"/>
                  </a:lnTo>
                  <a:lnTo>
                    <a:pt x="176" y="432"/>
                  </a:lnTo>
                  <a:lnTo>
                    <a:pt x="184" y="432"/>
                  </a:lnTo>
                  <a:lnTo>
                    <a:pt x="192" y="440"/>
                  </a:lnTo>
                  <a:lnTo>
                    <a:pt x="208" y="440"/>
                  </a:lnTo>
                  <a:lnTo>
                    <a:pt x="224" y="440"/>
                  </a:lnTo>
                  <a:lnTo>
                    <a:pt x="240" y="424"/>
                  </a:lnTo>
                  <a:lnTo>
                    <a:pt x="256" y="416"/>
                  </a:lnTo>
                  <a:lnTo>
                    <a:pt x="272" y="416"/>
                  </a:lnTo>
                  <a:lnTo>
                    <a:pt x="288" y="424"/>
                  </a:lnTo>
                  <a:lnTo>
                    <a:pt x="296" y="424"/>
                  </a:lnTo>
                  <a:lnTo>
                    <a:pt x="304" y="432"/>
                  </a:lnTo>
                  <a:lnTo>
                    <a:pt x="312" y="448"/>
                  </a:lnTo>
                  <a:lnTo>
                    <a:pt x="304" y="472"/>
                  </a:lnTo>
                  <a:lnTo>
                    <a:pt x="304" y="480"/>
                  </a:lnTo>
                  <a:lnTo>
                    <a:pt x="312" y="488"/>
                  </a:lnTo>
                  <a:lnTo>
                    <a:pt x="320" y="496"/>
                  </a:lnTo>
                  <a:lnTo>
                    <a:pt x="320" y="504"/>
                  </a:lnTo>
                  <a:lnTo>
                    <a:pt x="344" y="512"/>
                  </a:lnTo>
                  <a:lnTo>
                    <a:pt x="336" y="520"/>
                  </a:lnTo>
                  <a:lnTo>
                    <a:pt x="360" y="512"/>
                  </a:lnTo>
                  <a:lnTo>
                    <a:pt x="360" y="496"/>
                  </a:lnTo>
                  <a:lnTo>
                    <a:pt x="400" y="496"/>
                  </a:lnTo>
                  <a:lnTo>
                    <a:pt x="416" y="512"/>
                  </a:lnTo>
                  <a:lnTo>
                    <a:pt x="424" y="520"/>
                  </a:lnTo>
                  <a:lnTo>
                    <a:pt x="432" y="520"/>
                  </a:lnTo>
                  <a:lnTo>
                    <a:pt x="456" y="536"/>
                  </a:lnTo>
                  <a:lnTo>
                    <a:pt x="456" y="520"/>
                  </a:lnTo>
                  <a:lnTo>
                    <a:pt x="488" y="512"/>
                  </a:lnTo>
                  <a:lnTo>
                    <a:pt x="496" y="504"/>
                  </a:lnTo>
                  <a:lnTo>
                    <a:pt x="504" y="504"/>
                  </a:lnTo>
                  <a:lnTo>
                    <a:pt x="512" y="504"/>
                  </a:lnTo>
                  <a:lnTo>
                    <a:pt x="528" y="496"/>
                  </a:lnTo>
                  <a:lnTo>
                    <a:pt x="544" y="488"/>
                  </a:lnTo>
                  <a:lnTo>
                    <a:pt x="568" y="472"/>
                  </a:lnTo>
                  <a:lnTo>
                    <a:pt x="576" y="456"/>
                  </a:lnTo>
                  <a:lnTo>
                    <a:pt x="584" y="440"/>
                  </a:lnTo>
                  <a:lnTo>
                    <a:pt x="600" y="416"/>
                  </a:lnTo>
                  <a:lnTo>
                    <a:pt x="600" y="400"/>
                  </a:lnTo>
                  <a:lnTo>
                    <a:pt x="592" y="392"/>
                  </a:lnTo>
                  <a:lnTo>
                    <a:pt x="600" y="384"/>
                  </a:lnTo>
                  <a:lnTo>
                    <a:pt x="592" y="368"/>
                  </a:lnTo>
                  <a:lnTo>
                    <a:pt x="576" y="328"/>
                  </a:lnTo>
                  <a:lnTo>
                    <a:pt x="576" y="320"/>
                  </a:lnTo>
                  <a:lnTo>
                    <a:pt x="592" y="304"/>
                  </a:lnTo>
                  <a:lnTo>
                    <a:pt x="608" y="296"/>
                  </a:lnTo>
                  <a:lnTo>
                    <a:pt x="608" y="288"/>
                  </a:lnTo>
                  <a:lnTo>
                    <a:pt x="584" y="288"/>
                  </a:lnTo>
                  <a:lnTo>
                    <a:pt x="576" y="288"/>
                  </a:lnTo>
                  <a:lnTo>
                    <a:pt x="568" y="288"/>
                  </a:lnTo>
                  <a:lnTo>
                    <a:pt x="560" y="272"/>
                  </a:lnTo>
                  <a:lnTo>
                    <a:pt x="552" y="264"/>
                  </a:lnTo>
                  <a:lnTo>
                    <a:pt x="568" y="256"/>
                  </a:lnTo>
                  <a:lnTo>
                    <a:pt x="584" y="248"/>
                  </a:lnTo>
                  <a:lnTo>
                    <a:pt x="600" y="232"/>
                  </a:lnTo>
                  <a:lnTo>
                    <a:pt x="608" y="232"/>
                  </a:lnTo>
                  <a:lnTo>
                    <a:pt x="600" y="248"/>
                  </a:lnTo>
                  <a:lnTo>
                    <a:pt x="608" y="256"/>
                  </a:lnTo>
                  <a:lnTo>
                    <a:pt x="616" y="256"/>
                  </a:lnTo>
                  <a:lnTo>
                    <a:pt x="640" y="248"/>
                  </a:lnTo>
                  <a:lnTo>
                    <a:pt x="656" y="256"/>
                  </a:lnTo>
                  <a:lnTo>
                    <a:pt x="664" y="272"/>
                  </a:lnTo>
                  <a:lnTo>
                    <a:pt x="664" y="280"/>
                  </a:lnTo>
                  <a:lnTo>
                    <a:pt x="664" y="304"/>
                  </a:lnTo>
                  <a:lnTo>
                    <a:pt x="656" y="328"/>
                  </a:lnTo>
                  <a:lnTo>
                    <a:pt x="672" y="328"/>
                  </a:lnTo>
                  <a:lnTo>
                    <a:pt x="688" y="320"/>
                  </a:lnTo>
                  <a:lnTo>
                    <a:pt x="696" y="312"/>
                  </a:lnTo>
                  <a:lnTo>
                    <a:pt x="704" y="304"/>
                  </a:lnTo>
                  <a:lnTo>
                    <a:pt x="688" y="272"/>
                  </a:lnTo>
                  <a:lnTo>
                    <a:pt x="688" y="264"/>
                  </a:lnTo>
                  <a:lnTo>
                    <a:pt x="688" y="248"/>
                  </a:lnTo>
                  <a:lnTo>
                    <a:pt x="688" y="240"/>
                  </a:lnTo>
                  <a:lnTo>
                    <a:pt x="680" y="224"/>
                  </a:lnTo>
                  <a:lnTo>
                    <a:pt x="688" y="216"/>
                  </a:lnTo>
                  <a:lnTo>
                    <a:pt x="704" y="200"/>
                  </a:lnTo>
                  <a:lnTo>
                    <a:pt x="720" y="200"/>
                  </a:lnTo>
                  <a:lnTo>
                    <a:pt x="728" y="160"/>
                  </a:lnTo>
                  <a:lnTo>
                    <a:pt x="744"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5" name="Freeform 683"/>
            <p:cNvSpPr>
              <a:spLocks/>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6" name="Freeform 684"/>
            <p:cNvSpPr>
              <a:spLocks/>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2147483647 w 104"/>
                <a:gd name="T25" fmla="*/ 2147483647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7" name="Freeform 685"/>
            <p:cNvSpPr>
              <a:spLocks/>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8" name="Freeform 686"/>
            <p:cNvSpPr>
              <a:spLocks/>
            </p:cNvSpPr>
            <p:nvPr/>
          </p:nvSpPr>
          <p:spPr bwMode="auto">
            <a:xfrm>
              <a:off x="4815998" y="1897212"/>
              <a:ext cx="183135" cy="398071"/>
            </a:xfrm>
            <a:custGeom>
              <a:avLst/>
              <a:gdLst>
                <a:gd name="T0" fmla="*/ 2147483647 w 136"/>
                <a:gd name="T1" fmla="*/ 2147483647 h 296"/>
                <a:gd name="T2" fmla="*/ 2147483647 w 136"/>
                <a:gd name="T3" fmla="*/ 2147483647 h 296"/>
                <a:gd name="T4" fmla="*/ 2147483647 w 136"/>
                <a:gd name="T5" fmla="*/ 2147483647 h 296"/>
                <a:gd name="T6" fmla="*/ 2147483647 w 136"/>
                <a:gd name="T7" fmla="*/ 2147483647 h 296"/>
                <a:gd name="T8" fmla="*/ 2147483647 w 136"/>
                <a:gd name="T9" fmla="*/ 2147483647 h 296"/>
                <a:gd name="T10" fmla="*/ 2147483647 w 136"/>
                <a:gd name="T11" fmla="*/ 2147483647 h 296"/>
                <a:gd name="T12" fmla="*/ 2147483647 w 136"/>
                <a:gd name="T13" fmla="*/ 2147483647 h 296"/>
                <a:gd name="T14" fmla="*/ 2147483647 w 136"/>
                <a:gd name="T15" fmla="*/ 2147483647 h 296"/>
                <a:gd name="T16" fmla="*/ 2147483647 w 136"/>
                <a:gd name="T17" fmla="*/ 2147483647 h 296"/>
                <a:gd name="T18" fmla="*/ 2147483647 w 136"/>
                <a:gd name="T19" fmla="*/ 2147483647 h 296"/>
                <a:gd name="T20" fmla="*/ 2147483647 w 136"/>
                <a:gd name="T21" fmla="*/ 2147483647 h 296"/>
                <a:gd name="T22" fmla="*/ 2147483647 w 136"/>
                <a:gd name="T23" fmla="*/ 2147483647 h 296"/>
                <a:gd name="T24" fmla="*/ 2147483647 w 136"/>
                <a:gd name="T25" fmla="*/ 2147483647 h 296"/>
                <a:gd name="T26" fmla="*/ 2147483647 w 136"/>
                <a:gd name="T27" fmla="*/ 2147483647 h 296"/>
                <a:gd name="T28" fmla="*/ 2147483647 w 136"/>
                <a:gd name="T29" fmla="*/ 2147483647 h 296"/>
                <a:gd name="T30" fmla="*/ 2147483647 w 136"/>
                <a:gd name="T31" fmla="*/ 2147483647 h 296"/>
                <a:gd name="T32" fmla="*/ 2147483647 w 136"/>
                <a:gd name="T33" fmla="*/ 2147483647 h 296"/>
                <a:gd name="T34" fmla="*/ 2147483647 w 136"/>
                <a:gd name="T35" fmla="*/ 0 h 296"/>
                <a:gd name="T36" fmla="*/ 2147483647 w 136"/>
                <a:gd name="T37" fmla="*/ 0 h 296"/>
                <a:gd name="T38" fmla="*/ 2147483647 w 136"/>
                <a:gd name="T39" fmla="*/ 2147483647 h 296"/>
                <a:gd name="T40" fmla="*/ 2147483647 w 136"/>
                <a:gd name="T41" fmla="*/ 2147483647 h 296"/>
                <a:gd name="T42" fmla="*/ 2147483647 w 136"/>
                <a:gd name="T43" fmla="*/ 2147483647 h 296"/>
                <a:gd name="T44" fmla="*/ 2147483647 w 136"/>
                <a:gd name="T45" fmla="*/ 2147483647 h 296"/>
                <a:gd name="T46" fmla="*/ 2147483647 w 136"/>
                <a:gd name="T47" fmla="*/ 2147483647 h 296"/>
                <a:gd name="T48" fmla="*/ 2147483647 w 136"/>
                <a:gd name="T49" fmla="*/ 2147483647 h 296"/>
                <a:gd name="T50" fmla="*/ 2147483647 w 136"/>
                <a:gd name="T51" fmla="*/ 2147483647 h 296"/>
                <a:gd name="T52" fmla="*/ 2147483647 w 136"/>
                <a:gd name="T53" fmla="*/ 2147483647 h 296"/>
                <a:gd name="T54" fmla="*/ 0 w 136"/>
                <a:gd name="T55" fmla="*/ 2147483647 h 296"/>
                <a:gd name="T56" fmla="*/ 2147483647 w 136"/>
                <a:gd name="T57" fmla="*/ 2147483647 h 296"/>
                <a:gd name="T58" fmla="*/ 2147483647 w 136"/>
                <a:gd name="T59" fmla="*/ 2147483647 h 296"/>
                <a:gd name="T60" fmla="*/ 2147483647 w 136"/>
                <a:gd name="T61" fmla="*/ 2147483647 h 296"/>
                <a:gd name="T62" fmla="*/ 2147483647 w 136"/>
                <a:gd name="T63" fmla="*/ 2147483647 h 296"/>
                <a:gd name="T64" fmla="*/ 2147483647 w 136"/>
                <a:gd name="T65" fmla="*/ 2147483647 h 296"/>
                <a:gd name="T66" fmla="*/ 2147483647 w 136"/>
                <a:gd name="T67" fmla="*/ 2147483647 h 296"/>
                <a:gd name="T68" fmla="*/ 2147483647 w 136"/>
                <a:gd name="T69" fmla="*/ 2147483647 h 296"/>
                <a:gd name="T70" fmla="*/ 2147483647 w 136"/>
                <a:gd name="T71" fmla="*/ 2147483647 h 296"/>
                <a:gd name="T72" fmla="*/ 2147483647 w 136"/>
                <a:gd name="T73" fmla="*/ 2147483647 h 296"/>
                <a:gd name="T74" fmla="*/ 2147483647 w 136"/>
                <a:gd name="T75" fmla="*/ 2147483647 h 296"/>
                <a:gd name="T76" fmla="*/ 2147483647 w 136"/>
                <a:gd name="T77" fmla="*/ 2147483647 h 296"/>
                <a:gd name="T78" fmla="*/ 2147483647 w 136"/>
                <a:gd name="T79" fmla="*/ 2147483647 h 296"/>
                <a:gd name="T80" fmla="*/ 2147483647 w 136"/>
                <a:gd name="T81" fmla="*/ 2147483647 h 296"/>
                <a:gd name="T82" fmla="*/ 2147483647 w 136"/>
                <a:gd name="T83" fmla="*/ 2147483647 h 296"/>
                <a:gd name="T84" fmla="*/ 2147483647 w 136"/>
                <a:gd name="T85" fmla="*/ 2147483647 h 296"/>
                <a:gd name="T86" fmla="*/ 2147483647 w 136"/>
                <a:gd name="T87" fmla="*/ 2147483647 h 296"/>
                <a:gd name="T88" fmla="*/ 2147483647 w 136"/>
                <a:gd name="T89" fmla="*/ 2147483647 h 296"/>
                <a:gd name="T90" fmla="*/ 2147483647 w 136"/>
                <a:gd name="T91" fmla="*/ 2147483647 h 296"/>
                <a:gd name="T92" fmla="*/ 2147483647 w 136"/>
                <a:gd name="T93" fmla="*/ 2147483647 h 296"/>
                <a:gd name="T94" fmla="*/ 2147483647 w 136"/>
                <a:gd name="T95" fmla="*/ 2147483647 h 296"/>
                <a:gd name="T96" fmla="*/ 2147483647 w 136"/>
                <a:gd name="T97" fmla="*/ 2147483647 h 296"/>
                <a:gd name="T98" fmla="*/ 2147483647 w 136"/>
                <a:gd name="T99" fmla="*/ 2147483647 h 296"/>
                <a:gd name="T100" fmla="*/ 2147483647 w 136"/>
                <a:gd name="T101" fmla="*/ 2147483647 h 296"/>
                <a:gd name="T102" fmla="*/ 2147483647 w 136"/>
                <a:gd name="T103" fmla="*/ 2147483647 h 296"/>
                <a:gd name="T104" fmla="*/ 2147483647 w 136"/>
                <a:gd name="T105" fmla="*/ 2147483647 h 2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96"/>
                <a:gd name="T161" fmla="*/ 136 w 136"/>
                <a:gd name="T162" fmla="*/ 296 h 2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96">
                  <a:moveTo>
                    <a:pt x="136" y="216"/>
                  </a:moveTo>
                  <a:lnTo>
                    <a:pt x="128" y="216"/>
                  </a:lnTo>
                  <a:lnTo>
                    <a:pt x="120" y="208"/>
                  </a:lnTo>
                  <a:lnTo>
                    <a:pt x="128" y="184"/>
                  </a:lnTo>
                  <a:lnTo>
                    <a:pt x="120" y="176"/>
                  </a:lnTo>
                  <a:lnTo>
                    <a:pt x="120" y="168"/>
                  </a:lnTo>
                  <a:lnTo>
                    <a:pt x="120" y="160"/>
                  </a:lnTo>
                  <a:lnTo>
                    <a:pt x="112" y="152"/>
                  </a:lnTo>
                  <a:lnTo>
                    <a:pt x="120" y="144"/>
                  </a:lnTo>
                  <a:lnTo>
                    <a:pt x="112" y="104"/>
                  </a:lnTo>
                  <a:lnTo>
                    <a:pt x="120" y="80"/>
                  </a:lnTo>
                  <a:lnTo>
                    <a:pt x="112" y="64"/>
                  </a:lnTo>
                  <a:lnTo>
                    <a:pt x="104" y="56"/>
                  </a:lnTo>
                  <a:lnTo>
                    <a:pt x="104" y="40"/>
                  </a:lnTo>
                  <a:lnTo>
                    <a:pt x="104" y="32"/>
                  </a:lnTo>
                  <a:lnTo>
                    <a:pt x="112" y="24"/>
                  </a:lnTo>
                  <a:lnTo>
                    <a:pt x="112" y="8"/>
                  </a:lnTo>
                  <a:lnTo>
                    <a:pt x="96" y="0"/>
                  </a:lnTo>
                  <a:lnTo>
                    <a:pt x="80" y="0"/>
                  </a:lnTo>
                  <a:lnTo>
                    <a:pt x="72" y="8"/>
                  </a:lnTo>
                  <a:lnTo>
                    <a:pt x="64" y="32"/>
                  </a:lnTo>
                  <a:lnTo>
                    <a:pt x="48" y="40"/>
                  </a:lnTo>
                  <a:lnTo>
                    <a:pt x="32" y="40"/>
                  </a:lnTo>
                  <a:lnTo>
                    <a:pt x="24" y="40"/>
                  </a:lnTo>
                  <a:lnTo>
                    <a:pt x="16" y="32"/>
                  </a:lnTo>
                  <a:lnTo>
                    <a:pt x="8" y="24"/>
                  </a:lnTo>
                  <a:lnTo>
                    <a:pt x="8" y="32"/>
                  </a:lnTo>
                  <a:lnTo>
                    <a:pt x="0" y="32"/>
                  </a:lnTo>
                  <a:lnTo>
                    <a:pt x="8" y="40"/>
                  </a:lnTo>
                  <a:lnTo>
                    <a:pt x="16" y="48"/>
                  </a:lnTo>
                  <a:lnTo>
                    <a:pt x="24" y="56"/>
                  </a:lnTo>
                  <a:lnTo>
                    <a:pt x="32" y="56"/>
                  </a:lnTo>
                  <a:lnTo>
                    <a:pt x="40" y="72"/>
                  </a:lnTo>
                  <a:lnTo>
                    <a:pt x="40" y="88"/>
                  </a:lnTo>
                  <a:lnTo>
                    <a:pt x="40" y="104"/>
                  </a:lnTo>
                  <a:lnTo>
                    <a:pt x="40" y="112"/>
                  </a:lnTo>
                  <a:lnTo>
                    <a:pt x="40" y="120"/>
                  </a:lnTo>
                  <a:lnTo>
                    <a:pt x="40" y="136"/>
                  </a:lnTo>
                  <a:lnTo>
                    <a:pt x="40" y="144"/>
                  </a:lnTo>
                  <a:lnTo>
                    <a:pt x="48" y="144"/>
                  </a:lnTo>
                  <a:lnTo>
                    <a:pt x="56" y="160"/>
                  </a:lnTo>
                  <a:lnTo>
                    <a:pt x="40" y="192"/>
                  </a:lnTo>
                  <a:lnTo>
                    <a:pt x="16" y="208"/>
                  </a:lnTo>
                  <a:lnTo>
                    <a:pt x="8" y="232"/>
                  </a:lnTo>
                  <a:lnTo>
                    <a:pt x="8" y="264"/>
                  </a:lnTo>
                  <a:lnTo>
                    <a:pt x="16" y="280"/>
                  </a:lnTo>
                  <a:lnTo>
                    <a:pt x="24" y="288"/>
                  </a:lnTo>
                  <a:lnTo>
                    <a:pt x="32" y="296"/>
                  </a:lnTo>
                  <a:lnTo>
                    <a:pt x="48" y="296"/>
                  </a:lnTo>
                  <a:lnTo>
                    <a:pt x="80" y="288"/>
                  </a:lnTo>
                  <a:lnTo>
                    <a:pt x="88" y="288"/>
                  </a:lnTo>
                  <a:lnTo>
                    <a:pt x="136" y="232"/>
                  </a:lnTo>
                  <a:lnTo>
                    <a:pt x="136" y="2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9" name="Freeform 687"/>
            <p:cNvSpPr>
              <a:spLocks/>
            </p:cNvSpPr>
            <p:nvPr/>
          </p:nvSpPr>
          <p:spPr bwMode="auto">
            <a:xfrm>
              <a:off x="5010098" y="2531056"/>
              <a:ext cx="9870" cy="10966"/>
            </a:xfrm>
            <a:custGeom>
              <a:avLst/>
              <a:gdLst>
                <a:gd name="T0" fmla="*/ 2147483647 w 8"/>
                <a:gd name="T1" fmla="*/ 2147483647 h 8"/>
                <a:gd name="T2" fmla="*/ 0 w 8"/>
                <a:gd name="T3" fmla="*/ 0 h 8"/>
                <a:gd name="T4" fmla="*/ 0 w 8"/>
                <a:gd name="T5" fmla="*/ 2147483647 h 8"/>
                <a:gd name="T6" fmla="*/ 2147483647 w 8"/>
                <a:gd name="T7" fmla="*/ 2147483647 h 8"/>
                <a:gd name="T8" fmla="*/ 0 60000 65536"/>
                <a:gd name="T9" fmla="*/ 0 60000 65536"/>
                <a:gd name="T10" fmla="*/ 0 60000 65536"/>
                <a:gd name="T11" fmla="*/ 0 60000 65536"/>
                <a:gd name="T12" fmla="*/ 0 w 8"/>
                <a:gd name="T13" fmla="*/ 0 h 8"/>
                <a:gd name="T14" fmla="*/ 8 w 8"/>
                <a:gd name="T15" fmla="*/ 8 h 8"/>
              </a:gdLst>
              <a:ahLst/>
              <a:cxnLst>
                <a:cxn ang="T8">
                  <a:pos x="T0" y="T1"/>
                </a:cxn>
                <a:cxn ang="T9">
                  <a:pos x="T2" y="T3"/>
                </a:cxn>
                <a:cxn ang="T10">
                  <a:pos x="T4" y="T5"/>
                </a:cxn>
                <a:cxn ang="T11">
                  <a:pos x="T6" y="T7"/>
                </a:cxn>
              </a:cxnLst>
              <a:rect l="T12" t="T13" r="T14" b="T15"/>
              <a:pathLst>
                <a:path w="8" h="8">
                  <a:moveTo>
                    <a:pt x="8" y="8"/>
                  </a:moveTo>
                  <a:lnTo>
                    <a:pt x="0" y="0"/>
                  </a:lnTo>
                  <a:lnTo>
                    <a:pt x="0" y="8"/>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0" name="Freeform 688"/>
            <p:cNvSpPr>
              <a:spLocks/>
            </p:cNvSpPr>
            <p:nvPr/>
          </p:nvSpPr>
          <p:spPr bwMode="auto">
            <a:xfrm>
              <a:off x="4934432" y="1446502"/>
              <a:ext cx="2597884" cy="1395993"/>
            </a:xfrm>
            <a:custGeom>
              <a:avLst/>
              <a:gdLst>
                <a:gd name="T0" fmla="*/ 2147483647 w 1936"/>
                <a:gd name="T1" fmla="*/ 2147483647 h 1040"/>
                <a:gd name="T2" fmla="*/ 2147483647 w 1936"/>
                <a:gd name="T3" fmla="*/ 2147483647 h 1040"/>
                <a:gd name="T4" fmla="*/ 2147483647 w 1936"/>
                <a:gd name="T5" fmla="*/ 2147483647 h 1040"/>
                <a:gd name="T6" fmla="*/ 2147483647 w 1936"/>
                <a:gd name="T7" fmla="*/ 2147483647 h 1040"/>
                <a:gd name="T8" fmla="*/ 2147483647 w 1936"/>
                <a:gd name="T9" fmla="*/ 2147483647 h 1040"/>
                <a:gd name="T10" fmla="*/ 2147483647 w 1936"/>
                <a:gd name="T11" fmla="*/ 2147483647 h 1040"/>
                <a:gd name="T12" fmla="*/ 2147483647 w 1936"/>
                <a:gd name="T13" fmla="*/ 2147483647 h 1040"/>
                <a:gd name="T14" fmla="*/ 2147483647 w 1936"/>
                <a:gd name="T15" fmla="*/ 2147483647 h 1040"/>
                <a:gd name="T16" fmla="*/ 2147483647 w 1936"/>
                <a:gd name="T17" fmla="*/ 2147483647 h 1040"/>
                <a:gd name="T18" fmla="*/ 2147483647 w 1936"/>
                <a:gd name="T19" fmla="*/ 2147483647 h 1040"/>
                <a:gd name="T20" fmla="*/ 2147483647 w 1936"/>
                <a:gd name="T21" fmla="*/ 2147483647 h 1040"/>
                <a:gd name="T22" fmla="*/ 2147483647 w 1936"/>
                <a:gd name="T23" fmla="*/ 2147483647 h 1040"/>
                <a:gd name="T24" fmla="*/ 2147483647 w 1936"/>
                <a:gd name="T25" fmla="*/ 2147483647 h 1040"/>
                <a:gd name="T26" fmla="*/ 2147483647 w 1936"/>
                <a:gd name="T27" fmla="*/ 2147483647 h 1040"/>
                <a:gd name="T28" fmla="*/ 2147483647 w 1936"/>
                <a:gd name="T29" fmla="*/ 2147483647 h 1040"/>
                <a:gd name="T30" fmla="*/ 2147483647 w 1936"/>
                <a:gd name="T31" fmla="*/ 2147483647 h 1040"/>
                <a:gd name="T32" fmla="*/ 2147483647 w 1936"/>
                <a:gd name="T33" fmla="*/ 2147483647 h 1040"/>
                <a:gd name="T34" fmla="*/ 2147483647 w 1936"/>
                <a:gd name="T35" fmla="*/ 2147483647 h 1040"/>
                <a:gd name="T36" fmla="*/ 2147483647 w 1936"/>
                <a:gd name="T37" fmla="*/ 2147483647 h 1040"/>
                <a:gd name="T38" fmla="*/ 2147483647 w 1936"/>
                <a:gd name="T39" fmla="*/ 2147483647 h 1040"/>
                <a:gd name="T40" fmla="*/ 2147483647 w 1936"/>
                <a:gd name="T41" fmla="*/ 2147483647 h 1040"/>
                <a:gd name="T42" fmla="*/ 2147483647 w 1936"/>
                <a:gd name="T43" fmla="*/ 2147483647 h 1040"/>
                <a:gd name="T44" fmla="*/ 2147483647 w 1936"/>
                <a:gd name="T45" fmla="*/ 2147483647 h 1040"/>
                <a:gd name="T46" fmla="*/ 2147483647 w 1936"/>
                <a:gd name="T47" fmla="*/ 2147483647 h 1040"/>
                <a:gd name="T48" fmla="*/ 2147483647 w 1936"/>
                <a:gd name="T49" fmla="*/ 2147483647 h 1040"/>
                <a:gd name="T50" fmla="*/ 2147483647 w 1936"/>
                <a:gd name="T51" fmla="*/ 2147483647 h 1040"/>
                <a:gd name="T52" fmla="*/ 2147483647 w 1936"/>
                <a:gd name="T53" fmla="*/ 2147483647 h 1040"/>
                <a:gd name="T54" fmla="*/ 2147483647 w 1936"/>
                <a:gd name="T55" fmla="*/ 2147483647 h 1040"/>
                <a:gd name="T56" fmla="*/ 2147483647 w 1936"/>
                <a:gd name="T57" fmla="*/ 2147483647 h 1040"/>
                <a:gd name="T58" fmla="*/ 2147483647 w 1936"/>
                <a:gd name="T59" fmla="*/ 2147483647 h 1040"/>
                <a:gd name="T60" fmla="*/ 2147483647 w 1936"/>
                <a:gd name="T61" fmla="*/ 2147483647 h 1040"/>
                <a:gd name="T62" fmla="*/ 2147483647 w 1936"/>
                <a:gd name="T63" fmla="*/ 2147483647 h 1040"/>
                <a:gd name="T64" fmla="*/ 2147483647 w 1936"/>
                <a:gd name="T65" fmla="*/ 2147483647 h 1040"/>
                <a:gd name="T66" fmla="*/ 2147483647 w 1936"/>
                <a:gd name="T67" fmla="*/ 2147483647 h 1040"/>
                <a:gd name="T68" fmla="*/ 2147483647 w 1936"/>
                <a:gd name="T69" fmla="*/ 2147483647 h 1040"/>
                <a:gd name="T70" fmla="*/ 2147483647 w 1936"/>
                <a:gd name="T71" fmla="*/ 2147483647 h 1040"/>
                <a:gd name="T72" fmla="*/ 2147483647 w 1936"/>
                <a:gd name="T73" fmla="*/ 2147483647 h 1040"/>
                <a:gd name="T74" fmla="*/ 2147483647 w 1936"/>
                <a:gd name="T75" fmla="*/ 2147483647 h 1040"/>
                <a:gd name="T76" fmla="*/ 2147483647 w 1936"/>
                <a:gd name="T77" fmla="*/ 2147483647 h 1040"/>
                <a:gd name="T78" fmla="*/ 2147483647 w 1936"/>
                <a:gd name="T79" fmla="*/ 2147483647 h 1040"/>
                <a:gd name="T80" fmla="*/ 2147483647 w 1936"/>
                <a:gd name="T81" fmla="*/ 2147483647 h 1040"/>
                <a:gd name="T82" fmla="*/ 2147483647 w 1936"/>
                <a:gd name="T83" fmla="*/ 2147483647 h 1040"/>
                <a:gd name="T84" fmla="*/ 2147483647 w 1936"/>
                <a:gd name="T85" fmla="*/ 2147483647 h 1040"/>
                <a:gd name="T86" fmla="*/ 2147483647 w 1936"/>
                <a:gd name="T87" fmla="*/ 2147483647 h 1040"/>
                <a:gd name="T88" fmla="*/ 2147483647 w 1936"/>
                <a:gd name="T89" fmla="*/ 2147483647 h 1040"/>
                <a:gd name="T90" fmla="*/ 2147483647 w 1936"/>
                <a:gd name="T91" fmla="*/ 2147483647 h 1040"/>
                <a:gd name="T92" fmla="*/ 2147483647 w 1936"/>
                <a:gd name="T93" fmla="*/ 2147483647 h 1040"/>
                <a:gd name="T94" fmla="*/ 2147483647 w 1936"/>
                <a:gd name="T95" fmla="*/ 2147483647 h 1040"/>
                <a:gd name="T96" fmla="*/ 2147483647 w 1936"/>
                <a:gd name="T97" fmla="*/ 2147483647 h 1040"/>
                <a:gd name="T98" fmla="*/ 2147483647 w 1936"/>
                <a:gd name="T99" fmla="*/ 2147483647 h 1040"/>
                <a:gd name="T100" fmla="*/ 2147483647 w 1936"/>
                <a:gd name="T101" fmla="*/ 2147483647 h 1040"/>
                <a:gd name="T102" fmla="*/ 2147483647 w 1936"/>
                <a:gd name="T103" fmla="*/ 2147483647 h 1040"/>
                <a:gd name="T104" fmla="*/ 2147483647 w 1936"/>
                <a:gd name="T105" fmla="*/ 2147483647 h 1040"/>
                <a:gd name="T106" fmla="*/ 2147483647 w 1936"/>
                <a:gd name="T107" fmla="*/ 2147483647 h 1040"/>
                <a:gd name="T108" fmla="*/ 2147483647 w 1936"/>
                <a:gd name="T109" fmla="*/ 2147483647 h 1040"/>
                <a:gd name="T110" fmla="*/ 2147483647 w 1936"/>
                <a:gd name="T111" fmla="*/ 2147483647 h 1040"/>
                <a:gd name="T112" fmla="*/ 2147483647 w 1936"/>
                <a:gd name="T113" fmla="*/ 2147483647 h 1040"/>
                <a:gd name="T114" fmla="*/ 2147483647 w 1936"/>
                <a:gd name="T115" fmla="*/ 2147483647 h 1040"/>
                <a:gd name="T116" fmla="*/ 2147483647 w 1936"/>
                <a:gd name="T117" fmla="*/ 2147483647 h 1040"/>
                <a:gd name="T118" fmla="*/ 2147483647 w 1936"/>
                <a:gd name="T119" fmla="*/ 2147483647 h 1040"/>
                <a:gd name="T120" fmla="*/ 2147483647 w 1936"/>
                <a:gd name="T121" fmla="*/ 2147483647 h 10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36"/>
                <a:gd name="T184" fmla="*/ 0 h 1040"/>
                <a:gd name="T185" fmla="*/ 1936 w 1936"/>
                <a:gd name="T186" fmla="*/ 1040 h 104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36" h="1040">
                  <a:moveTo>
                    <a:pt x="1928" y="504"/>
                  </a:moveTo>
                  <a:lnTo>
                    <a:pt x="1936" y="384"/>
                  </a:lnTo>
                  <a:lnTo>
                    <a:pt x="1920" y="376"/>
                  </a:lnTo>
                  <a:lnTo>
                    <a:pt x="1912" y="376"/>
                  </a:lnTo>
                  <a:lnTo>
                    <a:pt x="1896" y="360"/>
                  </a:lnTo>
                  <a:lnTo>
                    <a:pt x="1880" y="352"/>
                  </a:lnTo>
                  <a:lnTo>
                    <a:pt x="1856" y="352"/>
                  </a:lnTo>
                  <a:lnTo>
                    <a:pt x="1840" y="344"/>
                  </a:lnTo>
                  <a:lnTo>
                    <a:pt x="1824" y="344"/>
                  </a:lnTo>
                  <a:lnTo>
                    <a:pt x="1816" y="344"/>
                  </a:lnTo>
                  <a:lnTo>
                    <a:pt x="1824" y="376"/>
                  </a:lnTo>
                  <a:lnTo>
                    <a:pt x="1808" y="384"/>
                  </a:lnTo>
                  <a:lnTo>
                    <a:pt x="1792" y="376"/>
                  </a:lnTo>
                  <a:lnTo>
                    <a:pt x="1784" y="360"/>
                  </a:lnTo>
                  <a:lnTo>
                    <a:pt x="1784" y="352"/>
                  </a:lnTo>
                  <a:lnTo>
                    <a:pt x="1760" y="352"/>
                  </a:lnTo>
                  <a:lnTo>
                    <a:pt x="1752" y="360"/>
                  </a:lnTo>
                  <a:lnTo>
                    <a:pt x="1728" y="352"/>
                  </a:lnTo>
                  <a:lnTo>
                    <a:pt x="1704" y="352"/>
                  </a:lnTo>
                  <a:lnTo>
                    <a:pt x="1696" y="360"/>
                  </a:lnTo>
                  <a:lnTo>
                    <a:pt x="1680" y="344"/>
                  </a:lnTo>
                  <a:lnTo>
                    <a:pt x="1680" y="320"/>
                  </a:lnTo>
                  <a:lnTo>
                    <a:pt x="1656" y="304"/>
                  </a:lnTo>
                  <a:lnTo>
                    <a:pt x="1616" y="304"/>
                  </a:lnTo>
                  <a:lnTo>
                    <a:pt x="1576" y="304"/>
                  </a:lnTo>
                  <a:lnTo>
                    <a:pt x="1576" y="296"/>
                  </a:lnTo>
                  <a:lnTo>
                    <a:pt x="1568" y="288"/>
                  </a:lnTo>
                  <a:lnTo>
                    <a:pt x="1544" y="272"/>
                  </a:lnTo>
                  <a:lnTo>
                    <a:pt x="1544" y="256"/>
                  </a:lnTo>
                  <a:lnTo>
                    <a:pt x="1448" y="232"/>
                  </a:lnTo>
                  <a:lnTo>
                    <a:pt x="1448" y="240"/>
                  </a:lnTo>
                  <a:lnTo>
                    <a:pt x="1424" y="256"/>
                  </a:lnTo>
                  <a:lnTo>
                    <a:pt x="1432" y="280"/>
                  </a:lnTo>
                  <a:lnTo>
                    <a:pt x="1408" y="288"/>
                  </a:lnTo>
                  <a:lnTo>
                    <a:pt x="1392" y="288"/>
                  </a:lnTo>
                  <a:lnTo>
                    <a:pt x="1368" y="280"/>
                  </a:lnTo>
                  <a:lnTo>
                    <a:pt x="1360" y="288"/>
                  </a:lnTo>
                  <a:lnTo>
                    <a:pt x="1344" y="280"/>
                  </a:lnTo>
                  <a:lnTo>
                    <a:pt x="1328" y="272"/>
                  </a:lnTo>
                  <a:lnTo>
                    <a:pt x="1328" y="296"/>
                  </a:lnTo>
                  <a:lnTo>
                    <a:pt x="1312" y="312"/>
                  </a:lnTo>
                  <a:lnTo>
                    <a:pt x="1296" y="288"/>
                  </a:lnTo>
                  <a:lnTo>
                    <a:pt x="1280" y="264"/>
                  </a:lnTo>
                  <a:lnTo>
                    <a:pt x="1296" y="240"/>
                  </a:lnTo>
                  <a:lnTo>
                    <a:pt x="1296" y="224"/>
                  </a:lnTo>
                  <a:lnTo>
                    <a:pt x="1280" y="208"/>
                  </a:lnTo>
                  <a:lnTo>
                    <a:pt x="1264" y="200"/>
                  </a:lnTo>
                  <a:lnTo>
                    <a:pt x="1248" y="200"/>
                  </a:lnTo>
                  <a:lnTo>
                    <a:pt x="1240" y="192"/>
                  </a:lnTo>
                  <a:lnTo>
                    <a:pt x="1224" y="184"/>
                  </a:lnTo>
                  <a:lnTo>
                    <a:pt x="1216" y="200"/>
                  </a:lnTo>
                  <a:lnTo>
                    <a:pt x="1208" y="216"/>
                  </a:lnTo>
                  <a:lnTo>
                    <a:pt x="1168" y="216"/>
                  </a:lnTo>
                  <a:lnTo>
                    <a:pt x="1152" y="208"/>
                  </a:lnTo>
                  <a:lnTo>
                    <a:pt x="1144" y="192"/>
                  </a:lnTo>
                  <a:lnTo>
                    <a:pt x="1112" y="192"/>
                  </a:lnTo>
                  <a:lnTo>
                    <a:pt x="1088" y="208"/>
                  </a:lnTo>
                  <a:lnTo>
                    <a:pt x="1088" y="192"/>
                  </a:lnTo>
                  <a:lnTo>
                    <a:pt x="1072" y="176"/>
                  </a:lnTo>
                  <a:lnTo>
                    <a:pt x="1056" y="176"/>
                  </a:lnTo>
                  <a:lnTo>
                    <a:pt x="1040" y="192"/>
                  </a:lnTo>
                  <a:lnTo>
                    <a:pt x="1016" y="208"/>
                  </a:lnTo>
                  <a:lnTo>
                    <a:pt x="992" y="224"/>
                  </a:lnTo>
                  <a:lnTo>
                    <a:pt x="1008" y="200"/>
                  </a:lnTo>
                  <a:lnTo>
                    <a:pt x="1024" y="192"/>
                  </a:lnTo>
                  <a:lnTo>
                    <a:pt x="1048" y="152"/>
                  </a:lnTo>
                  <a:lnTo>
                    <a:pt x="1064" y="136"/>
                  </a:lnTo>
                  <a:lnTo>
                    <a:pt x="1080" y="112"/>
                  </a:lnTo>
                  <a:lnTo>
                    <a:pt x="1072" y="72"/>
                  </a:lnTo>
                  <a:lnTo>
                    <a:pt x="1040" y="48"/>
                  </a:lnTo>
                  <a:lnTo>
                    <a:pt x="1016" y="40"/>
                  </a:lnTo>
                  <a:lnTo>
                    <a:pt x="1016" y="32"/>
                  </a:lnTo>
                  <a:lnTo>
                    <a:pt x="1000" y="0"/>
                  </a:lnTo>
                  <a:lnTo>
                    <a:pt x="968" y="0"/>
                  </a:lnTo>
                  <a:lnTo>
                    <a:pt x="936" y="32"/>
                  </a:lnTo>
                  <a:lnTo>
                    <a:pt x="928" y="64"/>
                  </a:lnTo>
                  <a:lnTo>
                    <a:pt x="888" y="88"/>
                  </a:lnTo>
                  <a:lnTo>
                    <a:pt x="864" y="72"/>
                  </a:lnTo>
                  <a:lnTo>
                    <a:pt x="824" y="88"/>
                  </a:lnTo>
                  <a:lnTo>
                    <a:pt x="784" y="112"/>
                  </a:lnTo>
                  <a:lnTo>
                    <a:pt x="760" y="136"/>
                  </a:lnTo>
                  <a:lnTo>
                    <a:pt x="752" y="184"/>
                  </a:lnTo>
                  <a:lnTo>
                    <a:pt x="688" y="200"/>
                  </a:lnTo>
                  <a:lnTo>
                    <a:pt x="680" y="216"/>
                  </a:lnTo>
                  <a:lnTo>
                    <a:pt x="680" y="256"/>
                  </a:lnTo>
                  <a:lnTo>
                    <a:pt x="672" y="248"/>
                  </a:lnTo>
                  <a:lnTo>
                    <a:pt x="648" y="240"/>
                  </a:lnTo>
                  <a:lnTo>
                    <a:pt x="632" y="264"/>
                  </a:lnTo>
                  <a:lnTo>
                    <a:pt x="624" y="256"/>
                  </a:lnTo>
                  <a:lnTo>
                    <a:pt x="624" y="248"/>
                  </a:lnTo>
                  <a:lnTo>
                    <a:pt x="608" y="232"/>
                  </a:lnTo>
                  <a:lnTo>
                    <a:pt x="600" y="232"/>
                  </a:lnTo>
                  <a:lnTo>
                    <a:pt x="592" y="256"/>
                  </a:lnTo>
                  <a:lnTo>
                    <a:pt x="592" y="280"/>
                  </a:lnTo>
                  <a:lnTo>
                    <a:pt x="592" y="312"/>
                  </a:lnTo>
                  <a:lnTo>
                    <a:pt x="584" y="320"/>
                  </a:lnTo>
                  <a:lnTo>
                    <a:pt x="576" y="304"/>
                  </a:lnTo>
                  <a:lnTo>
                    <a:pt x="584" y="272"/>
                  </a:lnTo>
                  <a:lnTo>
                    <a:pt x="576" y="248"/>
                  </a:lnTo>
                  <a:lnTo>
                    <a:pt x="576" y="232"/>
                  </a:lnTo>
                  <a:lnTo>
                    <a:pt x="552" y="224"/>
                  </a:lnTo>
                  <a:lnTo>
                    <a:pt x="528" y="224"/>
                  </a:lnTo>
                  <a:lnTo>
                    <a:pt x="512" y="280"/>
                  </a:lnTo>
                  <a:lnTo>
                    <a:pt x="504" y="288"/>
                  </a:lnTo>
                  <a:lnTo>
                    <a:pt x="496" y="304"/>
                  </a:lnTo>
                  <a:lnTo>
                    <a:pt x="504" y="320"/>
                  </a:lnTo>
                  <a:lnTo>
                    <a:pt x="504" y="344"/>
                  </a:lnTo>
                  <a:lnTo>
                    <a:pt x="504" y="352"/>
                  </a:lnTo>
                  <a:lnTo>
                    <a:pt x="528" y="376"/>
                  </a:lnTo>
                  <a:lnTo>
                    <a:pt x="512" y="400"/>
                  </a:lnTo>
                  <a:lnTo>
                    <a:pt x="488" y="376"/>
                  </a:lnTo>
                  <a:lnTo>
                    <a:pt x="456" y="352"/>
                  </a:lnTo>
                  <a:lnTo>
                    <a:pt x="432" y="352"/>
                  </a:lnTo>
                  <a:lnTo>
                    <a:pt x="416" y="352"/>
                  </a:lnTo>
                  <a:lnTo>
                    <a:pt x="416" y="376"/>
                  </a:lnTo>
                  <a:lnTo>
                    <a:pt x="408" y="384"/>
                  </a:lnTo>
                  <a:lnTo>
                    <a:pt x="392" y="376"/>
                  </a:lnTo>
                  <a:lnTo>
                    <a:pt x="376" y="384"/>
                  </a:lnTo>
                  <a:lnTo>
                    <a:pt x="360" y="392"/>
                  </a:lnTo>
                  <a:lnTo>
                    <a:pt x="344" y="392"/>
                  </a:lnTo>
                  <a:lnTo>
                    <a:pt x="336" y="384"/>
                  </a:lnTo>
                  <a:lnTo>
                    <a:pt x="320" y="392"/>
                  </a:lnTo>
                  <a:lnTo>
                    <a:pt x="296" y="408"/>
                  </a:lnTo>
                  <a:lnTo>
                    <a:pt x="264" y="424"/>
                  </a:lnTo>
                  <a:lnTo>
                    <a:pt x="256" y="424"/>
                  </a:lnTo>
                  <a:lnTo>
                    <a:pt x="248" y="448"/>
                  </a:lnTo>
                  <a:lnTo>
                    <a:pt x="240" y="448"/>
                  </a:lnTo>
                  <a:lnTo>
                    <a:pt x="224" y="432"/>
                  </a:lnTo>
                  <a:lnTo>
                    <a:pt x="232" y="424"/>
                  </a:lnTo>
                  <a:lnTo>
                    <a:pt x="240" y="416"/>
                  </a:lnTo>
                  <a:lnTo>
                    <a:pt x="240" y="400"/>
                  </a:lnTo>
                  <a:lnTo>
                    <a:pt x="224" y="392"/>
                  </a:lnTo>
                  <a:lnTo>
                    <a:pt x="216" y="392"/>
                  </a:lnTo>
                  <a:lnTo>
                    <a:pt x="200" y="392"/>
                  </a:lnTo>
                  <a:lnTo>
                    <a:pt x="208" y="408"/>
                  </a:lnTo>
                  <a:lnTo>
                    <a:pt x="208" y="432"/>
                  </a:lnTo>
                  <a:lnTo>
                    <a:pt x="216" y="448"/>
                  </a:lnTo>
                  <a:lnTo>
                    <a:pt x="208" y="472"/>
                  </a:lnTo>
                  <a:lnTo>
                    <a:pt x="200" y="464"/>
                  </a:lnTo>
                  <a:lnTo>
                    <a:pt x="184" y="464"/>
                  </a:lnTo>
                  <a:lnTo>
                    <a:pt x="176" y="472"/>
                  </a:lnTo>
                  <a:lnTo>
                    <a:pt x="160" y="480"/>
                  </a:lnTo>
                  <a:lnTo>
                    <a:pt x="152" y="488"/>
                  </a:lnTo>
                  <a:lnTo>
                    <a:pt x="168" y="520"/>
                  </a:lnTo>
                  <a:lnTo>
                    <a:pt x="160" y="512"/>
                  </a:lnTo>
                  <a:lnTo>
                    <a:pt x="136" y="512"/>
                  </a:lnTo>
                  <a:lnTo>
                    <a:pt x="120" y="504"/>
                  </a:lnTo>
                  <a:lnTo>
                    <a:pt x="120" y="512"/>
                  </a:lnTo>
                  <a:lnTo>
                    <a:pt x="128" y="528"/>
                  </a:lnTo>
                  <a:lnTo>
                    <a:pt x="136" y="536"/>
                  </a:lnTo>
                  <a:lnTo>
                    <a:pt x="128" y="544"/>
                  </a:lnTo>
                  <a:lnTo>
                    <a:pt x="104" y="528"/>
                  </a:lnTo>
                  <a:lnTo>
                    <a:pt x="96" y="520"/>
                  </a:lnTo>
                  <a:lnTo>
                    <a:pt x="96" y="512"/>
                  </a:lnTo>
                  <a:lnTo>
                    <a:pt x="88" y="488"/>
                  </a:lnTo>
                  <a:lnTo>
                    <a:pt x="96" y="480"/>
                  </a:lnTo>
                  <a:lnTo>
                    <a:pt x="96" y="472"/>
                  </a:lnTo>
                  <a:lnTo>
                    <a:pt x="80" y="464"/>
                  </a:lnTo>
                  <a:lnTo>
                    <a:pt x="64" y="448"/>
                  </a:lnTo>
                  <a:lnTo>
                    <a:pt x="56" y="440"/>
                  </a:lnTo>
                  <a:lnTo>
                    <a:pt x="64" y="440"/>
                  </a:lnTo>
                  <a:lnTo>
                    <a:pt x="72" y="448"/>
                  </a:lnTo>
                  <a:lnTo>
                    <a:pt x="88" y="448"/>
                  </a:lnTo>
                  <a:lnTo>
                    <a:pt x="96" y="464"/>
                  </a:lnTo>
                  <a:lnTo>
                    <a:pt x="128" y="472"/>
                  </a:lnTo>
                  <a:lnTo>
                    <a:pt x="152" y="464"/>
                  </a:lnTo>
                  <a:lnTo>
                    <a:pt x="168" y="456"/>
                  </a:lnTo>
                  <a:lnTo>
                    <a:pt x="176" y="432"/>
                  </a:lnTo>
                  <a:lnTo>
                    <a:pt x="144" y="400"/>
                  </a:lnTo>
                  <a:lnTo>
                    <a:pt x="120" y="384"/>
                  </a:lnTo>
                  <a:lnTo>
                    <a:pt x="104" y="368"/>
                  </a:lnTo>
                  <a:lnTo>
                    <a:pt x="80" y="360"/>
                  </a:lnTo>
                  <a:lnTo>
                    <a:pt x="72" y="360"/>
                  </a:lnTo>
                  <a:lnTo>
                    <a:pt x="72" y="344"/>
                  </a:lnTo>
                  <a:lnTo>
                    <a:pt x="56" y="344"/>
                  </a:lnTo>
                  <a:lnTo>
                    <a:pt x="40" y="344"/>
                  </a:lnTo>
                  <a:lnTo>
                    <a:pt x="32" y="352"/>
                  </a:lnTo>
                  <a:lnTo>
                    <a:pt x="16" y="368"/>
                  </a:lnTo>
                  <a:lnTo>
                    <a:pt x="16" y="376"/>
                  </a:lnTo>
                  <a:lnTo>
                    <a:pt x="16" y="384"/>
                  </a:lnTo>
                  <a:lnTo>
                    <a:pt x="8" y="392"/>
                  </a:lnTo>
                  <a:lnTo>
                    <a:pt x="16" y="400"/>
                  </a:lnTo>
                  <a:lnTo>
                    <a:pt x="24" y="408"/>
                  </a:lnTo>
                  <a:lnTo>
                    <a:pt x="32" y="424"/>
                  </a:lnTo>
                  <a:lnTo>
                    <a:pt x="16" y="448"/>
                  </a:lnTo>
                  <a:lnTo>
                    <a:pt x="32" y="488"/>
                  </a:lnTo>
                  <a:lnTo>
                    <a:pt x="24" y="496"/>
                  </a:lnTo>
                  <a:lnTo>
                    <a:pt x="32" y="504"/>
                  </a:lnTo>
                  <a:lnTo>
                    <a:pt x="24" y="504"/>
                  </a:lnTo>
                  <a:lnTo>
                    <a:pt x="32" y="512"/>
                  </a:lnTo>
                  <a:lnTo>
                    <a:pt x="32" y="520"/>
                  </a:lnTo>
                  <a:lnTo>
                    <a:pt x="40" y="528"/>
                  </a:lnTo>
                  <a:lnTo>
                    <a:pt x="32" y="544"/>
                  </a:lnTo>
                  <a:lnTo>
                    <a:pt x="40" y="560"/>
                  </a:lnTo>
                  <a:lnTo>
                    <a:pt x="48" y="560"/>
                  </a:lnTo>
                  <a:lnTo>
                    <a:pt x="48" y="568"/>
                  </a:lnTo>
                  <a:lnTo>
                    <a:pt x="0" y="624"/>
                  </a:lnTo>
                  <a:lnTo>
                    <a:pt x="8" y="624"/>
                  </a:lnTo>
                  <a:lnTo>
                    <a:pt x="16" y="632"/>
                  </a:lnTo>
                  <a:lnTo>
                    <a:pt x="16" y="648"/>
                  </a:lnTo>
                  <a:lnTo>
                    <a:pt x="8" y="648"/>
                  </a:lnTo>
                  <a:lnTo>
                    <a:pt x="8" y="656"/>
                  </a:lnTo>
                  <a:lnTo>
                    <a:pt x="8" y="672"/>
                  </a:lnTo>
                  <a:lnTo>
                    <a:pt x="8" y="680"/>
                  </a:lnTo>
                  <a:lnTo>
                    <a:pt x="0" y="712"/>
                  </a:lnTo>
                  <a:lnTo>
                    <a:pt x="8" y="728"/>
                  </a:lnTo>
                  <a:lnTo>
                    <a:pt x="24" y="736"/>
                  </a:lnTo>
                  <a:lnTo>
                    <a:pt x="40" y="744"/>
                  </a:lnTo>
                  <a:lnTo>
                    <a:pt x="56" y="776"/>
                  </a:lnTo>
                  <a:lnTo>
                    <a:pt x="64" y="784"/>
                  </a:lnTo>
                  <a:lnTo>
                    <a:pt x="64" y="792"/>
                  </a:lnTo>
                  <a:lnTo>
                    <a:pt x="48" y="800"/>
                  </a:lnTo>
                  <a:lnTo>
                    <a:pt x="56" y="816"/>
                  </a:lnTo>
                  <a:lnTo>
                    <a:pt x="64" y="816"/>
                  </a:lnTo>
                  <a:lnTo>
                    <a:pt x="72" y="816"/>
                  </a:lnTo>
                  <a:lnTo>
                    <a:pt x="88" y="832"/>
                  </a:lnTo>
                  <a:lnTo>
                    <a:pt x="136" y="856"/>
                  </a:lnTo>
                  <a:lnTo>
                    <a:pt x="144" y="856"/>
                  </a:lnTo>
                  <a:lnTo>
                    <a:pt x="136" y="872"/>
                  </a:lnTo>
                  <a:lnTo>
                    <a:pt x="128" y="880"/>
                  </a:lnTo>
                  <a:lnTo>
                    <a:pt x="120" y="888"/>
                  </a:lnTo>
                  <a:lnTo>
                    <a:pt x="112" y="896"/>
                  </a:lnTo>
                  <a:lnTo>
                    <a:pt x="128" y="896"/>
                  </a:lnTo>
                  <a:lnTo>
                    <a:pt x="120" y="912"/>
                  </a:lnTo>
                  <a:lnTo>
                    <a:pt x="104" y="928"/>
                  </a:lnTo>
                  <a:lnTo>
                    <a:pt x="120" y="944"/>
                  </a:lnTo>
                  <a:lnTo>
                    <a:pt x="144" y="952"/>
                  </a:lnTo>
                  <a:lnTo>
                    <a:pt x="160" y="976"/>
                  </a:lnTo>
                  <a:lnTo>
                    <a:pt x="160" y="984"/>
                  </a:lnTo>
                  <a:lnTo>
                    <a:pt x="168" y="992"/>
                  </a:lnTo>
                  <a:lnTo>
                    <a:pt x="184" y="992"/>
                  </a:lnTo>
                  <a:lnTo>
                    <a:pt x="192" y="1000"/>
                  </a:lnTo>
                  <a:lnTo>
                    <a:pt x="200" y="1016"/>
                  </a:lnTo>
                  <a:lnTo>
                    <a:pt x="200" y="1024"/>
                  </a:lnTo>
                  <a:lnTo>
                    <a:pt x="208" y="1032"/>
                  </a:lnTo>
                  <a:lnTo>
                    <a:pt x="224" y="1032"/>
                  </a:lnTo>
                  <a:lnTo>
                    <a:pt x="240" y="1024"/>
                  </a:lnTo>
                  <a:lnTo>
                    <a:pt x="248" y="1032"/>
                  </a:lnTo>
                  <a:lnTo>
                    <a:pt x="248" y="1040"/>
                  </a:lnTo>
                  <a:lnTo>
                    <a:pt x="256" y="1024"/>
                  </a:lnTo>
                  <a:lnTo>
                    <a:pt x="272" y="1008"/>
                  </a:lnTo>
                  <a:lnTo>
                    <a:pt x="256" y="976"/>
                  </a:lnTo>
                  <a:lnTo>
                    <a:pt x="224" y="936"/>
                  </a:lnTo>
                  <a:lnTo>
                    <a:pt x="240" y="912"/>
                  </a:lnTo>
                  <a:lnTo>
                    <a:pt x="256" y="904"/>
                  </a:lnTo>
                  <a:lnTo>
                    <a:pt x="256" y="896"/>
                  </a:lnTo>
                  <a:lnTo>
                    <a:pt x="256" y="904"/>
                  </a:lnTo>
                  <a:lnTo>
                    <a:pt x="256" y="896"/>
                  </a:lnTo>
                  <a:lnTo>
                    <a:pt x="240" y="888"/>
                  </a:lnTo>
                  <a:lnTo>
                    <a:pt x="256" y="856"/>
                  </a:lnTo>
                  <a:lnTo>
                    <a:pt x="296" y="840"/>
                  </a:lnTo>
                  <a:lnTo>
                    <a:pt x="328" y="832"/>
                  </a:lnTo>
                  <a:lnTo>
                    <a:pt x="352" y="848"/>
                  </a:lnTo>
                  <a:lnTo>
                    <a:pt x="376" y="840"/>
                  </a:lnTo>
                  <a:lnTo>
                    <a:pt x="400" y="848"/>
                  </a:lnTo>
                  <a:lnTo>
                    <a:pt x="432" y="840"/>
                  </a:lnTo>
                  <a:lnTo>
                    <a:pt x="424" y="816"/>
                  </a:lnTo>
                  <a:lnTo>
                    <a:pt x="440" y="784"/>
                  </a:lnTo>
                  <a:lnTo>
                    <a:pt x="488" y="760"/>
                  </a:lnTo>
                  <a:lnTo>
                    <a:pt x="536" y="752"/>
                  </a:lnTo>
                  <a:lnTo>
                    <a:pt x="568" y="792"/>
                  </a:lnTo>
                  <a:lnTo>
                    <a:pt x="608" y="776"/>
                  </a:lnTo>
                  <a:lnTo>
                    <a:pt x="624" y="776"/>
                  </a:lnTo>
                  <a:lnTo>
                    <a:pt x="640" y="808"/>
                  </a:lnTo>
                  <a:lnTo>
                    <a:pt x="656" y="848"/>
                  </a:lnTo>
                  <a:lnTo>
                    <a:pt x="696" y="848"/>
                  </a:lnTo>
                  <a:lnTo>
                    <a:pt x="728" y="864"/>
                  </a:lnTo>
                  <a:lnTo>
                    <a:pt x="760" y="864"/>
                  </a:lnTo>
                  <a:lnTo>
                    <a:pt x="760" y="888"/>
                  </a:lnTo>
                  <a:lnTo>
                    <a:pt x="768" y="888"/>
                  </a:lnTo>
                  <a:lnTo>
                    <a:pt x="776" y="872"/>
                  </a:lnTo>
                  <a:lnTo>
                    <a:pt x="808" y="856"/>
                  </a:lnTo>
                  <a:lnTo>
                    <a:pt x="848" y="848"/>
                  </a:lnTo>
                  <a:lnTo>
                    <a:pt x="880" y="864"/>
                  </a:lnTo>
                  <a:lnTo>
                    <a:pt x="896" y="840"/>
                  </a:lnTo>
                  <a:lnTo>
                    <a:pt x="912" y="824"/>
                  </a:lnTo>
                  <a:lnTo>
                    <a:pt x="960" y="840"/>
                  </a:lnTo>
                  <a:lnTo>
                    <a:pt x="976" y="856"/>
                  </a:lnTo>
                  <a:lnTo>
                    <a:pt x="1016" y="856"/>
                  </a:lnTo>
                  <a:lnTo>
                    <a:pt x="1040" y="880"/>
                  </a:lnTo>
                  <a:lnTo>
                    <a:pt x="1104" y="864"/>
                  </a:lnTo>
                  <a:lnTo>
                    <a:pt x="1128" y="872"/>
                  </a:lnTo>
                  <a:lnTo>
                    <a:pt x="1136" y="864"/>
                  </a:lnTo>
                  <a:lnTo>
                    <a:pt x="1160" y="864"/>
                  </a:lnTo>
                  <a:lnTo>
                    <a:pt x="1184" y="816"/>
                  </a:lnTo>
                  <a:lnTo>
                    <a:pt x="1192" y="800"/>
                  </a:lnTo>
                  <a:lnTo>
                    <a:pt x="1232" y="800"/>
                  </a:lnTo>
                  <a:lnTo>
                    <a:pt x="1272" y="872"/>
                  </a:lnTo>
                  <a:lnTo>
                    <a:pt x="1304" y="880"/>
                  </a:lnTo>
                  <a:lnTo>
                    <a:pt x="1312" y="896"/>
                  </a:lnTo>
                  <a:lnTo>
                    <a:pt x="1360" y="888"/>
                  </a:lnTo>
                  <a:lnTo>
                    <a:pt x="1336" y="952"/>
                  </a:lnTo>
                  <a:lnTo>
                    <a:pt x="1320" y="952"/>
                  </a:lnTo>
                  <a:lnTo>
                    <a:pt x="1304" y="1000"/>
                  </a:lnTo>
                  <a:lnTo>
                    <a:pt x="1312" y="1000"/>
                  </a:lnTo>
                  <a:lnTo>
                    <a:pt x="1320" y="1000"/>
                  </a:lnTo>
                  <a:lnTo>
                    <a:pt x="1328" y="992"/>
                  </a:lnTo>
                  <a:lnTo>
                    <a:pt x="1344" y="1000"/>
                  </a:lnTo>
                  <a:lnTo>
                    <a:pt x="1368" y="976"/>
                  </a:lnTo>
                  <a:lnTo>
                    <a:pt x="1384" y="960"/>
                  </a:lnTo>
                  <a:lnTo>
                    <a:pt x="1416" y="920"/>
                  </a:lnTo>
                  <a:lnTo>
                    <a:pt x="1432" y="888"/>
                  </a:lnTo>
                  <a:lnTo>
                    <a:pt x="1432" y="856"/>
                  </a:lnTo>
                  <a:lnTo>
                    <a:pt x="1440" y="808"/>
                  </a:lnTo>
                  <a:lnTo>
                    <a:pt x="1440" y="792"/>
                  </a:lnTo>
                  <a:lnTo>
                    <a:pt x="1424" y="776"/>
                  </a:lnTo>
                  <a:lnTo>
                    <a:pt x="1400" y="792"/>
                  </a:lnTo>
                  <a:lnTo>
                    <a:pt x="1384" y="784"/>
                  </a:lnTo>
                  <a:lnTo>
                    <a:pt x="1376" y="768"/>
                  </a:lnTo>
                  <a:lnTo>
                    <a:pt x="1368" y="768"/>
                  </a:lnTo>
                  <a:lnTo>
                    <a:pt x="1376" y="760"/>
                  </a:lnTo>
                  <a:lnTo>
                    <a:pt x="1400" y="736"/>
                  </a:lnTo>
                  <a:lnTo>
                    <a:pt x="1416" y="720"/>
                  </a:lnTo>
                  <a:lnTo>
                    <a:pt x="1416" y="712"/>
                  </a:lnTo>
                  <a:lnTo>
                    <a:pt x="1472" y="656"/>
                  </a:lnTo>
                  <a:lnTo>
                    <a:pt x="1488" y="656"/>
                  </a:lnTo>
                  <a:lnTo>
                    <a:pt x="1528" y="656"/>
                  </a:lnTo>
                  <a:lnTo>
                    <a:pt x="1544" y="648"/>
                  </a:lnTo>
                  <a:lnTo>
                    <a:pt x="1568" y="656"/>
                  </a:lnTo>
                  <a:lnTo>
                    <a:pt x="1568" y="672"/>
                  </a:lnTo>
                  <a:lnTo>
                    <a:pt x="1608" y="664"/>
                  </a:lnTo>
                  <a:lnTo>
                    <a:pt x="1616" y="664"/>
                  </a:lnTo>
                  <a:lnTo>
                    <a:pt x="1608" y="656"/>
                  </a:lnTo>
                  <a:lnTo>
                    <a:pt x="1616" y="632"/>
                  </a:lnTo>
                  <a:lnTo>
                    <a:pt x="1624" y="608"/>
                  </a:lnTo>
                  <a:lnTo>
                    <a:pt x="1648" y="592"/>
                  </a:lnTo>
                  <a:lnTo>
                    <a:pt x="1680" y="600"/>
                  </a:lnTo>
                  <a:lnTo>
                    <a:pt x="1688" y="616"/>
                  </a:lnTo>
                  <a:lnTo>
                    <a:pt x="1704" y="600"/>
                  </a:lnTo>
                  <a:lnTo>
                    <a:pt x="1736" y="576"/>
                  </a:lnTo>
                  <a:lnTo>
                    <a:pt x="1736" y="608"/>
                  </a:lnTo>
                  <a:lnTo>
                    <a:pt x="1712" y="632"/>
                  </a:lnTo>
                  <a:lnTo>
                    <a:pt x="1696" y="640"/>
                  </a:lnTo>
                  <a:lnTo>
                    <a:pt x="1680" y="664"/>
                  </a:lnTo>
                  <a:lnTo>
                    <a:pt x="1664" y="680"/>
                  </a:lnTo>
                  <a:lnTo>
                    <a:pt x="1648" y="696"/>
                  </a:lnTo>
                  <a:lnTo>
                    <a:pt x="1640" y="696"/>
                  </a:lnTo>
                  <a:lnTo>
                    <a:pt x="1624" y="744"/>
                  </a:lnTo>
                  <a:lnTo>
                    <a:pt x="1640" y="840"/>
                  </a:lnTo>
                  <a:lnTo>
                    <a:pt x="1664" y="808"/>
                  </a:lnTo>
                  <a:lnTo>
                    <a:pt x="1672" y="800"/>
                  </a:lnTo>
                  <a:lnTo>
                    <a:pt x="1680" y="784"/>
                  </a:lnTo>
                  <a:lnTo>
                    <a:pt x="1688" y="768"/>
                  </a:lnTo>
                  <a:lnTo>
                    <a:pt x="1704" y="760"/>
                  </a:lnTo>
                  <a:lnTo>
                    <a:pt x="1704" y="744"/>
                  </a:lnTo>
                  <a:lnTo>
                    <a:pt x="1712" y="736"/>
                  </a:lnTo>
                  <a:lnTo>
                    <a:pt x="1720" y="704"/>
                  </a:lnTo>
                  <a:lnTo>
                    <a:pt x="1720" y="696"/>
                  </a:lnTo>
                  <a:lnTo>
                    <a:pt x="1704" y="696"/>
                  </a:lnTo>
                  <a:lnTo>
                    <a:pt x="1720" y="656"/>
                  </a:lnTo>
                  <a:lnTo>
                    <a:pt x="1728" y="648"/>
                  </a:lnTo>
                  <a:lnTo>
                    <a:pt x="1744" y="640"/>
                  </a:lnTo>
                  <a:lnTo>
                    <a:pt x="1752" y="640"/>
                  </a:lnTo>
                  <a:lnTo>
                    <a:pt x="1760" y="648"/>
                  </a:lnTo>
                  <a:lnTo>
                    <a:pt x="1784" y="624"/>
                  </a:lnTo>
                  <a:lnTo>
                    <a:pt x="1808" y="648"/>
                  </a:lnTo>
                  <a:lnTo>
                    <a:pt x="1816" y="624"/>
                  </a:lnTo>
                  <a:lnTo>
                    <a:pt x="1832" y="624"/>
                  </a:lnTo>
                  <a:lnTo>
                    <a:pt x="1856" y="592"/>
                  </a:lnTo>
                  <a:lnTo>
                    <a:pt x="1888" y="576"/>
                  </a:lnTo>
                  <a:lnTo>
                    <a:pt x="1904" y="576"/>
                  </a:lnTo>
                  <a:lnTo>
                    <a:pt x="1920" y="584"/>
                  </a:lnTo>
                  <a:lnTo>
                    <a:pt x="1920" y="576"/>
                  </a:lnTo>
                  <a:lnTo>
                    <a:pt x="1920" y="560"/>
                  </a:lnTo>
                  <a:lnTo>
                    <a:pt x="1912" y="536"/>
                  </a:lnTo>
                  <a:lnTo>
                    <a:pt x="1896" y="520"/>
                  </a:lnTo>
                  <a:lnTo>
                    <a:pt x="1912" y="512"/>
                  </a:lnTo>
                  <a:lnTo>
                    <a:pt x="1928" y="504"/>
                  </a:lnTo>
                  <a:close/>
                </a:path>
              </a:pathLst>
            </a:custGeom>
            <a:grpFill/>
            <a:ln w="6350"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141" name="Freeform 689"/>
            <p:cNvSpPr>
              <a:spLocks/>
            </p:cNvSpPr>
            <p:nvPr/>
          </p:nvSpPr>
          <p:spPr bwMode="auto">
            <a:xfrm>
              <a:off x="5331407" y="2896229"/>
              <a:ext cx="53734" cy="10966"/>
            </a:xfrm>
            <a:custGeom>
              <a:avLst/>
              <a:gdLst>
                <a:gd name="T0" fmla="*/ 2147483647 w 40"/>
                <a:gd name="T1" fmla="*/ 2147483647 h 8"/>
                <a:gd name="T2" fmla="*/ 2147483647 w 40"/>
                <a:gd name="T3" fmla="*/ 2147483647 h 8"/>
                <a:gd name="T4" fmla="*/ 2147483647 w 40"/>
                <a:gd name="T5" fmla="*/ 0 h 8"/>
                <a:gd name="T6" fmla="*/ 0 w 40"/>
                <a:gd name="T7" fmla="*/ 2147483647 h 8"/>
                <a:gd name="T8" fmla="*/ 2147483647 w 40"/>
                <a:gd name="T9" fmla="*/ 2147483647 h 8"/>
                <a:gd name="T10" fmla="*/ 0 60000 65536"/>
                <a:gd name="T11" fmla="*/ 0 60000 65536"/>
                <a:gd name="T12" fmla="*/ 0 60000 65536"/>
                <a:gd name="T13" fmla="*/ 0 60000 65536"/>
                <a:gd name="T14" fmla="*/ 0 60000 65536"/>
                <a:gd name="T15" fmla="*/ 0 w 40"/>
                <a:gd name="T16" fmla="*/ 0 h 8"/>
                <a:gd name="T17" fmla="*/ 40 w 40"/>
                <a:gd name="T18" fmla="*/ 8 h 8"/>
              </a:gdLst>
              <a:ahLst/>
              <a:cxnLst>
                <a:cxn ang="T10">
                  <a:pos x="T0" y="T1"/>
                </a:cxn>
                <a:cxn ang="T11">
                  <a:pos x="T2" y="T3"/>
                </a:cxn>
                <a:cxn ang="T12">
                  <a:pos x="T4" y="T5"/>
                </a:cxn>
                <a:cxn ang="T13">
                  <a:pos x="T6" y="T7"/>
                </a:cxn>
                <a:cxn ang="T14">
                  <a:pos x="T8" y="T9"/>
                </a:cxn>
              </a:cxnLst>
              <a:rect l="T15" t="T16" r="T17" b="T18"/>
              <a:pathLst>
                <a:path w="40" h="8">
                  <a:moveTo>
                    <a:pt x="8" y="8"/>
                  </a:moveTo>
                  <a:lnTo>
                    <a:pt x="24" y="8"/>
                  </a:lnTo>
                  <a:lnTo>
                    <a:pt x="40" y="0"/>
                  </a:lnTo>
                  <a:lnTo>
                    <a:pt x="0" y="8"/>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2" name="Freeform 690"/>
            <p:cNvSpPr>
              <a:spLocks/>
            </p:cNvSpPr>
            <p:nvPr/>
          </p:nvSpPr>
          <p:spPr bwMode="auto">
            <a:xfrm>
              <a:off x="5256837" y="2445520"/>
              <a:ext cx="697448" cy="493477"/>
            </a:xfrm>
            <a:custGeom>
              <a:avLst/>
              <a:gdLst>
                <a:gd name="T0" fmla="*/ 2147483647 w 520"/>
                <a:gd name="T1" fmla="*/ 2147483647 h 368"/>
                <a:gd name="T2" fmla="*/ 2147483647 w 520"/>
                <a:gd name="T3" fmla="*/ 2147483647 h 368"/>
                <a:gd name="T4" fmla="*/ 2147483647 w 520"/>
                <a:gd name="T5" fmla="*/ 2147483647 h 368"/>
                <a:gd name="T6" fmla="*/ 2147483647 w 520"/>
                <a:gd name="T7" fmla="*/ 2147483647 h 368"/>
                <a:gd name="T8" fmla="*/ 2147483647 w 520"/>
                <a:gd name="T9" fmla="*/ 2147483647 h 368"/>
                <a:gd name="T10" fmla="*/ 2147483647 w 520"/>
                <a:gd name="T11" fmla="*/ 2147483647 h 368"/>
                <a:gd name="T12" fmla="*/ 2147483647 w 520"/>
                <a:gd name="T13" fmla="*/ 2147483647 h 368"/>
                <a:gd name="T14" fmla="*/ 2147483647 w 520"/>
                <a:gd name="T15" fmla="*/ 2147483647 h 368"/>
                <a:gd name="T16" fmla="*/ 2147483647 w 520"/>
                <a:gd name="T17" fmla="*/ 2147483647 h 368"/>
                <a:gd name="T18" fmla="*/ 2147483647 w 520"/>
                <a:gd name="T19" fmla="*/ 2147483647 h 368"/>
                <a:gd name="T20" fmla="*/ 2147483647 w 520"/>
                <a:gd name="T21" fmla="*/ 2147483647 h 368"/>
                <a:gd name="T22" fmla="*/ 2147483647 w 520"/>
                <a:gd name="T23" fmla="*/ 2147483647 h 368"/>
                <a:gd name="T24" fmla="*/ 2147483647 w 520"/>
                <a:gd name="T25" fmla="*/ 2147483647 h 368"/>
                <a:gd name="T26" fmla="*/ 2147483647 w 520"/>
                <a:gd name="T27" fmla="*/ 2147483647 h 368"/>
                <a:gd name="T28" fmla="*/ 2147483647 w 520"/>
                <a:gd name="T29" fmla="*/ 2147483647 h 368"/>
                <a:gd name="T30" fmla="*/ 0 w 520"/>
                <a:gd name="T31" fmla="*/ 2147483647 h 368"/>
                <a:gd name="T32" fmla="*/ 2147483647 w 520"/>
                <a:gd name="T33" fmla="*/ 2147483647 h 368"/>
                <a:gd name="T34" fmla="*/ 2147483647 w 520"/>
                <a:gd name="T35" fmla="*/ 2147483647 h 368"/>
                <a:gd name="T36" fmla="*/ 2147483647 w 520"/>
                <a:gd name="T37" fmla="*/ 2147483647 h 368"/>
                <a:gd name="T38" fmla="*/ 2147483647 w 520"/>
                <a:gd name="T39" fmla="*/ 2147483647 h 368"/>
                <a:gd name="T40" fmla="*/ 2147483647 w 520"/>
                <a:gd name="T41" fmla="*/ 2147483647 h 368"/>
                <a:gd name="T42" fmla="*/ 2147483647 w 520"/>
                <a:gd name="T43" fmla="*/ 2147483647 h 368"/>
                <a:gd name="T44" fmla="*/ 2147483647 w 520"/>
                <a:gd name="T45" fmla="*/ 2147483647 h 368"/>
                <a:gd name="T46" fmla="*/ 2147483647 w 520"/>
                <a:gd name="T47" fmla="*/ 2147483647 h 368"/>
                <a:gd name="T48" fmla="*/ 2147483647 w 520"/>
                <a:gd name="T49" fmla="*/ 2147483647 h 368"/>
                <a:gd name="T50" fmla="*/ 2147483647 w 520"/>
                <a:gd name="T51" fmla="*/ 2147483647 h 368"/>
                <a:gd name="T52" fmla="*/ 2147483647 w 520"/>
                <a:gd name="T53" fmla="*/ 2147483647 h 368"/>
                <a:gd name="T54" fmla="*/ 2147483647 w 520"/>
                <a:gd name="T55" fmla="*/ 2147483647 h 368"/>
                <a:gd name="T56" fmla="*/ 2147483647 w 520"/>
                <a:gd name="T57" fmla="*/ 2147483647 h 368"/>
                <a:gd name="T58" fmla="*/ 2147483647 w 520"/>
                <a:gd name="T59" fmla="*/ 2147483647 h 368"/>
                <a:gd name="T60" fmla="*/ 2147483647 w 520"/>
                <a:gd name="T61" fmla="*/ 2147483647 h 368"/>
                <a:gd name="T62" fmla="*/ 2147483647 w 520"/>
                <a:gd name="T63" fmla="*/ 2147483647 h 368"/>
                <a:gd name="T64" fmla="*/ 2147483647 w 520"/>
                <a:gd name="T65" fmla="*/ 2147483647 h 368"/>
                <a:gd name="T66" fmla="*/ 2147483647 w 520"/>
                <a:gd name="T67" fmla="*/ 2147483647 h 368"/>
                <a:gd name="T68" fmla="*/ 2147483647 w 520"/>
                <a:gd name="T69" fmla="*/ 2147483647 h 3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0"/>
                <a:gd name="T106" fmla="*/ 0 h 368"/>
                <a:gd name="T107" fmla="*/ 520 w 520"/>
                <a:gd name="T108" fmla="*/ 368 h 3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0" h="368">
                  <a:moveTo>
                    <a:pt x="360" y="320"/>
                  </a:moveTo>
                  <a:lnTo>
                    <a:pt x="352" y="312"/>
                  </a:lnTo>
                  <a:lnTo>
                    <a:pt x="352" y="296"/>
                  </a:lnTo>
                  <a:lnTo>
                    <a:pt x="384" y="288"/>
                  </a:lnTo>
                  <a:lnTo>
                    <a:pt x="408" y="272"/>
                  </a:lnTo>
                  <a:lnTo>
                    <a:pt x="424" y="256"/>
                  </a:lnTo>
                  <a:lnTo>
                    <a:pt x="432" y="208"/>
                  </a:lnTo>
                  <a:lnTo>
                    <a:pt x="456" y="200"/>
                  </a:lnTo>
                  <a:lnTo>
                    <a:pt x="464" y="160"/>
                  </a:lnTo>
                  <a:lnTo>
                    <a:pt x="496" y="168"/>
                  </a:lnTo>
                  <a:lnTo>
                    <a:pt x="504" y="144"/>
                  </a:lnTo>
                  <a:lnTo>
                    <a:pt x="520" y="136"/>
                  </a:lnTo>
                  <a:lnTo>
                    <a:pt x="520" y="120"/>
                  </a:lnTo>
                  <a:lnTo>
                    <a:pt x="488" y="112"/>
                  </a:lnTo>
                  <a:lnTo>
                    <a:pt x="456" y="96"/>
                  </a:lnTo>
                  <a:lnTo>
                    <a:pt x="416" y="96"/>
                  </a:lnTo>
                  <a:lnTo>
                    <a:pt x="400" y="56"/>
                  </a:lnTo>
                  <a:lnTo>
                    <a:pt x="384" y="24"/>
                  </a:lnTo>
                  <a:lnTo>
                    <a:pt x="368" y="24"/>
                  </a:lnTo>
                  <a:lnTo>
                    <a:pt x="328" y="40"/>
                  </a:lnTo>
                  <a:lnTo>
                    <a:pt x="296" y="0"/>
                  </a:lnTo>
                  <a:lnTo>
                    <a:pt x="248" y="16"/>
                  </a:lnTo>
                  <a:lnTo>
                    <a:pt x="200" y="32"/>
                  </a:lnTo>
                  <a:lnTo>
                    <a:pt x="184" y="64"/>
                  </a:lnTo>
                  <a:lnTo>
                    <a:pt x="192" y="96"/>
                  </a:lnTo>
                  <a:lnTo>
                    <a:pt x="160" y="96"/>
                  </a:lnTo>
                  <a:lnTo>
                    <a:pt x="136" y="96"/>
                  </a:lnTo>
                  <a:lnTo>
                    <a:pt x="112" y="96"/>
                  </a:lnTo>
                  <a:lnTo>
                    <a:pt x="88" y="80"/>
                  </a:lnTo>
                  <a:lnTo>
                    <a:pt x="56" y="88"/>
                  </a:lnTo>
                  <a:lnTo>
                    <a:pt x="16" y="104"/>
                  </a:lnTo>
                  <a:lnTo>
                    <a:pt x="0" y="136"/>
                  </a:lnTo>
                  <a:lnTo>
                    <a:pt x="16" y="152"/>
                  </a:lnTo>
                  <a:lnTo>
                    <a:pt x="24" y="168"/>
                  </a:lnTo>
                  <a:lnTo>
                    <a:pt x="56" y="168"/>
                  </a:lnTo>
                  <a:lnTo>
                    <a:pt x="80" y="168"/>
                  </a:lnTo>
                  <a:lnTo>
                    <a:pt x="104" y="200"/>
                  </a:lnTo>
                  <a:lnTo>
                    <a:pt x="80" y="200"/>
                  </a:lnTo>
                  <a:lnTo>
                    <a:pt x="64" y="200"/>
                  </a:lnTo>
                  <a:lnTo>
                    <a:pt x="56" y="208"/>
                  </a:lnTo>
                  <a:lnTo>
                    <a:pt x="64" y="240"/>
                  </a:lnTo>
                  <a:lnTo>
                    <a:pt x="80" y="256"/>
                  </a:lnTo>
                  <a:lnTo>
                    <a:pt x="80" y="288"/>
                  </a:lnTo>
                  <a:lnTo>
                    <a:pt x="96" y="304"/>
                  </a:lnTo>
                  <a:lnTo>
                    <a:pt x="96" y="336"/>
                  </a:lnTo>
                  <a:lnTo>
                    <a:pt x="96" y="328"/>
                  </a:lnTo>
                  <a:lnTo>
                    <a:pt x="120" y="320"/>
                  </a:lnTo>
                  <a:lnTo>
                    <a:pt x="136" y="320"/>
                  </a:lnTo>
                  <a:lnTo>
                    <a:pt x="152" y="328"/>
                  </a:lnTo>
                  <a:lnTo>
                    <a:pt x="168" y="344"/>
                  </a:lnTo>
                  <a:lnTo>
                    <a:pt x="184" y="344"/>
                  </a:lnTo>
                  <a:lnTo>
                    <a:pt x="184" y="360"/>
                  </a:lnTo>
                  <a:lnTo>
                    <a:pt x="192" y="360"/>
                  </a:lnTo>
                  <a:lnTo>
                    <a:pt x="208" y="368"/>
                  </a:lnTo>
                  <a:lnTo>
                    <a:pt x="216" y="360"/>
                  </a:lnTo>
                  <a:lnTo>
                    <a:pt x="232" y="352"/>
                  </a:lnTo>
                  <a:lnTo>
                    <a:pt x="240" y="328"/>
                  </a:lnTo>
                  <a:lnTo>
                    <a:pt x="256" y="336"/>
                  </a:lnTo>
                  <a:lnTo>
                    <a:pt x="264" y="336"/>
                  </a:lnTo>
                  <a:lnTo>
                    <a:pt x="272" y="344"/>
                  </a:lnTo>
                  <a:lnTo>
                    <a:pt x="288" y="336"/>
                  </a:lnTo>
                  <a:lnTo>
                    <a:pt x="296" y="328"/>
                  </a:lnTo>
                  <a:lnTo>
                    <a:pt x="312" y="320"/>
                  </a:lnTo>
                  <a:lnTo>
                    <a:pt x="320" y="336"/>
                  </a:lnTo>
                  <a:lnTo>
                    <a:pt x="328" y="336"/>
                  </a:lnTo>
                  <a:lnTo>
                    <a:pt x="344" y="328"/>
                  </a:lnTo>
                  <a:lnTo>
                    <a:pt x="352" y="328"/>
                  </a:lnTo>
                  <a:lnTo>
                    <a:pt x="352" y="336"/>
                  </a:lnTo>
                  <a:lnTo>
                    <a:pt x="360" y="328"/>
                  </a:lnTo>
                  <a:lnTo>
                    <a:pt x="360" y="32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3" name="Freeform 691"/>
            <p:cNvSpPr>
              <a:spLocks/>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4" name="Freeform 692"/>
            <p:cNvSpPr>
              <a:spLocks/>
            </p:cNvSpPr>
            <p:nvPr/>
          </p:nvSpPr>
          <p:spPr bwMode="auto">
            <a:xfrm>
              <a:off x="4741428" y="2627558"/>
              <a:ext cx="10966" cy="1096"/>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5" name="Freeform 693"/>
            <p:cNvSpPr>
              <a:spLocks/>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6" name="Rectangle 694"/>
            <p:cNvSpPr>
              <a:spLocks noChangeArrowheads="1"/>
            </p:cNvSpPr>
            <p:nvPr/>
          </p:nvSpPr>
          <p:spPr bwMode="auto">
            <a:xfrm>
              <a:off x="4741428" y="2627558"/>
              <a:ext cx="10966"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47" name="Freeform 695"/>
            <p:cNvSpPr>
              <a:spLocks/>
            </p:cNvSpPr>
            <p:nvPr/>
          </p:nvSpPr>
          <p:spPr bwMode="auto">
            <a:xfrm>
              <a:off x="4622993" y="2627558"/>
              <a:ext cx="129401" cy="53734"/>
            </a:xfrm>
            <a:custGeom>
              <a:avLst/>
              <a:gdLst>
                <a:gd name="T0" fmla="*/ 2147483647 w 96"/>
                <a:gd name="T1" fmla="*/ 2147483647 h 40"/>
                <a:gd name="T2" fmla="*/ 2147483647 w 96"/>
                <a:gd name="T3" fmla="*/ 2147483647 h 40"/>
                <a:gd name="T4" fmla="*/ 2147483647 w 96"/>
                <a:gd name="T5" fmla="*/ 2147483647 h 40"/>
                <a:gd name="T6" fmla="*/ 2147483647 w 96"/>
                <a:gd name="T7" fmla="*/ 0 h 40"/>
                <a:gd name="T8" fmla="*/ 2147483647 w 96"/>
                <a:gd name="T9" fmla="*/ 0 h 40"/>
                <a:gd name="T10" fmla="*/ 2147483647 w 96"/>
                <a:gd name="T11" fmla="*/ 0 h 40"/>
                <a:gd name="T12" fmla="*/ 2147483647 w 96"/>
                <a:gd name="T13" fmla="*/ 0 h 40"/>
                <a:gd name="T14" fmla="*/ 2147483647 w 96"/>
                <a:gd name="T15" fmla="*/ 2147483647 h 40"/>
                <a:gd name="T16" fmla="*/ 2147483647 w 96"/>
                <a:gd name="T17" fmla="*/ 2147483647 h 40"/>
                <a:gd name="T18" fmla="*/ 2147483647 w 96"/>
                <a:gd name="T19" fmla="*/ 2147483647 h 40"/>
                <a:gd name="T20" fmla="*/ 2147483647 w 96"/>
                <a:gd name="T21" fmla="*/ 2147483647 h 40"/>
                <a:gd name="T22" fmla="*/ 2147483647 w 96"/>
                <a:gd name="T23" fmla="*/ 2147483647 h 40"/>
                <a:gd name="T24" fmla="*/ 2147483647 w 96"/>
                <a:gd name="T25" fmla="*/ 2147483647 h 40"/>
                <a:gd name="T26" fmla="*/ 2147483647 w 96"/>
                <a:gd name="T27" fmla="*/ 2147483647 h 40"/>
                <a:gd name="T28" fmla="*/ 2147483647 w 96"/>
                <a:gd name="T29" fmla="*/ 2147483647 h 40"/>
                <a:gd name="T30" fmla="*/ 0 w 96"/>
                <a:gd name="T31" fmla="*/ 2147483647 h 40"/>
                <a:gd name="T32" fmla="*/ 2147483647 w 96"/>
                <a:gd name="T33" fmla="*/ 2147483647 h 40"/>
                <a:gd name="T34" fmla="*/ 2147483647 w 96"/>
                <a:gd name="T35" fmla="*/ 2147483647 h 40"/>
                <a:gd name="T36" fmla="*/ 2147483647 w 96"/>
                <a:gd name="T37" fmla="*/ 2147483647 h 40"/>
                <a:gd name="T38" fmla="*/ 2147483647 w 96"/>
                <a:gd name="T39" fmla="*/ 2147483647 h 40"/>
                <a:gd name="T40" fmla="*/ 2147483647 w 96"/>
                <a:gd name="T41" fmla="*/ 2147483647 h 40"/>
                <a:gd name="T42" fmla="*/ 2147483647 w 96"/>
                <a:gd name="T43" fmla="*/ 2147483647 h 40"/>
                <a:gd name="T44" fmla="*/ 2147483647 w 96"/>
                <a:gd name="T45" fmla="*/ 2147483647 h 40"/>
                <a:gd name="T46" fmla="*/ 2147483647 w 96"/>
                <a:gd name="T47" fmla="*/ 2147483647 h 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6"/>
                <a:gd name="T73" fmla="*/ 0 h 40"/>
                <a:gd name="T74" fmla="*/ 96 w 96"/>
                <a:gd name="T75" fmla="*/ 40 h 4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6" h="40">
                  <a:moveTo>
                    <a:pt x="96" y="24"/>
                  </a:moveTo>
                  <a:lnTo>
                    <a:pt x="96" y="16"/>
                  </a:lnTo>
                  <a:lnTo>
                    <a:pt x="96" y="8"/>
                  </a:lnTo>
                  <a:lnTo>
                    <a:pt x="96" y="0"/>
                  </a:lnTo>
                  <a:lnTo>
                    <a:pt x="88" y="0"/>
                  </a:lnTo>
                  <a:lnTo>
                    <a:pt x="72" y="0"/>
                  </a:lnTo>
                  <a:lnTo>
                    <a:pt x="56" y="0"/>
                  </a:lnTo>
                  <a:lnTo>
                    <a:pt x="56" y="8"/>
                  </a:lnTo>
                  <a:lnTo>
                    <a:pt x="48" y="8"/>
                  </a:lnTo>
                  <a:lnTo>
                    <a:pt x="48" y="16"/>
                  </a:lnTo>
                  <a:lnTo>
                    <a:pt x="48" y="24"/>
                  </a:lnTo>
                  <a:lnTo>
                    <a:pt x="40" y="24"/>
                  </a:lnTo>
                  <a:lnTo>
                    <a:pt x="24" y="24"/>
                  </a:lnTo>
                  <a:lnTo>
                    <a:pt x="16" y="24"/>
                  </a:lnTo>
                  <a:lnTo>
                    <a:pt x="8" y="24"/>
                  </a:lnTo>
                  <a:lnTo>
                    <a:pt x="0" y="24"/>
                  </a:lnTo>
                  <a:lnTo>
                    <a:pt x="8" y="32"/>
                  </a:lnTo>
                  <a:lnTo>
                    <a:pt x="16" y="40"/>
                  </a:lnTo>
                  <a:lnTo>
                    <a:pt x="24" y="40"/>
                  </a:lnTo>
                  <a:lnTo>
                    <a:pt x="40" y="40"/>
                  </a:lnTo>
                  <a:lnTo>
                    <a:pt x="56" y="40"/>
                  </a:lnTo>
                  <a:lnTo>
                    <a:pt x="72" y="40"/>
                  </a:lnTo>
                  <a:lnTo>
                    <a:pt x="88" y="32"/>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8" name="Freeform 696"/>
            <p:cNvSpPr>
              <a:spLocks/>
            </p:cNvSpPr>
            <p:nvPr/>
          </p:nvSpPr>
          <p:spPr bwMode="auto">
            <a:xfrm>
              <a:off x="4386124" y="2562857"/>
              <a:ext cx="216033" cy="225903"/>
            </a:xfrm>
            <a:custGeom>
              <a:avLst/>
              <a:gdLst>
                <a:gd name="T0" fmla="*/ 2147483647 w 161"/>
                <a:gd name="T1" fmla="*/ 2147483647 h 168"/>
                <a:gd name="T2" fmla="*/ 2147483647 w 161"/>
                <a:gd name="T3" fmla="*/ 2147483647 h 168"/>
                <a:gd name="T4" fmla="*/ 2147483647 w 161"/>
                <a:gd name="T5" fmla="*/ 2147483647 h 168"/>
                <a:gd name="T6" fmla="*/ 2147483647 w 161"/>
                <a:gd name="T7" fmla="*/ 2147483647 h 168"/>
                <a:gd name="T8" fmla="*/ 2147483647 w 161"/>
                <a:gd name="T9" fmla="*/ 2147483647 h 168"/>
                <a:gd name="T10" fmla="*/ 2147483647 w 161"/>
                <a:gd name="T11" fmla="*/ 2147483647 h 168"/>
                <a:gd name="T12" fmla="*/ 2147483647 w 161"/>
                <a:gd name="T13" fmla="*/ 2147483647 h 168"/>
                <a:gd name="T14" fmla="*/ 2147483647 w 161"/>
                <a:gd name="T15" fmla="*/ 2147483647 h 168"/>
                <a:gd name="T16" fmla="*/ 2147483647 w 161"/>
                <a:gd name="T17" fmla="*/ 2147483647 h 168"/>
                <a:gd name="T18" fmla="*/ 2147483647 w 161"/>
                <a:gd name="T19" fmla="*/ 2147483647 h 168"/>
                <a:gd name="T20" fmla="*/ 2147483647 w 161"/>
                <a:gd name="T21" fmla="*/ 2147483647 h 168"/>
                <a:gd name="T22" fmla="*/ 2147483647 w 161"/>
                <a:gd name="T23" fmla="*/ 2147483647 h 168"/>
                <a:gd name="T24" fmla="*/ 2147483647 w 161"/>
                <a:gd name="T25" fmla="*/ 2147483647 h 168"/>
                <a:gd name="T26" fmla="*/ 2147483647 w 161"/>
                <a:gd name="T27" fmla="*/ 2147483647 h 168"/>
                <a:gd name="T28" fmla="*/ 2147483647 w 161"/>
                <a:gd name="T29" fmla="*/ 2147483647 h 168"/>
                <a:gd name="T30" fmla="*/ 2147483647 w 161"/>
                <a:gd name="T31" fmla="*/ 2147483647 h 168"/>
                <a:gd name="T32" fmla="*/ 2147483647 w 161"/>
                <a:gd name="T33" fmla="*/ 0 h 168"/>
                <a:gd name="T34" fmla="*/ 2147483647 w 161"/>
                <a:gd name="T35" fmla="*/ 2147483647 h 168"/>
                <a:gd name="T36" fmla="*/ 2147483647 w 161"/>
                <a:gd name="T37" fmla="*/ 2147483647 h 168"/>
                <a:gd name="T38" fmla="*/ 2147483647 w 161"/>
                <a:gd name="T39" fmla="*/ 2147483647 h 168"/>
                <a:gd name="T40" fmla="*/ 2147483647 w 161"/>
                <a:gd name="T41" fmla="*/ 2147483647 h 168"/>
                <a:gd name="T42" fmla="*/ 2147483647 w 161"/>
                <a:gd name="T43" fmla="*/ 2147483647 h 168"/>
                <a:gd name="T44" fmla="*/ 2147483647 w 161"/>
                <a:gd name="T45" fmla="*/ 2147483647 h 168"/>
                <a:gd name="T46" fmla="*/ 2147483647 w 161"/>
                <a:gd name="T47" fmla="*/ 2147483647 h 168"/>
                <a:gd name="T48" fmla="*/ 2147483647 w 161"/>
                <a:gd name="T49" fmla="*/ 2147483647 h 168"/>
                <a:gd name="T50" fmla="*/ 2147483647 w 161"/>
                <a:gd name="T51" fmla="*/ 2147483647 h 168"/>
                <a:gd name="T52" fmla="*/ 2147483647 w 161"/>
                <a:gd name="T53" fmla="*/ 2147483647 h 168"/>
                <a:gd name="T54" fmla="*/ 2147483647 w 161"/>
                <a:gd name="T55" fmla="*/ 2147483647 h 168"/>
                <a:gd name="T56" fmla="*/ 2147483647 w 161"/>
                <a:gd name="T57" fmla="*/ 2147483647 h 168"/>
                <a:gd name="T58" fmla="*/ 0 w 161"/>
                <a:gd name="T59" fmla="*/ 2147483647 h 168"/>
                <a:gd name="T60" fmla="*/ 0 w 161"/>
                <a:gd name="T61" fmla="*/ 2147483647 h 168"/>
                <a:gd name="T62" fmla="*/ 2147483647 w 161"/>
                <a:gd name="T63" fmla="*/ 2147483647 h 168"/>
                <a:gd name="T64" fmla="*/ 2147483647 w 161"/>
                <a:gd name="T65" fmla="*/ 2147483647 h 168"/>
                <a:gd name="T66" fmla="*/ 2147483647 w 161"/>
                <a:gd name="T67" fmla="*/ 2147483647 h 168"/>
                <a:gd name="T68" fmla="*/ 2147483647 w 161"/>
                <a:gd name="T69" fmla="*/ 2147483647 h 168"/>
                <a:gd name="T70" fmla="*/ 2147483647 w 161"/>
                <a:gd name="T71" fmla="*/ 2147483647 h 168"/>
                <a:gd name="T72" fmla="*/ 2147483647 w 161"/>
                <a:gd name="T73" fmla="*/ 2147483647 h 168"/>
                <a:gd name="T74" fmla="*/ 2147483647 w 161"/>
                <a:gd name="T75" fmla="*/ 2147483647 h 168"/>
                <a:gd name="T76" fmla="*/ 2147483647 w 161"/>
                <a:gd name="T77" fmla="*/ 2147483647 h 168"/>
                <a:gd name="T78" fmla="*/ 2147483647 w 161"/>
                <a:gd name="T79" fmla="*/ 2147483647 h 168"/>
                <a:gd name="T80" fmla="*/ 2147483647 w 161"/>
                <a:gd name="T81" fmla="*/ 2147483647 h 168"/>
                <a:gd name="T82" fmla="*/ 2147483647 w 161"/>
                <a:gd name="T83" fmla="*/ 2147483647 h 168"/>
                <a:gd name="T84" fmla="*/ 2147483647 w 161"/>
                <a:gd name="T85" fmla="*/ 2147483647 h 168"/>
                <a:gd name="T86" fmla="*/ 2147483647 w 161"/>
                <a:gd name="T87" fmla="*/ 2147483647 h 168"/>
                <a:gd name="T88" fmla="*/ 2147483647 w 161"/>
                <a:gd name="T89" fmla="*/ 2147483647 h 168"/>
                <a:gd name="T90" fmla="*/ 2147483647 w 161"/>
                <a:gd name="T91" fmla="*/ 2147483647 h 168"/>
                <a:gd name="T92" fmla="*/ 2147483647 w 161"/>
                <a:gd name="T93" fmla="*/ 2147483647 h 168"/>
                <a:gd name="T94" fmla="*/ 2147483647 w 161"/>
                <a:gd name="T95" fmla="*/ 2147483647 h 168"/>
                <a:gd name="T96" fmla="*/ 2147483647 w 161"/>
                <a:gd name="T97" fmla="*/ 2147483647 h 168"/>
                <a:gd name="T98" fmla="*/ 2147483647 w 161"/>
                <a:gd name="T99" fmla="*/ 2147483647 h 168"/>
                <a:gd name="T100" fmla="*/ 2147483647 w 161"/>
                <a:gd name="T101" fmla="*/ 2147483647 h 168"/>
                <a:gd name="T102" fmla="*/ 2147483647 w 161"/>
                <a:gd name="T103" fmla="*/ 2147483647 h 1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1"/>
                <a:gd name="T157" fmla="*/ 0 h 168"/>
                <a:gd name="T158" fmla="*/ 161 w 161"/>
                <a:gd name="T159" fmla="*/ 168 h 1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1" h="168">
                  <a:moveTo>
                    <a:pt x="145" y="120"/>
                  </a:moveTo>
                  <a:lnTo>
                    <a:pt x="153" y="112"/>
                  </a:lnTo>
                  <a:lnTo>
                    <a:pt x="153" y="104"/>
                  </a:lnTo>
                  <a:lnTo>
                    <a:pt x="145" y="96"/>
                  </a:lnTo>
                  <a:lnTo>
                    <a:pt x="137" y="96"/>
                  </a:lnTo>
                  <a:lnTo>
                    <a:pt x="137" y="88"/>
                  </a:lnTo>
                  <a:lnTo>
                    <a:pt x="153" y="72"/>
                  </a:lnTo>
                  <a:lnTo>
                    <a:pt x="153" y="56"/>
                  </a:lnTo>
                  <a:lnTo>
                    <a:pt x="161" y="48"/>
                  </a:lnTo>
                  <a:lnTo>
                    <a:pt x="153" y="40"/>
                  </a:lnTo>
                  <a:lnTo>
                    <a:pt x="145" y="40"/>
                  </a:lnTo>
                  <a:lnTo>
                    <a:pt x="128" y="32"/>
                  </a:lnTo>
                  <a:lnTo>
                    <a:pt x="120" y="24"/>
                  </a:lnTo>
                  <a:lnTo>
                    <a:pt x="112" y="24"/>
                  </a:lnTo>
                  <a:lnTo>
                    <a:pt x="104" y="16"/>
                  </a:lnTo>
                  <a:lnTo>
                    <a:pt x="96" y="8"/>
                  </a:lnTo>
                  <a:lnTo>
                    <a:pt x="96" y="0"/>
                  </a:lnTo>
                  <a:lnTo>
                    <a:pt x="88" y="8"/>
                  </a:lnTo>
                  <a:lnTo>
                    <a:pt x="80" y="24"/>
                  </a:lnTo>
                  <a:lnTo>
                    <a:pt x="72" y="24"/>
                  </a:lnTo>
                  <a:lnTo>
                    <a:pt x="64" y="40"/>
                  </a:lnTo>
                  <a:lnTo>
                    <a:pt x="48" y="40"/>
                  </a:lnTo>
                  <a:lnTo>
                    <a:pt x="48" y="32"/>
                  </a:lnTo>
                  <a:lnTo>
                    <a:pt x="40" y="32"/>
                  </a:lnTo>
                  <a:lnTo>
                    <a:pt x="40" y="40"/>
                  </a:lnTo>
                  <a:lnTo>
                    <a:pt x="40" y="48"/>
                  </a:lnTo>
                  <a:lnTo>
                    <a:pt x="32" y="48"/>
                  </a:lnTo>
                  <a:lnTo>
                    <a:pt x="24" y="48"/>
                  </a:lnTo>
                  <a:lnTo>
                    <a:pt x="16" y="48"/>
                  </a:lnTo>
                  <a:lnTo>
                    <a:pt x="0" y="56"/>
                  </a:lnTo>
                  <a:lnTo>
                    <a:pt x="0" y="64"/>
                  </a:lnTo>
                  <a:lnTo>
                    <a:pt x="16" y="72"/>
                  </a:lnTo>
                  <a:lnTo>
                    <a:pt x="32" y="72"/>
                  </a:lnTo>
                  <a:lnTo>
                    <a:pt x="32" y="80"/>
                  </a:lnTo>
                  <a:lnTo>
                    <a:pt x="40" y="88"/>
                  </a:lnTo>
                  <a:lnTo>
                    <a:pt x="40" y="104"/>
                  </a:lnTo>
                  <a:lnTo>
                    <a:pt x="48" y="104"/>
                  </a:lnTo>
                  <a:lnTo>
                    <a:pt x="48" y="120"/>
                  </a:lnTo>
                  <a:lnTo>
                    <a:pt x="40" y="152"/>
                  </a:lnTo>
                  <a:lnTo>
                    <a:pt x="48" y="160"/>
                  </a:lnTo>
                  <a:lnTo>
                    <a:pt x="56" y="160"/>
                  </a:lnTo>
                  <a:lnTo>
                    <a:pt x="72" y="160"/>
                  </a:lnTo>
                  <a:lnTo>
                    <a:pt x="80" y="160"/>
                  </a:lnTo>
                  <a:lnTo>
                    <a:pt x="88" y="168"/>
                  </a:lnTo>
                  <a:lnTo>
                    <a:pt x="96" y="168"/>
                  </a:lnTo>
                  <a:lnTo>
                    <a:pt x="104" y="152"/>
                  </a:lnTo>
                  <a:lnTo>
                    <a:pt x="112" y="152"/>
                  </a:lnTo>
                  <a:lnTo>
                    <a:pt x="128" y="152"/>
                  </a:lnTo>
                  <a:lnTo>
                    <a:pt x="153" y="136"/>
                  </a:lnTo>
                  <a:lnTo>
                    <a:pt x="161" y="136"/>
                  </a:lnTo>
                  <a:lnTo>
                    <a:pt x="153" y="128"/>
                  </a:lnTo>
                  <a:lnTo>
                    <a:pt x="145" y="12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9" name="Freeform 697"/>
            <p:cNvSpPr>
              <a:spLocks/>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2147483647 h 144"/>
                <a:gd name="T10" fmla="*/ 2147483647 w 152"/>
                <a:gd name="T11" fmla="*/ 2147483647 h 144"/>
                <a:gd name="T12" fmla="*/ 2147483647 w 152"/>
                <a:gd name="T13" fmla="*/ 2147483647 h 144"/>
                <a:gd name="T14" fmla="*/ 2147483647 w 152"/>
                <a:gd name="T15" fmla="*/ 2147483647 h 144"/>
                <a:gd name="T16" fmla="*/ 0 w 152"/>
                <a:gd name="T17" fmla="*/ 2147483647 h 144"/>
                <a:gd name="T18" fmla="*/ 2147483647 w 152"/>
                <a:gd name="T19" fmla="*/ 2147483647 h 144"/>
                <a:gd name="T20" fmla="*/ 2147483647 w 152"/>
                <a:gd name="T21" fmla="*/ 2147483647 h 144"/>
                <a:gd name="T22" fmla="*/ 2147483647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0 h 1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52"/>
                <a:gd name="T94" fmla="*/ 0 h 144"/>
                <a:gd name="T95" fmla="*/ 152 w 152"/>
                <a:gd name="T96" fmla="*/ 144 h 14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0" name="Freeform 698"/>
            <p:cNvSpPr>
              <a:spLocks/>
            </p:cNvSpPr>
            <p:nvPr/>
          </p:nvSpPr>
          <p:spPr bwMode="auto">
            <a:xfrm>
              <a:off x="4557196" y="2455389"/>
              <a:ext cx="162299" cy="203971"/>
            </a:xfrm>
            <a:custGeom>
              <a:avLst/>
              <a:gdLst>
                <a:gd name="T0" fmla="*/ 2147483647 w 121"/>
                <a:gd name="T1" fmla="*/ 2147483647 h 152"/>
                <a:gd name="T2" fmla="*/ 2147483647 w 121"/>
                <a:gd name="T3" fmla="*/ 2147483647 h 152"/>
                <a:gd name="T4" fmla="*/ 2147483647 w 121"/>
                <a:gd name="T5" fmla="*/ 2147483647 h 152"/>
                <a:gd name="T6" fmla="*/ 2147483647 w 121"/>
                <a:gd name="T7" fmla="*/ 2147483647 h 152"/>
                <a:gd name="T8" fmla="*/ 2147483647 w 121"/>
                <a:gd name="T9" fmla="*/ 2147483647 h 152"/>
                <a:gd name="T10" fmla="*/ 2147483647 w 121"/>
                <a:gd name="T11" fmla="*/ 2147483647 h 152"/>
                <a:gd name="T12" fmla="*/ 2147483647 w 121"/>
                <a:gd name="T13" fmla="*/ 2147483647 h 152"/>
                <a:gd name="T14" fmla="*/ 2147483647 w 121"/>
                <a:gd name="T15" fmla="*/ 2147483647 h 152"/>
                <a:gd name="T16" fmla="*/ 0 w 121"/>
                <a:gd name="T17" fmla="*/ 2147483647 h 152"/>
                <a:gd name="T18" fmla="*/ 2147483647 w 121"/>
                <a:gd name="T19" fmla="*/ 2147483647 h 152"/>
                <a:gd name="T20" fmla="*/ 2147483647 w 121"/>
                <a:gd name="T21" fmla="*/ 2147483647 h 152"/>
                <a:gd name="T22" fmla="*/ 2147483647 w 121"/>
                <a:gd name="T23" fmla="*/ 2147483647 h 152"/>
                <a:gd name="T24" fmla="*/ 2147483647 w 121"/>
                <a:gd name="T25" fmla="*/ 2147483647 h 152"/>
                <a:gd name="T26" fmla="*/ 2147483647 w 121"/>
                <a:gd name="T27" fmla="*/ 2147483647 h 152"/>
                <a:gd name="T28" fmla="*/ 2147483647 w 121"/>
                <a:gd name="T29" fmla="*/ 2147483647 h 152"/>
                <a:gd name="T30" fmla="*/ 2147483647 w 121"/>
                <a:gd name="T31" fmla="*/ 2147483647 h 152"/>
                <a:gd name="T32" fmla="*/ 2147483647 w 121"/>
                <a:gd name="T33" fmla="*/ 2147483647 h 152"/>
                <a:gd name="T34" fmla="*/ 2147483647 w 121"/>
                <a:gd name="T35" fmla="*/ 2147483647 h 152"/>
                <a:gd name="T36" fmla="*/ 2147483647 w 121"/>
                <a:gd name="T37" fmla="*/ 2147483647 h 152"/>
                <a:gd name="T38" fmla="*/ 2147483647 w 121"/>
                <a:gd name="T39" fmla="*/ 2147483647 h 152"/>
                <a:gd name="T40" fmla="*/ 2147483647 w 121"/>
                <a:gd name="T41" fmla="*/ 2147483647 h 152"/>
                <a:gd name="T42" fmla="*/ 2147483647 w 121"/>
                <a:gd name="T43" fmla="*/ 2147483647 h 152"/>
                <a:gd name="T44" fmla="*/ 2147483647 w 121"/>
                <a:gd name="T45" fmla="*/ 2147483647 h 152"/>
                <a:gd name="T46" fmla="*/ 2147483647 w 121"/>
                <a:gd name="T47" fmla="*/ 2147483647 h 152"/>
                <a:gd name="T48" fmla="*/ 2147483647 w 121"/>
                <a:gd name="T49" fmla="*/ 2147483647 h 152"/>
                <a:gd name="T50" fmla="*/ 2147483647 w 121"/>
                <a:gd name="T51" fmla="*/ 2147483647 h 152"/>
                <a:gd name="T52" fmla="*/ 2147483647 w 121"/>
                <a:gd name="T53" fmla="*/ 2147483647 h 152"/>
                <a:gd name="T54" fmla="*/ 2147483647 w 121"/>
                <a:gd name="T55" fmla="*/ 2147483647 h 152"/>
                <a:gd name="T56" fmla="*/ 2147483647 w 121"/>
                <a:gd name="T57" fmla="*/ 2147483647 h 152"/>
                <a:gd name="T58" fmla="*/ 2147483647 w 121"/>
                <a:gd name="T59" fmla="*/ 2147483647 h 152"/>
                <a:gd name="T60" fmla="*/ 2147483647 w 121"/>
                <a:gd name="T61" fmla="*/ 2147483647 h 152"/>
                <a:gd name="T62" fmla="*/ 2147483647 w 121"/>
                <a:gd name="T63" fmla="*/ 2147483647 h 152"/>
                <a:gd name="T64" fmla="*/ 2147483647 w 121"/>
                <a:gd name="T65" fmla="*/ 2147483647 h 152"/>
                <a:gd name="T66" fmla="*/ 2147483647 w 121"/>
                <a:gd name="T67" fmla="*/ 2147483647 h 152"/>
                <a:gd name="T68" fmla="*/ 2147483647 w 121"/>
                <a:gd name="T69" fmla="*/ 2147483647 h 152"/>
                <a:gd name="T70" fmla="*/ 2147483647 w 121"/>
                <a:gd name="T71" fmla="*/ 2147483647 h 152"/>
                <a:gd name="T72" fmla="*/ 2147483647 w 121"/>
                <a:gd name="T73" fmla="*/ 2147483647 h 152"/>
                <a:gd name="T74" fmla="*/ 2147483647 w 121"/>
                <a:gd name="T75" fmla="*/ 2147483647 h 152"/>
                <a:gd name="T76" fmla="*/ 2147483647 w 121"/>
                <a:gd name="T77" fmla="*/ 2147483647 h 152"/>
                <a:gd name="T78" fmla="*/ 2147483647 w 121"/>
                <a:gd name="T79" fmla="*/ 2147483647 h 152"/>
                <a:gd name="T80" fmla="*/ 2147483647 w 121"/>
                <a:gd name="T81" fmla="*/ 2147483647 h 152"/>
                <a:gd name="T82" fmla="*/ 2147483647 w 121"/>
                <a:gd name="T83" fmla="*/ 2147483647 h 152"/>
                <a:gd name="T84" fmla="*/ 2147483647 w 121"/>
                <a:gd name="T85" fmla="*/ 2147483647 h 152"/>
                <a:gd name="T86" fmla="*/ 2147483647 w 121"/>
                <a:gd name="T87" fmla="*/ 2147483647 h 152"/>
                <a:gd name="T88" fmla="*/ 2147483647 w 121"/>
                <a:gd name="T89" fmla="*/ 2147483647 h 152"/>
                <a:gd name="T90" fmla="*/ 2147483647 w 121"/>
                <a:gd name="T91" fmla="*/ 0 h 152"/>
                <a:gd name="T92" fmla="*/ 2147483647 w 121"/>
                <a:gd name="T93" fmla="*/ 2147483647 h 152"/>
                <a:gd name="T94" fmla="*/ 2147483647 w 121"/>
                <a:gd name="T95" fmla="*/ 2147483647 h 152"/>
                <a:gd name="T96" fmla="*/ 2147483647 w 121"/>
                <a:gd name="T97" fmla="*/ 2147483647 h 152"/>
                <a:gd name="T98" fmla="*/ 2147483647 w 121"/>
                <a:gd name="T99" fmla="*/ 2147483647 h 152"/>
                <a:gd name="T100" fmla="*/ 2147483647 w 121"/>
                <a:gd name="T101" fmla="*/ 2147483647 h 152"/>
                <a:gd name="T102" fmla="*/ 2147483647 w 121"/>
                <a:gd name="T103" fmla="*/ 2147483647 h 1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1"/>
                <a:gd name="T157" fmla="*/ 0 h 152"/>
                <a:gd name="T158" fmla="*/ 121 w 121"/>
                <a:gd name="T159" fmla="*/ 152 h 15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1" h="152">
                  <a:moveTo>
                    <a:pt x="25" y="40"/>
                  </a:moveTo>
                  <a:lnTo>
                    <a:pt x="17" y="48"/>
                  </a:lnTo>
                  <a:lnTo>
                    <a:pt x="17" y="64"/>
                  </a:lnTo>
                  <a:lnTo>
                    <a:pt x="9" y="72"/>
                  </a:lnTo>
                  <a:lnTo>
                    <a:pt x="9" y="80"/>
                  </a:lnTo>
                  <a:lnTo>
                    <a:pt x="9" y="88"/>
                  </a:lnTo>
                  <a:lnTo>
                    <a:pt x="9" y="96"/>
                  </a:lnTo>
                  <a:lnTo>
                    <a:pt x="9" y="104"/>
                  </a:lnTo>
                  <a:lnTo>
                    <a:pt x="0" y="112"/>
                  </a:lnTo>
                  <a:lnTo>
                    <a:pt x="17" y="120"/>
                  </a:lnTo>
                  <a:lnTo>
                    <a:pt x="25" y="120"/>
                  </a:lnTo>
                  <a:lnTo>
                    <a:pt x="33" y="128"/>
                  </a:lnTo>
                  <a:lnTo>
                    <a:pt x="25" y="136"/>
                  </a:lnTo>
                  <a:lnTo>
                    <a:pt x="25" y="152"/>
                  </a:lnTo>
                  <a:lnTo>
                    <a:pt x="33" y="152"/>
                  </a:lnTo>
                  <a:lnTo>
                    <a:pt x="41" y="152"/>
                  </a:lnTo>
                  <a:lnTo>
                    <a:pt x="49" y="152"/>
                  </a:lnTo>
                  <a:lnTo>
                    <a:pt x="57" y="152"/>
                  </a:lnTo>
                  <a:lnTo>
                    <a:pt x="65" y="152"/>
                  </a:lnTo>
                  <a:lnTo>
                    <a:pt x="73" y="152"/>
                  </a:lnTo>
                  <a:lnTo>
                    <a:pt x="89" y="152"/>
                  </a:lnTo>
                  <a:lnTo>
                    <a:pt x="97" y="152"/>
                  </a:lnTo>
                  <a:lnTo>
                    <a:pt x="97" y="144"/>
                  </a:lnTo>
                  <a:lnTo>
                    <a:pt x="97" y="136"/>
                  </a:lnTo>
                  <a:lnTo>
                    <a:pt x="105" y="136"/>
                  </a:lnTo>
                  <a:lnTo>
                    <a:pt x="105" y="128"/>
                  </a:lnTo>
                  <a:lnTo>
                    <a:pt x="97" y="112"/>
                  </a:lnTo>
                  <a:lnTo>
                    <a:pt x="89" y="104"/>
                  </a:lnTo>
                  <a:lnTo>
                    <a:pt x="81" y="104"/>
                  </a:lnTo>
                  <a:lnTo>
                    <a:pt x="89" y="96"/>
                  </a:lnTo>
                  <a:lnTo>
                    <a:pt x="97" y="96"/>
                  </a:lnTo>
                  <a:lnTo>
                    <a:pt x="105" y="88"/>
                  </a:lnTo>
                  <a:lnTo>
                    <a:pt x="113" y="88"/>
                  </a:lnTo>
                  <a:lnTo>
                    <a:pt x="121" y="88"/>
                  </a:lnTo>
                  <a:lnTo>
                    <a:pt x="121" y="72"/>
                  </a:lnTo>
                  <a:lnTo>
                    <a:pt x="113" y="56"/>
                  </a:lnTo>
                  <a:lnTo>
                    <a:pt x="113" y="48"/>
                  </a:lnTo>
                  <a:lnTo>
                    <a:pt x="113" y="40"/>
                  </a:lnTo>
                  <a:lnTo>
                    <a:pt x="113" y="32"/>
                  </a:lnTo>
                  <a:lnTo>
                    <a:pt x="113" y="24"/>
                  </a:lnTo>
                  <a:lnTo>
                    <a:pt x="97" y="16"/>
                  </a:lnTo>
                  <a:lnTo>
                    <a:pt x="81" y="24"/>
                  </a:lnTo>
                  <a:lnTo>
                    <a:pt x="73" y="16"/>
                  </a:lnTo>
                  <a:lnTo>
                    <a:pt x="73" y="8"/>
                  </a:lnTo>
                  <a:lnTo>
                    <a:pt x="57" y="8"/>
                  </a:lnTo>
                  <a:lnTo>
                    <a:pt x="49" y="0"/>
                  </a:lnTo>
                  <a:lnTo>
                    <a:pt x="49" y="8"/>
                  </a:lnTo>
                  <a:lnTo>
                    <a:pt x="41" y="24"/>
                  </a:lnTo>
                  <a:lnTo>
                    <a:pt x="41" y="32"/>
                  </a:lnTo>
                  <a:lnTo>
                    <a:pt x="33" y="32"/>
                  </a:lnTo>
                  <a:lnTo>
                    <a:pt x="25" y="32"/>
                  </a:lnTo>
                  <a:lnTo>
                    <a:pt x="25"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1" name="Freeform 699"/>
            <p:cNvSpPr>
              <a:spLocks/>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2147483647 h 56"/>
                <a:gd name="T24" fmla="*/ 2147483647 w 49"/>
                <a:gd name="T25" fmla="*/ 2147483647 h 56"/>
                <a:gd name="T26" fmla="*/ 2147483647 w 49"/>
                <a:gd name="T27" fmla="*/ 2147483647 h 56"/>
                <a:gd name="T28" fmla="*/ 2147483647 w 49"/>
                <a:gd name="T29" fmla="*/ 2147483647 h 56"/>
                <a:gd name="T30" fmla="*/ 0 w 49"/>
                <a:gd name="T31" fmla="*/ 2147483647 h 56"/>
                <a:gd name="T32" fmla="*/ 2147483647 w 49"/>
                <a:gd name="T33" fmla="*/ 2147483647 h 56"/>
                <a:gd name="T34" fmla="*/ 2147483647 w 49"/>
                <a:gd name="T35" fmla="*/ 2147483647 h 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
                <a:gd name="T55" fmla="*/ 0 h 56"/>
                <a:gd name="T56" fmla="*/ 49 w 49"/>
                <a:gd name="T57" fmla="*/ 56 h 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2" name="Freeform 700"/>
            <p:cNvSpPr>
              <a:spLocks/>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0 h 144"/>
                <a:gd name="T10" fmla="*/ 2147483647 w 152"/>
                <a:gd name="T11" fmla="*/ 2147483647 h 144"/>
                <a:gd name="T12" fmla="*/ 2147483647 w 152"/>
                <a:gd name="T13" fmla="*/ 2147483647 h 144"/>
                <a:gd name="T14" fmla="*/ 2147483647 w 152"/>
                <a:gd name="T15" fmla="*/ 2147483647 h 144"/>
                <a:gd name="T16" fmla="*/ 2147483647 w 152"/>
                <a:gd name="T17" fmla="*/ 2147483647 h 144"/>
                <a:gd name="T18" fmla="*/ 2147483647 w 152"/>
                <a:gd name="T19" fmla="*/ 2147483647 h 144"/>
                <a:gd name="T20" fmla="*/ 2147483647 w 152"/>
                <a:gd name="T21" fmla="*/ 2147483647 h 144"/>
                <a:gd name="T22" fmla="*/ 0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2147483647 h 144"/>
                <a:gd name="T62" fmla="*/ 2147483647 w 152"/>
                <a:gd name="T63" fmla="*/ 2147483647 h 144"/>
                <a:gd name="T64" fmla="*/ 2147483647 w 152"/>
                <a:gd name="T65" fmla="*/ 2147483647 h 144"/>
                <a:gd name="T66" fmla="*/ 2147483647 w 152"/>
                <a:gd name="T67" fmla="*/ 0 h 1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44"/>
                <a:gd name="T104" fmla="*/ 152 w 152"/>
                <a:gd name="T105" fmla="*/ 144 h 1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3" name="Freeform 701"/>
            <p:cNvSpPr>
              <a:spLocks/>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0 h 56"/>
                <a:gd name="T24" fmla="*/ 2147483647 w 49"/>
                <a:gd name="T25" fmla="*/ 2147483647 h 56"/>
                <a:gd name="T26" fmla="*/ 2147483647 w 49"/>
                <a:gd name="T27" fmla="*/ 2147483647 h 56"/>
                <a:gd name="T28" fmla="*/ 2147483647 w 49"/>
                <a:gd name="T29" fmla="*/ 2147483647 h 56"/>
                <a:gd name="T30" fmla="*/ 2147483647 w 49"/>
                <a:gd name="T31" fmla="*/ 2147483647 h 56"/>
                <a:gd name="T32" fmla="*/ 0 w 49"/>
                <a:gd name="T33" fmla="*/ 2147483647 h 56"/>
                <a:gd name="T34" fmla="*/ 2147483647 w 49"/>
                <a:gd name="T35" fmla="*/ 2147483647 h 56"/>
                <a:gd name="T36" fmla="*/ 2147483647 w 49"/>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56"/>
                <a:gd name="T59" fmla="*/ 49 w 49"/>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4" name="Freeform 702"/>
            <p:cNvSpPr>
              <a:spLocks/>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0 w 80"/>
                <a:gd name="T17" fmla="*/ 2147483647 h 80"/>
                <a:gd name="T18" fmla="*/ 2147483647 w 80"/>
                <a:gd name="T19" fmla="*/ 2147483647 h 80"/>
                <a:gd name="T20" fmla="*/ 2147483647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0"/>
                <a:gd name="T73" fmla="*/ 0 h 80"/>
                <a:gd name="T74" fmla="*/ 80 w 8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5" name="Freeform 703"/>
            <p:cNvSpPr>
              <a:spLocks/>
            </p:cNvSpPr>
            <p:nvPr/>
          </p:nvSpPr>
          <p:spPr bwMode="auto">
            <a:xfrm>
              <a:off x="4546230" y="1833608"/>
              <a:ext cx="441936" cy="525279"/>
            </a:xfrm>
            <a:custGeom>
              <a:avLst/>
              <a:gdLst>
                <a:gd name="T0" fmla="*/ 2147483647 w 329"/>
                <a:gd name="T1" fmla="*/ 2147483647 h 392"/>
                <a:gd name="T2" fmla="*/ 2147483647 w 329"/>
                <a:gd name="T3" fmla="*/ 2147483647 h 392"/>
                <a:gd name="T4" fmla="*/ 2147483647 w 329"/>
                <a:gd name="T5" fmla="*/ 2147483647 h 392"/>
                <a:gd name="T6" fmla="*/ 2147483647 w 329"/>
                <a:gd name="T7" fmla="*/ 2147483647 h 392"/>
                <a:gd name="T8" fmla="*/ 2147483647 w 329"/>
                <a:gd name="T9" fmla="*/ 2147483647 h 392"/>
                <a:gd name="T10" fmla="*/ 2147483647 w 329"/>
                <a:gd name="T11" fmla="*/ 2147483647 h 392"/>
                <a:gd name="T12" fmla="*/ 2147483647 w 329"/>
                <a:gd name="T13" fmla="*/ 2147483647 h 392"/>
                <a:gd name="T14" fmla="*/ 2147483647 w 329"/>
                <a:gd name="T15" fmla="*/ 2147483647 h 392"/>
                <a:gd name="T16" fmla="*/ 2147483647 w 329"/>
                <a:gd name="T17" fmla="*/ 2147483647 h 392"/>
                <a:gd name="T18" fmla="*/ 2147483647 w 329"/>
                <a:gd name="T19" fmla="*/ 2147483647 h 392"/>
                <a:gd name="T20" fmla="*/ 2147483647 w 329"/>
                <a:gd name="T21" fmla="*/ 2147483647 h 392"/>
                <a:gd name="T22" fmla="*/ 2147483647 w 329"/>
                <a:gd name="T23" fmla="*/ 2147483647 h 392"/>
                <a:gd name="T24" fmla="*/ 2147483647 w 329"/>
                <a:gd name="T25" fmla="*/ 2147483647 h 392"/>
                <a:gd name="T26" fmla="*/ 2147483647 w 329"/>
                <a:gd name="T27" fmla="*/ 2147483647 h 392"/>
                <a:gd name="T28" fmla="*/ 2147483647 w 329"/>
                <a:gd name="T29" fmla="*/ 2147483647 h 392"/>
                <a:gd name="T30" fmla="*/ 2147483647 w 329"/>
                <a:gd name="T31" fmla="*/ 2147483647 h 392"/>
                <a:gd name="T32" fmla="*/ 2147483647 w 329"/>
                <a:gd name="T33" fmla="*/ 2147483647 h 392"/>
                <a:gd name="T34" fmla="*/ 2147483647 w 329"/>
                <a:gd name="T35" fmla="*/ 2147483647 h 392"/>
                <a:gd name="T36" fmla="*/ 2147483647 w 329"/>
                <a:gd name="T37" fmla="*/ 2147483647 h 392"/>
                <a:gd name="T38" fmla="*/ 2147483647 w 329"/>
                <a:gd name="T39" fmla="*/ 2147483647 h 392"/>
                <a:gd name="T40" fmla="*/ 2147483647 w 329"/>
                <a:gd name="T41" fmla="*/ 2147483647 h 392"/>
                <a:gd name="T42" fmla="*/ 2147483647 w 329"/>
                <a:gd name="T43" fmla="*/ 2147483647 h 392"/>
                <a:gd name="T44" fmla="*/ 2147483647 w 329"/>
                <a:gd name="T45" fmla="*/ 2147483647 h 392"/>
                <a:gd name="T46" fmla="*/ 2147483647 w 329"/>
                <a:gd name="T47" fmla="*/ 2147483647 h 392"/>
                <a:gd name="T48" fmla="*/ 2147483647 w 329"/>
                <a:gd name="T49" fmla="*/ 2147483647 h 392"/>
                <a:gd name="T50" fmla="*/ 2147483647 w 329"/>
                <a:gd name="T51" fmla="*/ 2147483647 h 392"/>
                <a:gd name="T52" fmla="*/ 2147483647 w 329"/>
                <a:gd name="T53" fmla="*/ 2147483647 h 392"/>
                <a:gd name="T54" fmla="*/ 2147483647 w 329"/>
                <a:gd name="T55" fmla="*/ 2147483647 h 392"/>
                <a:gd name="T56" fmla="*/ 2147483647 w 329"/>
                <a:gd name="T57" fmla="*/ 2147483647 h 392"/>
                <a:gd name="T58" fmla="*/ 2147483647 w 329"/>
                <a:gd name="T59" fmla="*/ 2147483647 h 392"/>
                <a:gd name="T60" fmla="*/ 2147483647 w 329"/>
                <a:gd name="T61" fmla="*/ 2147483647 h 392"/>
                <a:gd name="T62" fmla="*/ 2147483647 w 329"/>
                <a:gd name="T63" fmla="*/ 2147483647 h 392"/>
                <a:gd name="T64" fmla="*/ 2147483647 w 329"/>
                <a:gd name="T65" fmla="*/ 2147483647 h 392"/>
                <a:gd name="T66" fmla="*/ 2147483647 w 329"/>
                <a:gd name="T67" fmla="*/ 2147483647 h 392"/>
                <a:gd name="T68" fmla="*/ 2147483647 w 329"/>
                <a:gd name="T69" fmla="*/ 2147483647 h 392"/>
                <a:gd name="T70" fmla="*/ 2147483647 w 329"/>
                <a:gd name="T71" fmla="*/ 2147483647 h 392"/>
                <a:gd name="T72" fmla="*/ 2147483647 w 329"/>
                <a:gd name="T73" fmla="*/ 2147483647 h 392"/>
                <a:gd name="T74" fmla="*/ 2147483647 w 329"/>
                <a:gd name="T75" fmla="*/ 2147483647 h 392"/>
                <a:gd name="T76" fmla="*/ 0 w 329"/>
                <a:gd name="T77" fmla="*/ 2147483647 h 392"/>
                <a:gd name="T78" fmla="*/ 2147483647 w 329"/>
                <a:gd name="T79" fmla="*/ 2147483647 h 392"/>
                <a:gd name="T80" fmla="*/ 2147483647 w 329"/>
                <a:gd name="T81" fmla="*/ 2147483647 h 392"/>
                <a:gd name="T82" fmla="*/ 2147483647 w 329"/>
                <a:gd name="T83" fmla="*/ 2147483647 h 392"/>
                <a:gd name="T84" fmla="*/ 2147483647 w 329"/>
                <a:gd name="T85" fmla="*/ 2147483647 h 392"/>
                <a:gd name="T86" fmla="*/ 2147483647 w 329"/>
                <a:gd name="T87" fmla="*/ 2147483647 h 3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9"/>
                <a:gd name="T133" fmla="*/ 0 h 392"/>
                <a:gd name="T134" fmla="*/ 329 w 329"/>
                <a:gd name="T135" fmla="*/ 392 h 39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9" h="392">
                  <a:moveTo>
                    <a:pt x="89" y="352"/>
                  </a:moveTo>
                  <a:lnTo>
                    <a:pt x="97" y="344"/>
                  </a:lnTo>
                  <a:lnTo>
                    <a:pt x="97" y="328"/>
                  </a:lnTo>
                  <a:lnTo>
                    <a:pt x="97" y="320"/>
                  </a:lnTo>
                  <a:lnTo>
                    <a:pt x="105" y="312"/>
                  </a:lnTo>
                  <a:lnTo>
                    <a:pt x="97" y="304"/>
                  </a:lnTo>
                  <a:lnTo>
                    <a:pt x="89" y="280"/>
                  </a:lnTo>
                  <a:lnTo>
                    <a:pt x="97" y="264"/>
                  </a:lnTo>
                  <a:lnTo>
                    <a:pt x="97" y="248"/>
                  </a:lnTo>
                  <a:lnTo>
                    <a:pt x="105" y="240"/>
                  </a:lnTo>
                  <a:lnTo>
                    <a:pt x="121" y="240"/>
                  </a:lnTo>
                  <a:lnTo>
                    <a:pt x="121" y="224"/>
                  </a:lnTo>
                  <a:lnTo>
                    <a:pt x="113" y="216"/>
                  </a:lnTo>
                  <a:lnTo>
                    <a:pt x="121" y="200"/>
                  </a:lnTo>
                  <a:lnTo>
                    <a:pt x="129" y="176"/>
                  </a:lnTo>
                  <a:lnTo>
                    <a:pt x="137" y="176"/>
                  </a:lnTo>
                  <a:lnTo>
                    <a:pt x="145" y="152"/>
                  </a:lnTo>
                  <a:lnTo>
                    <a:pt x="153" y="144"/>
                  </a:lnTo>
                  <a:lnTo>
                    <a:pt x="145" y="128"/>
                  </a:lnTo>
                  <a:lnTo>
                    <a:pt x="153" y="120"/>
                  </a:lnTo>
                  <a:lnTo>
                    <a:pt x="161" y="112"/>
                  </a:lnTo>
                  <a:lnTo>
                    <a:pt x="169" y="112"/>
                  </a:lnTo>
                  <a:lnTo>
                    <a:pt x="177" y="96"/>
                  </a:lnTo>
                  <a:lnTo>
                    <a:pt x="185" y="96"/>
                  </a:lnTo>
                  <a:lnTo>
                    <a:pt x="193" y="96"/>
                  </a:lnTo>
                  <a:lnTo>
                    <a:pt x="193" y="88"/>
                  </a:lnTo>
                  <a:lnTo>
                    <a:pt x="201" y="80"/>
                  </a:lnTo>
                  <a:lnTo>
                    <a:pt x="209" y="80"/>
                  </a:lnTo>
                  <a:lnTo>
                    <a:pt x="209" y="72"/>
                  </a:lnTo>
                  <a:lnTo>
                    <a:pt x="217" y="80"/>
                  </a:lnTo>
                  <a:lnTo>
                    <a:pt x="225" y="88"/>
                  </a:lnTo>
                  <a:lnTo>
                    <a:pt x="233" y="88"/>
                  </a:lnTo>
                  <a:lnTo>
                    <a:pt x="249" y="88"/>
                  </a:lnTo>
                  <a:lnTo>
                    <a:pt x="265" y="80"/>
                  </a:lnTo>
                  <a:lnTo>
                    <a:pt x="273" y="56"/>
                  </a:lnTo>
                  <a:lnTo>
                    <a:pt x="281" y="48"/>
                  </a:lnTo>
                  <a:lnTo>
                    <a:pt x="297" y="48"/>
                  </a:lnTo>
                  <a:lnTo>
                    <a:pt x="313" y="56"/>
                  </a:lnTo>
                  <a:lnTo>
                    <a:pt x="313" y="72"/>
                  </a:lnTo>
                  <a:lnTo>
                    <a:pt x="305" y="80"/>
                  </a:lnTo>
                  <a:lnTo>
                    <a:pt x="313" y="72"/>
                  </a:lnTo>
                  <a:lnTo>
                    <a:pt x="305" y="80"/>
                  </a:lnTo>
                  <a:lnTo>
                    <a:pt x="321" y="64"/>
                  </a:lnTo>
                  <a:lnTo>
                    <a:pt x="329" y="56"/>
                  </a:lnTo>
                  <a:lnTo>
                    <a:pt x="321" y="48"/>
                  </a:lnTo>
                  <a:lnTo>
                    <a:pt x="321" y="40"/>
                  </a:lnTo>
                  <a:lnTo>
                    <a:pt x="329" y="24"/>
                  </a:lnTo>
                  <a:lnTo>
                    <a:pt x="321" y="16"/>
                  </a:lnTo>
                  <a:lnTo>
                    <a:pt x="305" y="0"/>
                  </a:lnTo>
                  <a:lnTo>
                    <a:pt x="289" y="16"/>
                  </a:lnTo>
                  <a:lnTo>
                    <a:pt x="273" y="8"/>
                  </a:lnTo>
                  <a:lnTo>
                    <a:pt x="265" y="8"/>
                  </a:lnTo>
                  <a:lnTo>
                    <a:pt x="249" y="8"/>
                  </a:lnTo>
                  <a:lnTo>
                    <a:pt x="233" y="24"/>
                  </a:lnTo>
                  <a:lnTo>
                    <a:pt x="225" y="24"/>
                  </a:lnTo>
                  <a:lnTo>
                    <a:pt x="217" y="24"/>
                  </a:lnTo>
                  <a:lnTo>
                    <a:pt x="209" y="32"/>
                  </a:lnTo>
                  <a:lnTo>
                    <a:pt x="201" y="32"/>
                  </a:lnTo>
                  <a:lnTo>
                    <a:pt x="193" y="56"/>
                  </a:lnTo>
                  <a:lnTo>
                    <a:pt x="169" y="56"/>
                  </a:lnTo>
                  <a:lnTo>
                    <a:pt x="161" y="80"/>
                  </a:lnTo>
                  <a:lnTo>
                    <a:pt x="161" y="88"/>
                  </a:lnTo>
                  <a:lnTo>
                    <a:pt x="145" y="88"/>
                  </a:lnTo>
                  <a:lnTo>
                    <a:pt x="129" y="112"/>
                  </a:lnTo>
                  <a:lnTo>
                    <a:pt x="129" y="128"/>
                  </a:lnTo>
                  <a:lnTo>
                    <a:pt x="113" y="152"/>
                  </a:lnTo>
                  <a:lnTo>
                    <a:pt x="105" y="168"/>
                  </a:lnTo>
                  <a:lnTo>
                    <a:pt x="97" y="184"/>
                  </a:lnTo>
                  <a:lnTo>
                    <a:pt x="89" y="200"/>
                  </a:lnTo>
                  <a:lnTo>
                    <a:pt x="65" y="240"/>
                  </a:lnTo>
                  <a:lnTo>
                    <a:pt x="49" y="256"/>
                  </a:lnTo>
                  <a:lnTo>
                    <a:pt x="33" y="264"/>
                  </a:lnTo>
                  <a:lnTo>
                    <a:pt x="25" y="280"/>
                  </a:lnTo>
                  <a:lnTo>
                    <a:pt x="17" y="288"/>
                  </a:lnTo>
                  <a:lnTo>
                    <a:pt x="8" y="296"/>
                  </a:lnTo>
                  <a:lnTo>
                    <a:pt x="8" y="304"/>
                  </a:lnTo>
                  <a:lnTo>
                    <a:pt x="0" y="320"/>
                  </a:lnTo>
                  <a:lnTo>
                    <a:pt x="0" y="336"/>
                  </a:lnTo>
                  <a:lnTo>
                    <a:pt x="8" y="352"/>
                  </a:lnTo>
                  <a:lnTo>
                    <a:pt x="8" y="368"/>
                  </a:lnTo>
                  <a:lnTo>
                    <a:pt x="8" y="384"/>
                  </a:lnTo>
                  <a:lnTo>
                    <a:pt x="25" y="392"/>
                  </a:lnTo>
                  <a:lnTo>
                    <a:pt x="41" y="392"/>
                  </a:lnTo>
                  <a:lnTo>
                    <a:pt x="65" y="376"/>
                  </a:lnTo>
                  <a:lnTo>
                    <a:pt x="73" y="368"/>
                  </a:lnTo>
                  <a:lnTo>
                    <a:pt x="81" y="368"/>
                  </a:lnTo>
                  <a:lnTo>
                    <a:pt x="81" y="376"/>
                  </a:lnTo>
                  <a:lnTo>
                    <a:pt x="81" y="368"/>
                  </a:lnTo>
                  <a:lnTo>
                    <a:pt x="89" y="3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6" name="Freeform 704"/>
            <p:cNvSpPr>
              <a:spLocks/>
            </p:cNvSpPr>
            <p:nvPr/>
          </p:nvSpPr>
          <p:spPr bwMode="auto">
            <a:xfrm>
              <a:off x="4654795" y="1941076"/>
              <a:ext cx="214937" cy="504443"/>
            </a:xfrm>
            <a:custGeom>
              <a:avLst/>
              <a:gdLst>
                <a:gd name="T0" fmla="*/ 2147483647 w 160"/>
                <a:gd name="T1" fmla="*/ 2147483647 h 376"/>
                <a:gd name="T2" fmla="*/ 2147483647 w 160"/>
                <a:gd name="T3" fmla="*/ 2147483647 h 376"/>
                <a:gd name="T4" fmla="*/ 2147483647 w 160"/>
                <a:gd name="T5" fmla="*/ 2147483647 h 376"/>
                <a:gd name="T6" fmla="*/ 2147483647 w 160"/>
                <a:gd name="T7" fmla="*/ 2147483647 h 376"/>
                <a:gd name="T8" fmla="*/ 2147483647 w 160"/>
                <a:gd name="T9" fmla="*/ 0 h 376"/>
                <a:gd name="T10" fmla="*/ 2147483647 w 160"/>
                <a:gd name="T11" fmla="*/ 2147483647 h 376"/>
                <a:gd name="T12" fmla="*/ 2147483647 w 160"/>
                <a:gd name="T13" fmla="*/ 2147483647 h 376"/>
                <a:gd name="T14" fmla="*/ 2147483647 w 160"/>
                <a:gd name="T15" fmla="*/ 2147483647 h 376"/>
                <a:gd name="T16" fmla="*/ 2147483647 w 160"/>
                <a:gd name="T17" fmla="*/ 2147483647 h 376"/>
                <a:gd name="T18" fmla="*/ 2147483647 w 160"/>
                <a:gd name="T19" fmla="*/ 2147483647 h 376"/>
                <a:gd name="T20" fmla="*/ 2147483647 w 160"/>
                <a:gd name="T21" fmla="*/ 2147483647 h 376"/>
                <a:gd name="T22" fmla="*/ 2147483647 w 160"/>
                <a:gd name="T23" fmla="*/ 2147483647 h 376"/>
                <a:gd name="T24" fmla="*/ 2147483647 w 160"/>
                <a:gd name="T25" fmla="*/ 2147483647 h 376"/>
                <a:gd name="T26" fmla="*/ 2147483647 w 160"/>
                <a:gd name="T27" fmla="*/ 2147483647 h 376"/>
                <a:gd name="T28" fmla="*/ 2147483647 w 160"/>
                <a:gd name="T29" fmla="*/ 2147483647 h 376"/>
                <a:gd name="T30" fmla="*/ 2147483647 w 160"/>
                <a:gd name="T31" fmla="*/ 2147483647 h 376"/>
                <a:gd name="T32" fmla="*/ 2147483647 w 160"/>
                <a:gd name="T33" fmla="*/ 2147483647 h 376"/>
                <a:gd name="T34" fmla="*/ 2147483647 w 160"/>
                <a:gd name="T35" fmla="*/ 2147483647 h 376"/>
                <a:gd name="T36" fmla="*/ 0 w 160"/>
                <a:gd name="T37" fmla="*/ 2147483647 h 376"/>
                <a:gd name="T38" fmla="*/ 2147483647 w 160"/>
                <a:gd name="T39" fmla="*/ 2147483647 h 376"/>
                <a:gd name="T40" fmla="*/ 2147483647 w 160"/>
                <a:gd name="T41" fmla="*/ 2147483647 h 376"/>
                <a:gd name="T42" fmla="*/ 2147483647 w 160"/>
                <a:gd name="T43" fmla="*/ 2147483647 h 376"/>
                <a:gd name="T44" fmla="*/ 2147483647 w 160"/>
                <a:gd name="T45" fmla="*/ 2147483647 h 376"/>
                <a:gd name="T46" fmla="*/ 2147483647 w 160"/>
                <a:gd name="T47" fmla="*/ 2147483647 h 376"/>
                <a:gd name="T48" fmla="*/ 2147483647 w 160"/>
                <a:gd name="T49" fmla="*/ 2147483647 h 376"/>
                <a:gd name="T50" fmla="*/ 2147483647 w 160"/>
                <a:gd name="T51" fmla="*/ 2147483647 h 376"/>
                <a:gd name="T52" fmla="*/ 2147483647 w 160"/>
                <a:gd name="T53" fmla="*/ 2147483647 h 376"/>
                <a:gd name="T54" fmla="*/ 2147483647 w 160"/>
                <a:gd name="T55" fmla="*/ 2147483647 h 376"/>
                <a:gd name="T56" fmla="*/ 2147483647 w 160"/>
                <a:gd name="T57" fmla="*/ 2147483647 h 376"/>
                <a:gd name="T58" fmla="*/ 2147483647 w 160"/>
                <a:gd name="T59" fmla="*/ 2147483647 h 376"/>
                <a:gd name="T60" fmla="*/ 2147483647 w 160"/>
                <a:gd name="T61" fmla="*/ 2147483647 h 376"/>
                <a:gd name="T62" fmla="*/ 2147483647 w 160"/>
                <a:gd name="T63" fmla="*/ 2147483647 h 376"/>
                <a:gd name="T64" fmla="*/ 2147483647 w 160"/>
                <a:gd name="T65" fmla="*/ 2147483647 h 376"/>
                <a:gd name="T66" fmla="*/ 2147483647 w 160"/>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0"/>
                <a:gd name="T103" fmla="*/ 0 h 376"/>
                <a:gd name="T104" fmla="*/ 160 w 160"/>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0" h="376">
                  <a:moveTo>
                    <a:pt x="160" y="88"/>
                  </a:moveTo>
                  <a:lnTo>
                    <a:pt x="160" y="80"/>
                  </a:lnTo>
                  <a:lnTo>
                    <a:pt x="160" y="72"/>
                  </a:lnTo>
                  <a:lnTo>
                    <a:pt x="160" y="56"/>
                  </a:lnTo>
                  <a:lnTo>
                    <a:pt x="160" y="40"/>
                  </a:lnTo>
                  <a:lnTo>
                    <a:pt x="152" y="24"/>
                  </a:lnTo>
                  <a:lnTo>
                    <a:pt x="144" y="24"/>
                  </a:lnTo>
                  <a:lnTo>
                    <a:pt x="136" y="16"/>
                  </a:lnTo>
                  <a:lnTo>
                    <a:pt x="128" y="8"/>
                  </a:lnTo>
                  <a:lnTo>
                    <a:pt x="120" y="0"/>
                  </a:lnTo>
                  <a:lnTo>
                    <a:pt x="112" y="8"/>
                  </a:lnTo>
                  <a:lnTo>
                    <a:pt x="112" y="16"/>
                  </a:lnTo>
                  <a:lnTo>
                    <a:pt x="104" y="16"/>
                  </a:lnTo>
                  <a:lnTo>
                    <a:pt x="96" y="16"/>
                  </a:lnTo>
                  <a:lnTo>
                    <a:pt x="88" y="32"/>
                  </a:lnTo>
                  <a:lnTo>
                    <a:pt x="80" y="32"/>
                  </a:lnTo>
                  <a:lnTo>
                    <a:pt x="72" y="40"/>
                  </a:lnTo>
                  <a:lnTo>
                    <a:pt x="64" y="48"/>
                  </a:lnTo>
                  <a:lnTo>
                    <a:pt x="72" y="64"/>
                  </a:lnTo>
                  <a:lnTo>
                    <a:pt x="64" y="72"/>
                  </a:lnTo>
                  <a:lnTo>
                    <a:pt x="56" y="96"/>
                  </a:lnTo>
                  <a:lnTo>
                    <a:pt x="48" y="96"/>
                  </a:lnTo>
                  <a:lnTo>
                    <a:pt x="40" y="120"/>
                  </a:lnTo>
                  <a:lnTo>
                    <a:pt x="32" y="136"/>
                  </a:lnTo>
                  <a:lnTo>
                    <a:pt x="40" y="144"/>
                  </a:lnTo>
                  <a:lnTo>
                    <a:pt x="40" y="160"/>
                  </a:lnTo>
                  <a:lnTo>
                    <a:pt x="24" y="160"/>
                  </a:lnTo>
                  <a:lnTo>
                    <a:pt x="16" y="168"/>
                  </a:lnTo>
                  <a:lnTo>
                    <a:pt x="16" y="184"/>
                  </a:lnTo>
                  <a:lnTo>
                    <a:pt x="8" y="200"/>
                  </a:lnTo>
                  <a:lnTo>
                    <a:pt x="16" y="224"/>
                  </a:lnTo>
                  <a:lnTo>
                    <a:pt x="24" y="232"/>
                  </a:lnTo>
                  <a:lnTo>
                    <a:pt x="16" y="240"/>
                  </a:lnTo>
                  <a:lnTo>
                    <a:pt x="16" y="248"/>
                  </a:lnTo>
                  <a:lnTo>
                    <a:pt x="16" y="264"/>
                  </a:lnTo>
                  <a:lnTo>
                    <a:pt x="8" y="272"/>
                  </a:lnTo>
                  <a:lnTo>
                    <a:pt x="0" y="288"/>
                  </a:lnTo>
                  <a:lnTo>
                    <a:pt x="0" y="296"/>
                  </a:lnTo>
                  <a:lnTo>
                    <a:pt x="8" y="312"/>
                  </a:lnTo>
                  <a:lnTo>
                    <a:pt x="8" y="328"/>
                  </a:lnTo>
                  <a:lnTo>
                    <a:pt x="16" y="352"/>
                  </a:lnTo>
                  <a:lnTo>
                    <a:pt x="16" y="360"/>
                  </a:lnTo>
                  <a:lnTo>
                    <a:pt x="24" y="368"/>
                  </a:lnTo>
                  <a:lnTo>
                    <a:pt x="24" y="376"/>
                  </a:lnTo>
                  <a:lnTo>
                    <a:pt x="40" y="376"/>
                  </a:lnTo>
                  <a:lnTo>
                    <a:pt x="40" y="368"/>
                  </a:lnTo>
                  <a:lnTo>
                    <a:pt x="48" y="360"/>
                  </a:lnTo>
                  <a:lnTo>
                    <a:pt x="64" y="360"/>
                  </a:lnTo>
                  <a:lnTo>
                    <a:pt x="72" y="344"/>
                  </a:lnTo>
                  <a:lnTo>
                    <a:pt x="72" y="312"/>
                  </a:lnTo>
                  <a:lnTo>
                    <a:pt x="72" y="296"/>
                  </a:lnTo>
                  <a:lnTo>
                    <a:pt x="80" y="296"/>
                  </a:lnTo>
                  <a:lnTo>
                    <a:pt x="96" y="288"/>
                  </a:lnTo>
                  <a:lnTo>
                    <a:pt x="96" y="272"/>
                  </a:lnTo>
                  <a:lnTo>
                    <a:pt x="88" y="256"/>
                  </a:lnTo>
                  <a:lnTo>
                    <a:pt x="80" y="248"/>
                  </a:lnTo>
                  <a:lnTo>
                    <a:pt x="80" y="224"/>
                  </a:lnTo>
                  <a:lnTo>
                    <a:pt x="80" y="200"/>
                  </a:lnTo>
                  <a:lnTo>
                    <a:pt x="96" y="184"/>
                  </a:lnTo>
                  <a:lnTo>
                    <a:pt x="104" y="176"/>
                  </a:lnTo>
                  <a:lnTo>
                    <a:pt x="128" y="160"/>
                  </a:lnTo>
                  <a:lnTo>
                    <a:pt x="136" y="144"/>
                  </a:lnTo>
                  <a:lnTo>
                    <a:pt x="128" y="136"/>
                  </a:lnTo>
                  <a:lnTo>
                    <a:pt x="136" y="120"/>
                  </a:lnTo>
                  <a:lnTo>
                    <a:pt x="152" y="104"/>
                  </a:lnTo>
                  <a:lnTo>
                    <a:pt x="160" y="112"/>
                  </a:lnTo>
                  <a:lnTo>
                    <a:pt x="160" y="104"/>
                  </a:lnTo>
                  <a:lnTo>
                    <a:pt x="16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7" name="Freeform 705"/>
            <p:cNvSpPr>
              <a:spLocks/>
            </p:cNvSpPr>
            <p:nvPr/>
          </p:nvSpPr>
          <p:spPr bwMode="auto">
            <a:xfrm>
              <a:off x="4837930" y="2531056"/>
              <a:ext cx="311439" cy="203971"/>
            </a:xfrm>
            <a:custGeom>
              <a:avLst/>
              <a:gdLst>
                <a:gd name="T0" fmla="*/ 2147483647 w 232"/>
                <a:gd name="T1" fmla="*/ 2147483647 h 152"/>
                <a:gd name="T2" fmla="*/ 2147483647 w 232"/>
                <a:gd name="T3" fmla="*/ 2147483647 h 152"/>
                <a:gd name="T4" fmla="*/ 2147483647 w 232"/>
                <a:gd name="T5" fmla="*/ 2147483647 h 152"/>
                <a:gd name="T6" fmla="*/ 2147483647 w 232"/>
                <a:gd name="T7" fmla="*/ 2147483647 h 152"/>
                <a:gd name="T8" fmla="*/ 2147483647 w 232"/>
                <a:gd name="T9" fmla="*/ 2147483647 h 152"/>
                <a:gd name="T10" fmla="*/ 2147483647 w 232"/>
                <a:gd name="T11" fmla="*/ 2147483647 h 152"/>
                <a:gd name="T12" fmla="*/ 2147483647 w 232"/>
                <a:gd name="T13" fmla="*/ 2147483647 h 152"/>
                <a:gd name="T14" fmla="*/ 2147483647 w 232"/>
                <a:gd name="T15" fmla="*/ 2147483647 h 152"/>
                <a:gd name="T16" fmla="*/ 2147483647 w 232"/>
                <a:gd name="T17" fmla="*/ 2147483647 h 152"/>
                <a:gd name="T18" fmla="*/ 2147483647 w 232"/>
                <a:gd name="T19" fmla="*/ 2147483647 h 152"/>
                <a:gd name="T20" fmla="*/ 2147483647 w 232"/>
                <a:gd name="T21" fmla="*/ 2147483647 h 152"/>
                <a:gd name="T22" fmla="*/ 2147483647 w 232"/>
                <a:gd name="T23" fmla="*/ 0 h 152"/>
                <a:gd name="T24" fmla="*/ 2147483647 w 232"/>
                <a:gd name="T25" fmla="*/ 0 h 152"/>
                <a:gd name="T26" fmla="*/ 2147483647 w 232"/>
                <a:gd name="T27" fmla="*/ 2147483647 h 152"/>
                <a:gd name="T28" fmla="*/ 2147483647 w 232"/>
                <a:gd name="T29" fmla="*/ 2147483647 h 152"/>
                <a:gd name="T30" fmla="*/ 2147483647 w 232"/>
                <a:gd name="T31" fmla="*/ 2147483647 h 152"/>
                <a:gd name="T32" fmla="*/ 2147483647 w 232"/>
                <a:gd name="T33" fmla="*/ 2147483647 h 152"/>
                <a:gd name="T34" fmla="*/ 2147483647 w 232"/>
                <a:gd name="T35" fmla="*/ 2147483647 h 152"/>
                <a:gd name="T36" fmla="*/ 2147483647 w 232"/>
                <a:gd name="T37" fmla="*/ 2147483647 h 152"/>
                <a:gd name="T38" fmla="*/ 2147483647 w 232"/>
                <a:gd name="T39" fmla="*/ 2147483647 h 152"/>
                <a:gd name="T40" fmla="*/ 2147483647 w 232"/>
                <a:gd name="T41" fmla="*/ 2147483647 h 152"/>
                <a:gd name="T42" fmla="*/ 2147483647 w 232"/>
                <a:gd name="T43" fmla="*/ 2147483647 h 152"/>
                <a:gd name="T44" fmla="*/ 0 w 232"/>
                <a:gd name="T45" fmla="*/ 2147483647 h 152"/>
                <a:gd name="T46" fmla="*/ 0 w 232"/>
                <a:gd name="T47" fmla="*/ 2147483647 h 152"/>
                <a:gd name="T48" fmla="*/ 2147483647 w 232"/>
                <a:gd name="T49" fmla="*/ 2147483647 h 152"/>
                <a:gd name="T50" fmla="*/ 2147483647 w 232"/>
                <a:gd name="T51" fmla="*/ 2147483647 h 152"/>
                <a:gd name="T52" fmla="*/ 2147483647 w 232"/>
                <a:gd name="T53" fmla="*/ 2147483647 h 152"/>
                <a:gd name="T54" fmla="*/ 2147483647 w 232"/>
                <a:gd name="T55" fmla="*/ 2147483647 h 152"/>
                <a:gd name="T56" fmla="*/ 2147483647 w 232"/>
                <a:gd name="T57" fmla="*/ 2147483647 h 152"/>
                <a:gd name="T58" fmla="*/ 2147483647 w 232"/>
                <a:gd name="T59" fmla="*/ 2147483647 h 152"/>
                <a:gd name="T60" fmla="*/ 2147483647 w 232"/>
                <a:gd name="T61" fmla="*/ 2147483647 h 152"/>
                <a:gd name="T62" fmla="*/ 2147483647 w 232"/>
                <a:gd name="T63" fmla="*/ 2147483647 h 152"/>
                <a:gd name="T64" fmla="*/ 2147483647 w 232"/>
                <a:gd name="T65" fmla="*/ 2147483647 h 152"/>
                <a:gd name="T66" fmla="*/ 2147483647 w 232"/>
                <a:gd name="T67" fmla="*/ 2147483647 h 152"/>
                <a:gd name="T68" fmla="*/ 2147483647 w 232"/>
                <a:gd name="T69" fmla="*/ 2147483647 h 152"/>
                <a:gd name="T70" fmla="*/ 2147483647 w 232"/>
                <a:gd name="T71" fmla="*/ 2147483647 h 152"/>
                <a:gd name="T72" fmla="*/ 2147483647 w 232"/>
                <a:gd name="T73" fmla="*/ 2147483647 h 152"/>
                <a:gd name="T74" fmla="*/ 2147483647 w 232"/>
                <a:gd name="T75" fmla="*/ 2147483647 h 152"/>
                <a:gd name="T76" fmla="*/ 2147483647 w 232"/>
                <a:gd name="T77" fmla="*/ 2147483647 h 152"/>
                <a:gd name="T78" fmla="*/ 2147483647 w 232"/>
                <a:gd name="T79" fmla="*/ 2147483647 h 152"/>
                <a:gd name="T80" fmla="*/ 2147483647 w 232"/>
                <a:gd name="T81" fmla="*/ 2147483647 h 152"/>
                <a:gd name="T82" fmla="*/ 2147483647 w 232"/>
                <a:gd name="T83" fmla="*/ 2147483647 h 152"/>
                <a:gd name="T84" fmla="*/ 2147483647 w 232"/>
                <a:gd name="T85" fmla="*/ 2147483647 h 152"/>
                <a:gd name="T86" fmla="*/ 2147483647 w 232"/>
                <a:gd name="T87" fmla="*/ 2147483647 h 152"/>
                <a:gd name="T88" fmla="*/ 2147483647 w 232"/>
                <a:gd name="T89" fmla="*/ 2147483647 h 1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2"/>
                <a:gd name="T136" fmla="*/ 0 h 152"/>
                <a:gd name="T137" fmla="*/ 232 w 232"/>
                <a:gd name="T138" fmla="*/ 152 h 1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2" h="152">
                  <a:moveTo>
                    <a:pt x="216" y="88"/>
                  </a:moveTo>
                  <a:lnTo>
                    <a:pt x="224" y="88"/>
                  </a:lnTo>
                  <a:lnTo>
                    <a:pt x="232" y="64"/>
                  </a:lnTo>
                  <a:lnTo>
                    <a:pt x="232" y="56"/>
                  </a:lnTo>
                  <a:lnTo>
                    <a:pt x="208" y="48"/>
                  </a:lnTo>
                  <a:lnTo>
                    <a:pt x="192" y="40"/>
                  </a:lnTo>
                  <a:lnTo>
                    <a:pt x="184" y="40"/>
                  </a:lnTo>
                  <a:lnTo>
                    <a:pt x="168" y="32"/>
                  </a:lnTo>
                  <a:lnTo>
                    <a:pt x="160" y="16"/>
                  </a:lnTo>
                  <a:lnTo>
                    <a:pt x="136" y="8"/>
                  </a:lnTo>
                  <a:lnTo>
                    <a:pt x="128" y="8"/>
                  </a:lnTo>
                  <a:lnTo>
                    <a:pt x="128" y="0"/>
                  </a:lnTo>
                  <a:lnTo>
                    <a:pt x="120" y="0"/>
                  </a:lnTo>
                  <a:lnTo>
                    <a:pt x="112" y="24"/>
                  </a:lnTo>
                  <a:lnTo>
                    <a:pt x="96" y="24"/>
                  </a:lnTo>
                  <a:lnTo>
                    <a:pt x="72" y="24"/>
                  </a:lnTo>
                  <a:lnTo>
                    <a:pt x="48" y="16"/>
                  </a:lnTo>
                  <a:lnTo>
                    <a:pt x="32" y="16"/>
                  </a:lnTo>
                  <a:lnTo>
                    <a:pt x="24" y="16"/>
                  </a:lnTo>
                  <a:lnTo>
                    <a:pt x="24" y="32"/>
                  </a:lnTo>
                  <a:lnTo>
                    <a:pt x="16" y="40"/>
                  </a:lnTo>
                  <a:lnTo>
                    <a:pt x="8" y="64"/>
                  </a:lnTo>
                  <a:lnTo>
                    <a:pt x="0" y="64"/>
                  </a:lnTo>
                  <a:lnTo>
                    <a:pt x="0" y="72"/>
                  </a:lnTo>
                  <a:lnTo>
                    <a:pt x="8" y="80"/>
                  </a:lnTo>
                  <a:lnTo>
                    <a:pt x="16" y="88"/>
                  </a:lnTo>
                  <a:lnTo>
                    <a:pt x="48" y="80"/>
                  </a:lnTo>
                  <a:lnTo>
                    <a:pt x="72" y="80"/>
                  </a:lnTo>
                  <a:lnTo>
                    <a:pt x="96" y="96"/>
                  </a:lnTo>
                  <a:lnTo>
                    <a:pt x="104" y="112"/>
                  </a:lnTo>
                  <a:lnTo>
                    <a:pt x="88" y="120"/>
                  </a:lnTo>
                  <a:lnTo>
                    <a:pt x="88" y="136"/>
                  </a:lnTo>
                  <a:lnTo>
                    <a:pt x="96" y="136"/>
                  </a:lnTo>
                  <a:lnTo>
                    <a:pt x="104" y="128"/>
                  </a:lnTo>
                  <a:lnTo>
                    <a:pt x="120" y="120"/>
                  </a:lnTo>
                  <a:lnTo>
                    <a:pt x="136" y="120"/>
                  </a:lnTo>
                  <a:lnTo>
                    <a:pt x="144" y="128"/>
                  </a:lnTo>
                  <a:lnTo>
                    <a:pt x="136" y="136"/>
                  </a:lnTo>
                  <a:lnTo>
                    <a:pt x="152" y="152"/>
                  </a:lnTo>
                  <a:lnTo>
                    <a:pt x="184" y="136"/>
                  </a:lnTo>
                  <a:lnTo>
                    <a:pt x="168" y="128"/>
                  </a:lnTo>
                  <a:lnTo>
                    <a:pt x="176" y="112"/>
                  </a:lnTo>
                  <a:lnTo>
                    <a:pt x="200" y="112"/>
                  </a:lnTo>
                  <a:lnTo>
                    <a:pt x="208" y="104"/>
                  </a:lnTo>
                  <a:lnTo>
                    <a:pt x="216"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8" name="Freeform 706"/>
            <p:cNvSpPr>
              <a:spLocks/>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0 60000 65536"/>
                <a:gd name="T9" fmla="*/ 0 60000 65536"/>
                <a:gd name="T10" fmla="*/ 0 60000 65536"/>
                <a:gd name="T11" fmla="*/ 0 60000 65536"/>
                <a:gd name="T12" fmla="*/ 0 w 24"/>
                <a:gd name="T13" fmla="*/ 0 h 16"/>
                <a:gd name="T14" fmla="*/ 24 w 24"/>
                <a:gd name="T15" fmla="*/ 16 h 16"/>
              </a:gdLst>
              <a:ahLst/>
              <a:cxnLst>
                <a:cxn ang="T8">
                  <a:pos x="T0" y="T1"/>
                </a:cxn>
                <a:cxn ang="T9">
                  <a:pos x="T2" y="T3"/>
                </a:cxn>
                <a:cxn ang="T10">
                  <a:pos x="T4" y="T5"/>
                </a:cxn>
                <a:cxn ang="T11">
                  <a:pos x="T6" y="T7"/>
                </a:cxn>
              </a:cxnLst>
              <a:rect l="T12" t="T13" r="T14" b="T15"/>
              <a:pathLst>
                <a:path w="24" h="16">
                  <a:moveTo>
                    <a:pt x="24" y="16"/>
                  </a:moveTo>
                  <a:lnTo>
                    <a:pt x="8" y="0"/>
                  </a:lnTo>
                  <a:lnTo>
                    <a:pt x="0" y="8"/>
                  </a:lnTo>
                  <a:lnTo>
                    <a:pt x="2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9" name="Freeform 707"/>
            <p:cNvSpPr>
              <a:spLocks/>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2147483647 w 80"/>
                <a:gd name="T17" fmla="*/ 2147483647 h 80"/>
                <a:gd name="T18" fmla="*/ 2147483647 w 80"/>
                <a:gd name="T19" fmla="*/ 2147483647 h 80"/>
                <a:gd name="T20" fmla="*/ 0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2147483647 w 80"/>
                <a:gd name="T49" fmla="*/ 2147483647 h 80"/>
                <a:gd name="T50" fmla="*/ 2147483647 w 80"/>
                <a:gd name="T51" fmla="*/ 2147483647 h 80"/>
                <a:gd name="T52" fmla="*/ 2147483647 w 80"/>
                <a:gd name="T53" fmla="*/ 2147483647 h 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0"/>
                <a:gd name="T82" fmla="*/ 0 h 80"/>
                <a:gd name="T83" fmla="*/ 80 w 80"/>
                <a:gd name="T84" fmla="*/ 80 h 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0" name="Freeform 708"/>
            <p:cNvSpPr>
              <a:spLocks/>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2147483647 w 24"/>
                <a:gd name="T9" fmla="*/ 2147483647 h 16"/>
                <a:gd name="T10" fmla="*/ 0 60000 65536"/>
                <a:gd name="T11" fmla="*/ 0 60000 65536"/>
                <a:gd name="T12" fmla="*/ 0 60000 65536"/>
                <a:gd name="T13" fmla="*/ 0 60000 65536"/>
                <a:gd name="T14" fmla="*/ 0 60000 65536"/>
                <a:gd name="T15" fmla="*/ 0 w 24"/>
                <a:gd name="T16" fmla="*/ 0 h 16"/>
                <a:gd name="T17" fmla="*/ 24 w 24"/>
                <a:gd name="T18" fmla="*/ 16 h 16"/>
              </a:gdLst>
              <a:ahLst/>
              <a:cxnLst>
                <a:cxn ang="T10">
                  <a:pos x="T0" y="T1"/>
                </a:cxn>
                <a:cxn ang="T11">
                  <a:pos x="T2" y="T3"/>
                </a:cxn>
                <a:cxn ang="T12">
                  <a:pos x="T4" y="T5"/>
                </a:cxn>
                <a:cxn ang="T13">
                  <a:pos x="T6" y="T7"/>
                </a:cxn>
                <a:cxn ang="T14">
                  <a:pos x="T8" y="T9"/>
                </a:cxn>
              </a:cxnLst>
              <a:rect l="T15" t="T16" r="T17" b="T18"/>
              <a:pathLst>
                <a:path w="24" h="16">
                  <a:moveTo>
                    <a:pt x="24" y="16"/>
                  </a:moveTo>
                  <a:lnTo>
                    <a:pt x="8" y="0"/>
                  </a:lnTo>
                  <a:lnTo>
                    <a:pt x="0" y="8"/>
                  </a:lnTo>
                  <a:lnTo>
                    <a:pt x="2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1" name="Freeform 709"/>
            <p:cNvSpPr>
              <a:spLocks/>
            </p:cNvSpPr>
            <p:nvPr/>
          </p:nvSpPr>
          <p:spPr bwMode="auto">
            <a:xfrm>
              <a:off x="4806128" y="2638524"/>
              <a:ext cx="171072" cy="117338"/>
            </a:xfrm>
            <a:custGeom>
              <a:avLst/>
              <a:gdLst>
                <a:gd name="T0" fmla="*/ 2147483647 w 128"/>
                <a:gd name="T1" fmla="*/ 2147483647 h 88"/>
                <a:gd name="T2" fmla="*/ 2147483647 w 128"/>
                <a:gd name="T3" fmla="*/ 2147483647 h 88"/>
                <a:gd name="T4" fmla="*/ 2147483647 w 128"/>
                <a:gd name="T5" fmla="*/ 2147483647 h 88"/>
                <a:gd name="T6" fmla="*/ 2147483647 w 128"/>
                <a:gd name="T7" fmla="*/ 0 h 88"/>
                <a:gd name="T8" fmla="*/ 2147483647 w 128"/>
                <a:gd name="T9" fmla="*/ 0 h 88"/>
                <a:gd name="T10" fmla="*/ 2147483647 w 128"/>
                <a:gd name="T11" fmla="*/ 2147483647 h 88"/>
                <a:gd name="T12" fmla="*/ 2147483647 w 128"/>
                <a:gd name="T13" fmla="*/ 0 h 88"/>
                <a:gd name="T14" fmla="*/ 2147483647 w 128"/>
                <a:gd name="T15" fmla="*/ 2147483647 h 88"/>
                <a:gd name="T16" fmla="*/ 2147483647 w 128"/>
                <a:gd name="T17" fmla="*/ 2147483647 h 88"/>
                <a:gd name="T18" fmla="*/ 0 w 128"/>
                <a:gd name="T19" fmla="*/ 2147483647 h 88"/>
                <a:gd name="T20" fmla="*/ 2147483647 w 128"/>
                <a:gd name="T21" fmla="*/ 2147483647 h 88"/>
                <a:gd name="T22" fmla="*/ 2147483647 w 128"/>
                <a:gd name="T23" fmla="*/ 2147483647 h 88"/>
                <a:gd name="T24" fmla="*/ 2147483647 w 128"/>
                <a:gd name="T25" fmla="*/ 2147483647 h 88"/>
                <a:gd name="T26" fmla="*/ 2147483647 w 128"/>
                <a:gd name="T27" fmla="*/ 2147483647 h 88"/>
                <a:gd name="T28" fmla="*/ 2147483647 w 128"/>
                <a:gd name="T29" fmla="*/ 2147483647 h 88"/>
                <a:gd name="T30" fmla="*/ 2147483647 w 128"/>
                <a:gd name="T31" fmla="*/ 2147483647 h 88"/>
                <a:gd name="T32" fmla="*/ 2147483647 w 128"/>
                <a:gd name="T33" fmla="*/ 2147483647 h 88"/>
                <a:gd name="T34" fmla="*/ 2147483647 w 128"/>
                <a:gd name="T35" fmla="*/ 2147483647 h 88"/>
                <a:gd name="T36" fmla="*/ 2147483647 w 128"/>
                <a:gd name="T37" fmla="*/ 2147483647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8"/>
                <a:gd name="T58" fmla="*/ 0 h 88"/>
                <a:gd name="T59" fmla="*/ 128 w 128"/>
                <a:gd name="T60" fmla="*/ 88 h 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8" h="88">
                  <a:moveTo>
                    <a:pt x="112" y="40"/>
                  </a:moveTo>
                  <a:lnTo>
                    <a:pt x="128" y="32"/>
                  </a:lnTo>
                  <a:lnTo>
                    <a:pt x="120" y="16"/>
                  </a:lnTo>
                  <a:lnTo>
                    <a:pt x="96" y="0"/>
                  </a:lnTo>
                  <a:lnTo>
                    <a:pt x="72" y="0"/>
                  </a:lnTo>
                  <a:lnTo>
                    <a:pt x="40" y="8"/>
                  </a:lnTo>
                  <a:lnTo>
                    <a:pt x="32" y="0"/>
                  </a:lnTo>
                  <a:lnTo>
                    <a:pt x="24" y="24"/>
                  </a:lnTo>
                  <a:lnTo>
                    <a:pt x="16" y="40"/>
                  </a:lnTo>
                  <a:lnTo>
                    <a:pt x="0" y="40"/>
                  </a:lnTo>
                  <a:lnTo>
                    <a:pt x="32" y="80"/>
                  </a:lnTo>
                  <a:lnTo>
                    <a:pt x="40" y="80"/>
                  </a:lnTo>
                  <a:lnTo>
                    <a:pt x="64" y="80"/>
                  </a:lnTo>
                  <a:lnTo>
                    <a:pt x="88" y="80"/>
                  </a:lnTo>
                  <a:lnTo>
                    <a:pt x="112" y="88"/>
                  </a:lnTo>
                  <a:lnTo>
                    <a:pt x="112" y="64"/>
                  </a:lnTo>
                  <a:lnTo>
                    <a:pt x="120" y="56"/>
                  </a:lnTo>
                  <a:lnTo>
                    <a:pt x="112" y="56"/>
                  </a:lnTo>
                  <a:lnTo>
                    <a:pt x="11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2" name="Freeform 710"/>
            <p:cNvSpPr>
              <a:spLocks/>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3" name="Freeform 711"/>
            <p:cNvSpPr>
              <a:spLocks/>
            </p:cNvSpPr>
            <p:nvPr/>
          </p:nvSpPr>
          <p:spPr bwMode="auto">
            <a:xfrm>
              <a:off x="4665761" y="2573824"/>
              <a:ext cx="118435" cy="64701"/>
            </a:xfrm>
            <a:custGeom>
              <a:avLst/>
              <a:gdLst>
                <a:gd name="T0" fmla="*/ 2147483647 w 88"/>
                <a:gd name="T1" fmla="*/ 2147483647 h 48"/>
                <a:gd name="T2" fmla="*/ 2147483647 w 88"/>
                <a:gd name="T3" fmla="*/ 2147483647 h 48"/>
                <a:gd name="T4" fmla="*/ 2147483647 w 88"/>
                <a:gd name="T5" fmla="*/ 2147483647 h 48"/>
                <a:gd name="T6" fmla="*/ 2147483647 w 88"/>
                <a:gd name="T7" fmla="*/ 2147483647 h 48"/>
                <a:gd name="T8" fmla="*/ 2147483647 w 88"/>
                <a:gd name="T9" fmla="*/ 2147483647 h 48"/>
                <a:gd name="T10" fmla="*/ 2147483647 w 88"/>
                <a:gd name="T11" fmla="*/ 2147483647 h 48"/>
                <a:gd name="T12" fmla="*/ 2147483647 w 88"/>
                <a:gd name="T13" fmla="*/ 2147483647 h 48"/>
                <a:gd name="T14" fmla="*/ 2147483647 w 88"/>
                <a:gd name="T15" fmla="*/ 2147483647 h 48"/>
                <a:gd name="T16" fmla="*/ 2147483647 w 88"/>
                <a:gd name="T17" fmla="*/ 2147483647 h 48"/>
                <a:gd name="T18" fmla="*/ 2147483647 w 88"/>
                <a:gd name="T19" fmla="*/ 0 h 48"/>
                <a:gd name="T20" fmla="*/ 2147483647 w 88"/>
                <a:gd name="T21" fmla="*/ 0 h 48"/>
                <a:gd name="T22" fmla="*/ 2147483647 w 88"/>
                <a:gd name="T23" fmla="*/ 0 h 48"/>
                <a:gd name="T24" fmla="*/ 2147483647 w 88"/>
                <a:gd name="T25" fmla="*/ 2147483647 h 48"/>
                <a:gd name="T26" fmla="*/ 2147483647 w 88"/>
                <a:gd name="T27" fmla="*/ 2147483647 h 48"/>
                <a:gd name="T28" fmla="*/ 0 w 88"/>
                <a:gd name="T29" fmla="*/ 2147483647 h 48"/>
                <a:gd name="T30" fmla="*/ 2147483647 w 88"/>
                <a:gd name="T31" fmla="*/ 2147483647 h 48"/>
                <a:gd name="T32" fmla="*/ 2147483647 w 88"/>
                <a:gd name="T33" fmla="*/ 2147483647 h 48"/>
                <a:gd name="T34" fmla="*/ 2147483647 w 88"/>
                <a:gd name="T35" fmla="*/ 2147483647 h 48"/>
                <a:gd name="T36" fmla="*/ 2147483647 w 88"/>
                <a:gd name="T37" fmla="*/ 2147483647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48"/>
                <a:gd name="T59" fmla="*/ 88 w 88"/>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48">
                  <a:moveTo>
                    <a:pt x="40" y="40"/>
                  </a:moveTo>
                  <a:lnTo>
                    <a:pt x="56" y="40"/>
                  </a:lnTo>
                  <a:lnTo>
                    <a:pt x="64" y="40"/>
                  </a:lnTo>
                  <a:lnTo>
                    <a:pt x="64" y="48"/>
                  </a:lnTo>
                  <a:lnTo>
                    <a:pt x="80" y="40"/>
                  </a:lnTo>
                  <a:lnTo>
                    <a:pt x="80" y="32"/>
                  </a:lnTo>
                  <a:lnTo>
                    <a:pt x="88" y="24"/>
                  </a:lnTo>
                  <a:lnTo>
                    <a:pt x="72" y="16"/>
                  </a:lnTo>
                  <a:lnTo>
                    <a:pt x="56" y="8"/>
                  </a:lnTo>
                  <a:lnTo>
                    <a:pt x="40" y="0"/>
                  </a:lnTo>
                  <a:lnTo>
                    <a:pt x="32" y="0"/>
                  </a:lnTo>
                  <a:lnTo>
                    <a:pt x="24" y="0"/>
                  </a:lnTo>
                  <a:lnTo>
                    <a:pt x="16" y="8"/>
                  </a:lnTo>
                  <a:lnTo>
                    <a:pt x="8" y="8"/>
                  </a:lnTo>
                  <a:lnTo>
                    <a:pt x="0" y="16"/>
                  </a:lnTo>
                  <a:lnTo>
                    <a:pt x="8" y="16"/>
                  </a:lnTo>
                  <a:lnTo>
                    <a:pt x="16" y="24"/>
                  </a:lnTo>
                  <a:lnTo>
                    <a:pt x="24" y="40"/>
                  </a:lnTo>
                  <a:lnTo>
                    <a:pt x="4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4" name="Freeform 712"/>
            <p:cNvSpPr>
              <a:spLocks/>
            </p:cNvSpPr>
            <p:nvPr/>
          </p:nvSpPr>
          <p:spPr bwMode="auto">
            <a:xfrm>
              <a:off x="4741428" y="2638524"/>
              <a:ext cx="107468" cy="64700"/>
            </a:xfrm>
            <a:custGeom>
              <a:avLst/>
              <a:gdLst>
                <a:gd name="T0" fmla="*/ 2147483647 w 80"/>
                <a:gd name="T1" fmla="*/ 0 h 48"/>
                <a:gd name="T2" fmla="*/ 2147483647 w 80"/>
                <a:gd name="T3" fmla="*/ 0 h 48"/>
                <a:gd name="T4" fmla="*/ 2147483647 w 80"/>
                <a:gd name="T5" fmla="*/ 2147483647 h 48"/>
                <a:gd name="T6" fmla="*/ 2147483647 w 80"/>
                <a:gd name="T7" fmla="*/ 2147483647 h 48"/>
                <a:gd name="T8" fmla="*/ 2147483647 w 80"/>
                <a:gd name="T9" fmla="*/ 2147483647 h 48"/>
                <a:gd name="T10" fmla="*/ 2147483647 w 80"/>
                <a:gd name="T11" fmla="*/ 2147483647 h 48"/>
                <a:gd name="T12" fmla="*/ 2147483647 w 80"/>
                <a:gd name="T13" fmla="*/ 2147483647 h 48"/>
                <a:gd name="T14" fmla="*/ 0 w 80"/>
                <a:gd name="T15" fmla="*/ 2147483647 h 48"/>
                <a:gd name="T16" fmla="*/ 0 w 80"/>
                <a:gd name="T17" fmla="*/ 2147483647 h 48"/>
                <a:gd name="T18" fmla="*/ 2147483647 w 80"/>
                <a:gd name="T19" fmla="*/ 2147483647 h 48"/>
                <a:gd name="T20" fmla="*/ 2147483647 w 80"/>
                <a:gd name="T21" fmla="*/ 2147483647 h 48"/>
                <a:gd name="T22" fmla="*/ 2147483647 w 80"/>
                <a:gd name="T23" fmla="*/ 2147483647 h 48"/>
                <a:gd name="T24" fmla="*/ 2147483647 w 80"/>
                <a:gd name="T25" fmla="*/ 2147483647 h 48"/>
                <a:gd name="T26" fmla="*/ 2147483647 w 80"/>
                <a:gd name="T27" fmla="*/ 2147483647 h 48"/>
                <a:gd name="T28" fmla="*/ 2147483647 w 80"/>
                <a:gd name="T29" fmla="*/ 0 h 48"/>
                <a:gd name="T30" fmla="*/ 2147483647 w 80"/>
                <a:gd name="T31" fmla="*/ 0 h 48"/>
                <a:gd name="T32" fmla="*/ 2147483647 w 80"/>
                <a:gd name="T33" fmla="*/ 0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48"/>
                <a:gd name="T53" fmla="*/ 80 w 80"/>
                <a:gd name="T54" fmla="*/ 48 h 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48">
                  <a:moveTo>
                    <a:pt x="56" y="0"/>
                  </a:moveTo>
                  <a:lnTo>
                    <a:pt x="48" y="0"/>
                  </a:lnTo>
                  <a:lnTo>
                    <a:pt x="32" y="8"/>
                  </a:lnTo>
                  <a:lnTo>
                    <a:pt x="24" y="8"/>
                  </a:lnTo>
                  <a:lnTo>
                    <a:pt x="16" y="8"/>
                  </a:lnTo>
                  <a:lnTo>
                    <a:pt x="8" y="8"/>
                  </a:lnTo>
                  <a:lnTo>
                    <a:pt x="8" y="16"/>
                  </a:lnTo>
                  <a:lnTo>
                    <a:pt x="0" y="24"/>
                  </a:lnTo>
                  <a:lnTo>
                    <a:pt x="0" y="32"/>
                  </a:lnTo>
                  <a:lnTo>
                    <a:pt x="16" y="40"/>
                  </a:lnTo>
                  <a:lnTo>
                    <a:pt x="32" y="48"/>
                  </a:lnTo>
                  <a:lnTo>
                    <a:pt x="48" y="40"/>
                  </a:lnTo>
                  <a:lnTo>
                    <a:pt x="64" y="40"/>
                  </a:lnTo>
                  <a:lnTo>
                    <a:pt x="72" y="24"/>
                  </a:lnTo>
                  <a:lnTo>
                    <a:pt x="80" y="0"/>
                  </a:lnTo>
                  <a:lnTo>
                    <a:pt x="72" y="0"/>
                  </a:lnTo>
                  <a:lnTo>
                    <a:pt x="5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5" name="Freeform 713"/>
            <p:cNvSpPr>
              <a:spLocks/>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2147483647 h 32"/>
                <a:gd name="T6" fmla="*/ 2147483647 w 72"/>
                <a:gd name="T7" fmla="*/ 2147483647 h 32"/>
                <a:gd name="T8" fmla="*/ 0 w 72"/>
                <a:gd name="T9" fmla="*/ 2147483647 h 32"/>
                <a:gd name="T10" fmla="*/ 0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32"/>
                <a:gd name="T53" fmla="*/ 72 w 7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6" name="Freeform 714"/>
            <p:cNvSpPr>
              <a:spLocks/>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7" name="Freeform 715"/>
            <p:cNvSpPr>
              <a:spLocks/>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0 h 32"/>
                <a:gd name="T6" fmla="*/ 2147483647 w 72"/>
                <a:gd name="T7" fmla="*/ 2147483647 h 32"/>
                <a:gd name="T8" fmla="*/ 2147483647 w 72"/>
                <a:gd name="T9" fmla="*/ 2147483647 h 32"/>
                <a:gd name="T10" fmla="*/ 0 w 72"/>
                <a:gd name="T11" fmla="*/ 2147483647 h 32"/>
                <a:gd name="T12" fmla="*/ 0 w 72"/>
                <a:gd name="T13" fmla="*/ 2147483647 h 32"/>
                <a:gd name="T14" fmla="*/ 0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2147483647 w 72"/>
                <a:gd name="T35" fmla="*/ 2147483647 h 32"/>
                <a:gd name="T36" fmla="*/ 2147483647 w 72"/>
                <a:gd name="T37" fmla="*/ 2147483647 h 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
                <a:gd name="T58" fmla="*/ 0 h 32"/>
                <a:gd name="T59" fmla="*/ 72 w 72"/>
                <a:gd name="T60" fmla="*/ 32 h 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8" name="Freeform 716"/>
            <p:cNvSpPr>
              <a:spLocks/>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0 h 72"/>
                <a:gd name="T44" fmla="*/ 2147483647 w 88"/>
                <a:gd name="T45" fmla="*/ 0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8"/>
                <a:gd name="T70" fmla="*/ 0 h 72"/>
                <a:gd name="T71" fmla="*/ 88 w 88"/>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9" name="Freeform 717"/>
            <p:cNvSpPr>
              <a:spLocks/>
            </p:cNvSpPr>
            <p:nvPr/>
          </p:nvSpPr>
          <p:spPr bwMode="auto">
            <a:xfrm>
              <a:off x="4773229" y="2692258"/>
              <a:ext cx="85536" cy="150237"/>
            </a:xfrm>
            <a:custGeom>
              <a:avLst/>
              <a:gdLst>
                <a:gd name="T0" fmla="*/ 2147483647 w 64"/>
                <a:gd name="T1" fmla="*/ 2147483647 h 112"/>
                <a:gd name="T2" fmla="*/ 2147483647 w 64"/>
                <a:gd name="T3" fmla="*/ 2147483647 h 112"/>
                <a:gd name="T4" fmla="*/ 2147483647 w 64"/>
                <a:gd name="T5" fmla="*/ 2147483647 h 112"/>
                <a:gd name="T6" fmla="*/ 2147483647 w 64"/>
                <a:gd name="T7" fmla="*/ 2147483647 h 112"/>
                <a:gd name="T8" fmla="*/ 2147483647 w 64"/>
                <a:gd name="T9" fmla="*/ 2147483647 h 112"/>
                <a:gd name="T10" fmla="*/ 2147483647 w 64"/>
                <a:gd name="T11" fmla="*/ 2147483647 h 112"/>
                <a:gd name="T12" fmla="*/ 2147483647 w 64"/>
                <a:gd name="T13" fmla="*/ 2147483647 h 112"/>
                <a:gd name="T14" fmla="*/ 2147483647 w 64"/>
                <a:gd name="T15" fmla="*/ 2147483647 h 112"/>
                <a:gd name="T16" fmla="*/ 2147483647 w 64"/>
                <a:gd name="T17" fmla="*/ 2147483647 h 112"/>
                <a:gd name="T18" fmla="*/ 2147483647 w 64"/>
                <a:gd name="T19" fmla="*/ 2147483647 h 112"/>
                <a:gd name="T20" fmla="*/ 2147483647 w 64"/>
                <a:gd name="T21" fmla="*/ 0 h 112"/>
                <a:gd name="T22" fmla="*/ 2147483647 w 64"/>
                <a:gd name="T23" fmla="*/ 2147483647 h 112"/>
                <a:gd name="T24" fmla="*/ 2147483647 w 64"/>
                <a:gd name="T25" fmla="*/ 2147483647 h 112"/>
                <a:gd name="T26" fmla="*/ 2147483647 w 64"/>
                <a:gd name="T27" fmla="*/ 2147483647 h 112"/>
                <a:gd name="T28" fmla="*/ 2147483647 w 64"/>
                <a:gd name="T29" fmla="*/ 2147483647 h 112"/>
                <a:gd name="T30" fmla="*/ 2147483647 w 64"/>
                <a:gd name="T31" fmla="*/ 2147483647 h 112"/>
                <a:gd name="T32" fmla="*/ 0 w 64"/>
                <a:gd name="T33" fmla="*/ 2147483647 h 112"/>
                <a:gd name="T34" fmla="*/ 2147483647 w 64"/>
                <a:gd name="T35" fmla="*/ 2147483647 h 112"/>
                <a:gd name="T36" fmla="*/ 2147483647 w 64"/>
                <a:gd name="T37" fmla="*/ 2147483647 h 112"/>
                <a:gd name="T38" fmla="*/ 2147483647 w 64"/>
                <a:gd name="T39" fmla="*/ 2147483647 h 112"/>
                <a:gd name="T40" fmla="*/ 2147483647 w 64"/>
                <a:gd name="T41" fmla="*/ 2147483647 h 112"/>
                <a:gd name="T42" fmla="*/ 2147483647 w 64"/>
                <a:gd name="T43" fmla="*/ 2147483647 h 1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
                <a:gd name="T67" fmla="*/ 0 h 112"/>
                <a:gd name="T68" fmla="*/ 64 w 64"/>
                <a:gd name="T69" fmla="*/ 112 h 1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 h="112">
                  <a:moveTo>
                    <a:pt x="40" y="96"/>
                  </a:moveTo>
                  <a:lnTo>
                    <a:pt x="56" y="88"/>
                  </a:lnTo>
                  <a:lnTo>
                    <a:pt x="64" y="88"/>
                  </a:lnTo>
                  <a:lnTo>
                    <a:pt x="64" y="80"/>
                  </a:lnTo>
                  <a:lnTo>
                    <a:pt x="56" y="72"/>
                  </a:lnTo>
                  <a:lnTo>
                    <a:pt x="64" y="56"/>
                  </a:lnTo>
                  <a:lnTo>
                    <a:pt x="56" y="48"/>
                  </a:lnTo>
                  <a:lnTo>
                    <a:pt x="56" y="40"/>
                  </a:lnTo>
                  <a:lnTo>
                    <a:pt x="56" y="32"/>
                  </a:lnTo>
                  <a:lnTo>
                    <a:pt x="32" y="16"/>
                  </a:lnTo>
                  <a:lnTo>
                    <a:pt x="24" y="0"/>
                  </a:lnTo>
                  <a:lnTo>
                    <a:pt x="8" y="8"/>
                  </a:lnTo>
                  <a:lnTo>
                    <a:pt x="16" y="16"/>
                  </a:lnTo>
                  <a:lnTo>
                    <a:pt x="16" y="24"/>
                  </a:lnTo>
                  <a:lnTo>
                    <a:pt x="16" y="40"/>
                  </a:lnTo>
                  <a:lnTo>
                    <a:pt x="8" y="56"/>
                  </a:lnTo>
                  <a:lnTo>
                    <a:pt x="0" y="72"/>
                  </a:lnTo>
                  <a:lnTo>
                    <a:pt x="16" y="88"/>
                  </a:lnTo>
                  <a:lnTo>
                    <a:pt x="16" y="96"/>
                  </a:lnTo>
                  <a:lnTo>
                    <a:pt x="24" y="112"/>
                  </a:lnTo>
                  <a:lnTo>
                    <a:pt x="32" y="104"/>
                  </a:lnTo>
                  <a:lnTo>
                    <a:pt x="40"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0" name="Freeform 718"/>
            <p:cNvSpPr>
              <a:spLocks/>
            </p:cNvSpPr>
            <p:nvPr/>
          </p:nvSpPr>
          <p:spPr bwMode="auto">
            <a:xfrm>
              <a:off x="4698659" y="2670326"/>
              <a:ext cx="96502" cy="118435"/>
            </a:xfrm>
            <a:custGeom>
              <a:avLst/>
              <a:gdLst>
                <a:gd name="T0" fmla="*/ 2147483647 w 72"/>
                <a:gd name="T1" fmla="*/ 2147483647 h 88"/>
                <a:gd name="T2" fmla="*/ 2147483647 w 72"/>
                <a:gd name="T3" fmla="*/ 2147483647 h 88"/>
                <a:gd name="T4" fmla="*/ 2147483647 w 72"/>
                <a:gd name="T5" fmla="*/ 2147483647 h 88"/>
                <a:gd name="T6" fmla="*/ 2147483647 w 72"/>
                <a:gd name="T7" fmla="*/ 2147483647 h 88"/>
                <a:gd name="T8" fmla="*/ 2147483647 w 72"/>
                <a:gd name="T9" fmla="*/ 2147483647 h 88"/>
                <a:gd name="T10" fmla="*/ 2147483647 w 72"/>
                <a:gd name="T11" fmla="*/ 2147483647 h 88"/>
                <a:gd name="T12" fmla="*/ 2147483647 w 72"/>
                <a:gd name="T13" fmla="*/ 0 h 88"/>
                <a:gd name="T14" fmla="*/ 2147483647 w 72"/>
                <a:gd name="T15" fmla="*/ 2147483647 h 88"/>
                <a:gd name="T16" fmla="*/ 0 w 72"/>
                <a:gd name="T17" fmla="*/ 2147483647 h 88"/>
                <a:gd name="T18" fmla="*/ 0 w 72"/>
                <a:gd name="T19" fmla="*/ 2147483647 h 88"/>
                <a:gd name="T20" fmla="*/ 0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88"/>
                <a:gd name="T53" fmla="*/ 72 w 72"/>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88">
                  <a:moveTo>
                    <a:pt x="72" y="56"/>
                  </a:moveTo>
                  <a:lnTo>
                    <a:pt x="72" y="40"/>
                  </a:lnTo>
                  <a:lnTo>
                    <a:pt x="72" y="32"/>
                  </a:lnTo>
                  <a:lnTo>
                    <a:pt x="64" y="24"/>
                  </a:lnTo>
                  <a:lnTo>
                    <a:pt x="48" y="16"/>
                  </a:lnTo>
                  <a:lnTo>
                    <a:pt x="32" y="8"/>
                  </a:lnTo>
                  <a:lnTo>
                    <a:pt x="32" y="0"/>
                  </a:lnTo>
                  <a:lnTo>
                    <a:pt x="16" y="8"/>
                  </a:lnTo>
                  <a:lnTo>
                    <a:pt x="0" y="8"/>
                  </a:lnTo>
                  <a:lnTo>
                    <a:pt x="0" y="24"/>
                  </a:lnTo>
                  <a:lnTo>
                    <a:pt x="0" y="32"/>
                  </a:lnTo>
                  <a:lnTo>
                    <a:pt x="8" y="32"/>
                  </a:lnTo>
                  <a:lnTo>
                    <a:pt x="24" y="48"/>
                  </a:lnTo>
                  <a:lnTo>
                    <a:pt x="32" y="72"/>
                  </a:lnTo>
                  <a:lnTo>
                    <a:pt x="56" y="88"/>
                  </a:lnTo>
                  <a:lnTo>
                    <a:pt x="64" y="72"/>
                  </a:lnTo>
                  <a:lnTo>
                    <a:pt x="72"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1" name="Freeform 719"/>
            <p:cNvSpPr>
              <a:spLocks/>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2" name="Freeform 720"/>
            <p:cNvSpPr>
              <a:spLocks/>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2147483647 h 72"/>
                <a:gd name="T44" fmla="*/ 2147483647 w 88"/>
                <a:gd name="T45" fmla="*/ 2147483647 h 72"/>
                <a:gd name="T46" fmla="*/ 2147483647 w 88"/>
                <a:gd name="T47" fmla="*/ 2147483647 h 72"/>
                <a:gd name="T48" fmla="*/ 2147483647 w 88"/>
                <a:gd name="T49" fmla="*/ 0 h 72"/>
                <a:gd name="T50" fmla="*/ 2147483647 w 88"/>
                <a:gd name="T51" fmla="*/ 0 h 7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8"/>
                <a:gd name="T79" fmla="*/ 0 h 72"/>
                <a:gd name="T80" fmla="*/ 88 w 88"/>
                <a:gd name="T81" fmla="*/ 72 h 7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3" name="Freeform 721"/>
            <p:cNvSpPr>
              <a:spLocks/>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4" name="Freeform 722"/>
            <p:cNvSpPr>
              <a:spLocks/>
            </p:cNvSpPr>
            <p:nvPr/>
          </p:nvSpPr>
          <p:spPr bwMode="auto">
            <a:xfrm>
              <a:off x="4708529" y="2466355"/>
              <a:ext cx="161202" cy="150237"/>
            </a:xfrm>
            <a:custGeom>
              <a:avLst/>
              <a:gdLst>
                <a:gd name="T0" fmla="*/ 0 w 120"/>
                <a:gd name="T1" fmla="*/ 2147483647 h 112"/>
                <a:gd name="T2" fmla="*/ 0 w 120"/>
                <a:gd name="T3" fmla="*/ 2147483647 h 112"/>
                <a:gd name="T4" fmla="*/ 0 w 120"/>
                <a:gd name="T5" fmla="*/ 2147483647 h 112"/>
                <a:gd name="T6" fmla="*/ 2147483647 w 120"/>
                <a:gd name="T7" fmla="*/ 2147483647 h 112"/>
                <a:gd name="T8" fmla="*/ 2147483647 w 120"/>
                <a:gd name="T9" fmla="*/ 2147483647 h 112"/>
                <a:gd name="T10" fmla="*/ 2147483647 w 120"/>
                <a:gd name="T11" fmla="*/ 2147483647 h 112"/>
                <a:gd name="T12" fmla="*/ 2147483647 w 120"/>
                <a:gd name="T13" fmla="*/ 2147483647 h 112"/>
                <a:gd name="T14" fmla="*/ 2147483647 w 120"/>
                <a:gd name="T15" fmla="*/ 2147483647 h 112"/>
                <a:gd name="T16" fmla="*/ 2147483647 w 120"/>
                <a:gd name="T17" fmla="*/ 2147483647 h 112"/>
                <a:gd name="T18" fmla="*/ 2147483647 w 120"/>
                <a:gd name="T19" fmla="*/ 2147483647 h 112"/>
                <a:gd name="T20" fmla="*/ 2147483647 w 120"/>
                <a:gd name="T21" fmla="*/ 2147483647 h 112"/>
                <a:gd name="T22" fmla="*/ 2147483647 w 120"/>
                <a:gd name="T23" fmla="*/ 2147483647 h 112"/>
                <a:gd name="T24" fmla="*/ 2147483647 w 120"/>
                <a:gd name="T25" fmla="*/ 2147483647 h 112"/>
                <a:gd name="T26" fmla="*/ 2147483647 w 120"/>
                <a:gd name="T27" fmla="*/ 2147483647 h 112"/>
                <a:gd name="T28" fmla="*/ 2147483647 w 120"/>
                <a:gd name="T29" fmla="*/ 2147483647 h 112"/>
                <a:gd name="T30" fmla="*/ 2147483647 w 120"/>
                <a:gd name="T31" fmla="*/ 2147483647 h 112"/>
                <a:gd name="T32" fmla="*/ 2147483647 w 120"/>
                <a:gd name="T33" fmla="*/ 2147483647 h 112"/>
                <a:gd name="T34" fmla="*/ 2147483647 w 120"/>
                <a:gd name="T35" fmla="*/ 2147483647 h 112"/>
                <a:gd name="T36" fmla="*/ 2147483647 w 120"/>
                <a:gd name="T37" fmla="*/ 2147483647 h 112"/>
                <a:gd name="T38" fmla="*/ 2147483647 w 120"/>
                <a:gd name="T39" fmla="*/ 2147483647 h 112"/>
                <a:gd name="T40" fmla="*/ 2147483647 w 120"/>
                <a:gd name="T41" fmla="*/ 2147483647 h 112"/>
                <a:gd name="T42" fmla="*/ 2147483647 w 120"/>
                <a:gd name="T43" fmla="*/ 2147483647 h 112"/>
                <a:gd name="T44" fmla="*/ 2147483647 w 120"/>
                <a:gd name="T45" fmla="*/ 0 h 112"/>
                <a:gd name="T46" fmla="*/ 2147483647 w 120"/>
                <a:gd name="T47" fmla="*/ 0 h 112"/>
                <a:gd name="T48" fmla="*/ 2147483647 w 120"/>
                <a:gd name="T49" fmla="*/ 0 h 112"/>
                <a:gd name="T50" fmla="*/ 2147483647 w 120"/>
                <a:gd name="T51" fmla="*/ 2147483647 h 112"/>
                <a:gd name="T52" fmla="*/ 0 w 120"/>
                <a:gd name="T53" fmla="*/ 2147483647 h 112"/>
                <a:gd name="T54" fmla="*/ 0 w 120"/>
                <a:gd name="T55" fmla="*/ 2147483647 h 112"/>
                <a:gd name="T56" fmla="*/ 0 w 120"/>
                <a:gd name="T57" fmla="*/ 2147483647 h 1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
                <a:gd name="T88" fmla="*/ 0 h 112"/>
                <a:gd name="T89" fmla="*/ 120 w 120"/>
                <a:gd name="T90" fmla="*/ 112 h 11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 h="112">
                  <a:moveTo>
                    <a:pt x="0" y="32"/>
                  </a:moveTo>
                  <a:lnTo>
                    <a:pt x="0" y="40"/>
                  </a:lnTo>
                  <a:lnTo>
                    <a:pt x="0" y="48"/>
                  </a:lnTo>
                  <a:lnTo>
                    <a:pt x="8" y="64"/>
                  </a:lnTo>
                  <a:lnTo>
                    <a:pt x="8" y="80"/>
                  </a:lnTo>
                  <a:lnTo>
                    <a:pt x="24" y="88"/>
                  </a:lnTo>
                  <a:lnTo>
                    <a:pt x="40" y="96"/>
                  </a:lnTo>
                  <a:lnTo>
                    <a:pt x="56" y="104"/>
                  </a:lnTo>
                  <a:lnTo>
                    <a:pt x="72" y="112"/>
                  </a:lnTo>
                  <a:lnTo>
                    <a:pt x="88" y="112"/>
                  </a:lnTo>
                  <a:lnTo>
                    <a:pt x="96" y="112"/>
                  </a:lnTo>
                  <a:lnTo>
                    <a:pt x="104" y="112"/>
                  </a:lnTo>
                  <a:lnTo>
                    <a:pt x="112" y="88"/>
                  </a:lnTo>
                  <a:lnTo>
                    <a:pt x="120" y="80"/>
                  </a:lnTo>
                  <a:lnTo>
                    <a:pt x="120" y="64"/>
                  </a:lnTo>
                  <a:lnTo>
                    <a:pt x="120" y="56"/>
                  </a:lnTo>
                  <a:lnTo>
                    <a:pt x="112" y="48"/>
                  </a:lnTo>
                  <a:lnTo>
                    <a:pt x="120" y="40"/>
                  </a:lnTo>
                  <a:lnTo>
                    <a:pt x="120" y="24"/>
                  </a:lnTo>
                  <a:lnTo>
                    <a:pt x="112" y="8"/>
                  </a:lnTo>
                  <a:lnTo>
                    <a:pt x="104" y="8"/>
                  </a:lnTo>
                  <a:lnTo>
                    <a:pt x="80" y="8"/>
                  </a:lnTo>
                  <a:lnTo>
                    <a:pt x="72" y="0"/>
                  </a:lnTo>
                  <a:lnTo>
                    <a:pt x="56" y="0"/>
                  </a:lnTo>
                  <a:lnTo>
                    <a:pt x="48" y="0"/>
                  </a:lnTo>
                  <a:lnTo>
                    <a:pt x="16" y="8"/>
                  </a:lnTo>
                  <a:lnTo>
                    <a:pt x="0" y="16"/>
                  </a:lnTo>
                  <a:lnTo>
                    <a:pt x="0" y="24"/>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5" name="Freeform 723"/>
            <p:cNvSpPr>
              <a:spLocks/>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0 w 56"/>
                <a:gd name="T11" fmla="*/ 2147483647 h 32"/>
                <a:gd name="T12" fmla="*/ 0 w 56"/>
                <a:gd name="T13" fmla="*/ 2147483647 h 32"/>
                <a:gd name="T14" fmla="*/ 2147483647 w 56"/>
                <a:gd name="T15" fmla="*/ 2147483647 h 32"/>
                <a:gd name="T16" fmla="*/ 2147483647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
                <a:gd name="T40" fmla="*/ 0 h 32"/>
                <a:gd name="T41" fmla="*/ 56 w 56"/>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6" name="Freeform 724"/>
            <p:cNvSpPr>
              <a:spLocks/>
            </p:cNvSpPr>
            <p:nvPr/>
          </p:nvSpPr>
          <p:spPr bwMode="auto">
            <a:xfrm>
              <a:off x="4602157" y="2380819"/>
              <a:ext cx="52638" cy="85536"/>
            </a:xfrm>
            <a:custGeom>
              <a:avLst/>
              <a:gdLst>
                <a:gd name="T0" fmla="*/ 2147483647 w 40"/>
                <a:gd name="T1" fmla="*/ 2147483647 h 64"/>
                <a:gd name="T2" fmla="*/ 2147483647 w 40"/>
                <a:gd name="T3" fmla="*/ 2147483647 h 64"/>
                <a:gd name="T4" fmla="*/ 2147483647 w 40"/>
                <a:gd name="T5" fmla="*/ 2147483647 h 64"/>
                <a:gd name="T6" fmla="*/ 2147483647 w 40"/>
                <a:gd name="T7" fmla="*/ 2147483647 h 64"/>
                <a:gd name="T8" fmla="*/ 2147483647 w 40"/>
                <a:gd name="T9" fmla="*/ 2147483647 h 64"/>
                <a:gd name="T10" fmla="*/ 2147483647 w 40"/>
                <a:gd name="T11" fmla="*/ 2147483647 h 64"/>
                <a:gd name="T12" fmla="*/ 2147483647 w 40"/>
                <a:gd name="T13" fmla="*/ 2147483647 h 64"/>
                <a:gd name="T14" fmla="*/ 2147483647 w 40"/>
                <a:gd name="T15" fmla="*/ 0 h 64"/>
                <a:gd name="T16" fmla="*/ 2147483647 w 40"/>
                <a:gd name="T17" fmla="*/ 2147483647 h 64"/>
                <a:gd name="T18" fmla="*/ 2147483647 w 40"/>
                <a:gd name="T19" fmla="*/ 2147483647 h 64"/>
                <a:gd name="T20" fmla="*/ 0 w 40"/>
                <a:gd name="T21" fmla="*/ 2147483647 h 64"/>
                <a:gd name="T22" fmla="*/ 0 w 40"/>
                <a:gd name="T23" fmla="*/ 2147483647 h 64"/>
                <a:gd name="T24" fmla="*/ 2147483647 w 40"/>
                <a:gd name="T25" fmla="*/ 2147483647 h 64"/>
                <a:gd name="T26" fmla="*/ 2147483647 w 40"/>
                <a:gd name="T27" fmla="*/ 2147483647 h 64"/>
                <a:gd name="T28" fmla="*/ 2147483647 w 40"/>
                <a:gd name="T29" fmla="*/ 2147483647 h 64"/>
                <a:gd name="T30" fmla="*/ 2147483647 w 40"/>
                <a:gd name="T31" fmla="*/ 2147483647 h 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
                <a:gd name="T49" fmla="*/ 0 h 64"/>
                <a:gd name="T50" fmla="*/ 40 w 40"/>
                <a:gd name="T51" fmla="*/ 64 h 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 h="64">
                  <a:moveTo>
                    <a:pt x="24" y="64"/>
                  </a:moveTo>
                  <a:lnTo>
                    <a:pt x="24" y="48"/>
                  </a:lnTo>
                  <a:lnTo>
                    <a:pt x="24" y="32"/>
                  </a:lnTo>
                  <a:lnTo>
                    <a:pt x="32" y="32"/>
                  </a:lnTo>
                  <a:lnTo>
                    <a:pt x="40" y="24"/>
                  </a:lnTo>
                  <a:lnTo>
                    <a:pt x="32" y="24"/>
                  </a:lnTo>
                  <a:lnTo>
                    <a:pt x="32" y="16"/>
                  </a:lnTo>
                  <a:lnTo>
                    <a:pt x="32" y="0"/>
                  </a:lnTo>
                  <a:lnTo>
                    <a:pt x="16" y="8"/>
                  </a:lnTo>
                  <a:lnTo>
                    <a:pt x="8" y="8"/>
                  </a:lnTo>
                  <a:lnTo>
                    <a:pt x="0" y="24"/>
                  </a:lnTo>
                  <a:lnTo>
                    <a:pt x="0" y="40"/>
                  </a:lnTo>
                  <a:lnTo>
                    <a:pt x="8" y="48"/>
                  </a:lnTo>
                  <a:lnTo>
                    <a:pt x="16" y="64"/>
                  </a:lnTo>
                  <a:lnTo>
                    <a:pt x="16" y="56"/>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7" name="Freeform 725"/>
            <p:cNvSpPr>
              <a:spLocks/>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0 h 40"/>
                <a:gd name="T24" fmla="*/ 0 w 41"/>
                <a:gd name="T25" fmla="*/ 2147483647 h 40"/>
                <a:gd name="T26" fmla="*/ 0 w 41"/>
                <a:gd name="T27" fmla="*/ 2147483647 h 40"/>
                <a:gd name="T28" fmla="*/ 2147483647 w 41"/>
                <a:gd name="T29" fmla="*/ 2147483647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40"/>
                <a:gd name="T47" fmla="*/ 41 w 41"/>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8" name="Freeform 726"/>
            <p:cNvSpPr>
              <a:spLocks/>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2147483647 w 56"/>
                <a:gd name="T11" fmla="*/ 0 h 32"/>
                <a:gd name="T12" fmla="*/ 2147483647 w 56"/>
                <a:gd name="T13" fmla="*/ 0 h 32"/>
                <a:gd name="T14" fmla="*/ 0 w 56"/>
                <a:gd name="T15" fmla="*/ 2147483647 h 32"/>
                <a:gd name="T16" fmla="*/ 0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2147483647 w 56"/>
                <a:gd name="T27" fmla="*/ 2147483647 h 32"/>
                <a:gd name="T28" fmla="*/ 2147483647 w 56"/>
                <a:gd name="T29" fmla="*/ 2147483647 h 32"/>
                <a:gd name="T30" fmla="*/ 2147483647 w 56"/>
                <a:gd name="T31" fmla="*/ 2147483647 h 32"/>
                <a:gd name="T32" fmla="*/ 2147483647 w 56"/>
                <a:gd name="T33" fmla="*/ 2147483647 h 32"/>
                <a:gd name="T34" fmla="*/ 2147483647 w 56"/>
                <a:gd name="T35" fmla="*/ 2147483647 h 32"/>
                <a:gd name="T36" fmla="*/ 2147483647 w 56"/>
                <a:gd name="T37" fmla="*/ 2147483647 h 32"/>
                <a:gd name="T38" fmla="*/ 2147483647 w 56"/>
                <a:gd name="T39" fmla="*/ 2147483647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
                <a:gd name="T61" fmla="*/ 0 h 32"/>
                <a:gd name="T62" fmla="*/ 56 w 56"/>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9" name="Freeform 727"/>
            <p:cNvSpPr>
              <a:spLocks/>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2147483647 h 40"/>
                <a:gd name="T24" fmla="*/ 2147483647 w 41"/>
                <a:gd name="T25" fmla="*/ 2147483647 h 40"/>
                <a:gd name="T26" fmla="*/ 2147483647 w 41"/>
                <a:gd name="T27" fmla="*/ 0 h 40"/>
                <a:gd name="T28" fmla="*/ 0 w 41"/>
                <a:gd name="T29" fmla="*/ 2147483647 h 40"/>
                <a:gd name="T30" fmla="*/ 0 w 41"/>
                <a:gd name="T31" fmla="*/ 2147483647 h 40"/>
                <a:gd name="T32" fmla="*/ 0 w 41"/>
                <a:gd name="T33" fmla="*/ 2147483647 h 40"/>
                <a:gd name="T34" fmla="*/ 2147483647 w 41"/>
                <a:gd name="T35" fmla="*/ 2147483647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
                <a:gd name="T55" fmla="*/ 0 h 40"/>
                <a:gd name="T56" fmla="*/ 41 w 41"/>
                <a:gd name="T57" fmla="*/ 40 h 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0" name="Freeform 728"/>
            <p:cNvSpPr>
              <a:spLocks/>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0 h 152"/>
                <a:gd name="T28" fmla="*/ 2147483647 w 201"/>
                <a:gd name="T29" fmla="*/ 2147483647 h 152"/>
                <a:gd name="T30" fmla="*/ 2147483647 w 201"/>
                <a:gd name="T31" fmla="*/ 2147483647 h 152"/>
                <a:gd name="T32" fmla="*/ 2147483647 w 201"/>
                <a:gd name="T33" fmla="*/ 2147483647 h 152"/>
                <a:gd name="T34" fmla="*/ 2147483647 w 201"/>
                <a:gd name="T35" fmla="*/ 2147483647 h 152"/>
                <a:gd name="T36" fmla="*/ 2147483647 w 201"/>
                <a:gd name="T37" fmla="*/ 2147483647 h 152"/>
                <a:gd name="T38" fmla="*/ 0 w 201"/>
                <a:gd name="T39" fmla="*/ 2147483647 h 152"/>
                <a:gd name="T40" fmla="*/ 2147483647 w 201"/>
                <a:gd name="T41" fmla="*/ 2147483647 h 152"/>
                <a:gd name="T42" fmla="*/ 2147483647 w 201"/>
                <a:gd name="T43" fmla="*/ 2147483647 h 152"/>
                <a:gd name="T44" fmla="*/ 2147483647 w 201"/>
                <a:gd name="T45" fmla="*/ 2147483647 h 152"/>
                <a:gd name="T46" fmla="*/ 2147483647 w 201"/>
                <a:gd name="T47" fmla="*/ 2147483647 h 1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1"/>
                <a:gd name="T73" fmla="*/ 0 h 152"/>
                <a:gd name="T74" fmla="*/ 201 w 201"/>
                <a:gd name="T75" fmla="*/ 152 h 1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1" name="Freeform 729"/>
            <p:cNvSpPr>
              <a:spLocks/>
            </p:cNvSpPr>
            <p:nvPr/>
          </p:nvSpPr>
          <p:spPr bwMode="auto">
            <a:xfrm>
              <a:off x="4256723" y="3142968"/>
              <a:ext cx="279637" cy="257704"/>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0 h 192"/>
                <a:gd name="T24" fmla="*/ 2147483647 w 208"/>
                <a:gd name="T25" fmla="*/ 0 h 192"/>
                <a:gd name="T26" fmla="*/ 2147483647 w 208"/>
                <a:gd name="T27" fmla="*/ 2147483647 h 192"/>
                <a:gd name="T28" fmla="*/ 2147483647 w 208"/>
                <a:gd name="T29" fmla="*/ 2147483647 h 192"/>
                <a:gd name="T30" fmla="*/ 2147483647 w 208"/>
                <a:gd name="T31" fmla="*/ 2147483647 h 192"/>
                <a:gd name="T32" fmla="*/ 2147483647 w 208"/>
                <a:gd name="T33" fmla="*/ 2147483647 h 192"/>
                <a:gd name="T34" fmla="*/ 2147483647 w 208"/>
                <a:gd name="T35" fmla="*/ 2147483647 h 192"/>
                <a:gd name="T36" fmla="*/ 0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2147483647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8"/>
                <a:gd name="T100" fmla="*/ 0 h 192"/>
                <a:gd name="T101" fmla="*/ 208 w 208"/>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8" h="192">
                  <a:moveTo>
                    <a:pt x="96" y="176"/>
                  </a:moveTo>
                  <a:lnTo>
                    <a:pt x="112" y="160"/>
                  </a:lnTo>
                  <a:lnTo>
                    <a:pt x="128" y="144"/>
                  </a:lnTo>
                  <a:lnTo>
                    <a:pt x="152" y="128"/>
                  </a:lnTo>
                  <a:lnTo>
                    <a:pt x="160" y="128"/>
                  </a:lnTo>
                  <a:lnTo>
                    <a:pt x="176" y="128"/>
                  </a:lnTo>
                  <a:lnTo>
                    <a:pt x="200" y="128"/>
                  </a:lnTo>
                  <a:lnTo>
                    <a:pt x="208" y="112"/>
                  </a:lnTo>
                  <a:lnTo>
                    <a:pt x="208" y="80"/>
                  </a:lnTo>
                  <a:lnTo>
                    <a:pt x="200" y="80"/>
                  </a:lnTo>
                  <a:lnTo>
                    <a:pt x="192" y="72"/>
                  </a:lnTo>
                  <a:lnTo>
                    <a:pt x="88" y="0"/>
                  </a:lnTo>
                  <a:lnTo>
                    <a:pt x="72" y="0"/>
                  </a:lnTo>
                  <a:lnTo>
                    <a:pt x="88" y="112"/>
                  </a:lnTo>
                  <a:lnTo>
                    <a:pt x="96" y="120"/>
                  </a:lnTo>
                  <a:lnTo>
                    <a:pt x="80" y="128"/>
                  </a:lnTo>
                  <a:lnTo>
                    <a:pt x="24" y="128"/>
                  </a:lnTo>
                  <a:lnTo>
                    <a:pt x="16" y="120"/>
                  </a:lnTo>
                  <a:lnTo>
                    <a:pt x="0" y="136"/>
                  </a:lnTo>
                  <a:lnTo>
                    <a:pt x="8" y="152"/>
                  </a:lnTo>
                  <a:lnTo>
                    <a:pt x="16" y="168"/>
                  </a:lnTo>
                  <a:lnTo>
                    <a:pt x="8" y="168"/>
                  </a:lnTo>
                  <a:lnTo>
                    <a:pt x="24" y="168"/>
                  </a:lnTo>
                  <a:lnTo>
                    <a:pt x="40" y="168"/>
                  </a:lnTo>
                  <a:lnTo>
                    <a:pt x="48" y="176"/>
                  </a:lnTo>
                  <a:lnTo>
                    <a:pt x="56" y="192"/>
                  </a:lnTo>
                  <a:lnTo>
                    <a:pt x="64" y="192"/>
                  </a:lnTo>
                  <a:lnTo>
                    <a:pt x="72" y="192"/>
                  </a:lnTo>
                  <a:lnTo>
                    <a:pt x="80" y="192"/>
                  </a:lnTo>
                  <a:lnTo>
                    <a:pt x="88" y="192"/>
                  </a:lnTo>
                  <a:lnTo>
                    <a:pt x="96" y="192"/>
                  </a:lnTo>
                  <a:lnTo>
                    <a:pt x="96" y="184"/>
                  </a:lnTo>
                  <a:lnTo>
                    <a:pt x="96" y="17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2" name="Freeform 730"/>
            <p:cNvSpPr>
              <a:spLocks/>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0 w 120"/>
                <a:gd name="T25" fmla="*/ 2147483647 h 168"/>
                <a:gd name="T26" fmla="*/ 0 w 120"/>
                <a:gd name="T27" fmla="*/ 2147483647 h 168"/>
                <a:gd name="T28" fmla="*/ 2147483647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0 h 168"/>
                <a:gd name="T40" fmla="*/ 2147483647 w 120"/>
                <a:gd name="T41" fmla="*/ 2147483647 h 1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0"/>
                <a:gd name="T64" fmla="*/ 0 h 168"/>
                <a:gd name="T65" fmla="*/ 120 w 120"/>
                <a:gd name="T66" fmla="*/ 168 h 1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3" name="Freeform 731"/>
            <p:cNvSpPr>
              <a:spLocks/>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2147483647 h 152"/>
                <a:gd name="T28" fmla="*/ 2147483647 w 201"/>
                <a:gd name="T29" fmla="*/ 2147483647 h 152"/>
                <a:gd name="T30" fmla="*/ 2147483647 w 201"/>
                <a:gd name="T31" fmla="*/ 0 h 152"/>
                <a:gd name="T32" fmla="*/ 2147483647 w 201"/>
                <a:gd name="T33" fmla="*/ 2147483647 h 152"/>
                <a:gd name="T34" fmla="*/ 2147483647 w 201"/>
                <a:gd name="T35" fmla="*/ 2147483647 h 152"/>
                <a:gd name="T36" fmla="*/ 2147483647 w 201"/>
                <a:gd name="T37" fmla="*/ 2147483647 h 152"/>
                <a:gd name="T38" fmla="*/ 2147483647 w 201"/>
                <a:gd name="T39" fmla="*/ 2147483647 h 152"/>
                <a:gd name="T40" fmla="*/ 2147483647 w 201"/>
                <a:gd name="T41" fmla="*/ 2147483647 h 152"/>
                <a:gd name="T42" fmla="*/ 2147483647 w 201"/>
                <a:gd name="T43" fmla="*/ 2147483647 h 152"/>
                <a:gd name="T44" fmla="*/ 0 w 201"/>
                <a:gd name="T45" fmla="*/ 2147483647 h 152"/>
                <a:gd name="T46" fmla="*/ 2147483647 w 201"/>
                <a:gd name="T47" fmla="*/ 2147483647 h 152"/>
                <a:gd name="T48" fmla="*/ 2147483647 w 201"/>
                <a:gd name="T49" fmla="*/ 2147483647 h 152"/>
                <a:gd name="T50" fmla="*/ 2147483647 w 201"/>
                <a:gd name="T51" fmla="*/ 2147483647 h 152"/>
                <a:gd name="T52" fmla="*/ 2147483647 w 201"/>
                <a:gd name="T53" fmla="*/ 2147483647 h 152"/>
                <a:gd name="T54" fmla="*/ 2147483647 w 201"/>
                <a:gd name="T55" fmla="*/ 2147483647 h 152"/>
                <a:gd name="T56" fmla="*/ 2147483647 w 201"/>
                <a:gd name="T57" fmla="*/ 2147483647 h 152"/>
                <a:gd name="T58" fmla="*/ 2147483647 w 201"/>
                <a:gd name="T59" fmla="*/ 2147483647 h 152"/>
                <a:gd name="T60" fmla="*/ 2147483647 w 201"/>
                <a:gd name="T61" fmla="*/ 2147483647 h 152"/>
                <a:gd name="T62" fmla="*/ 2147483647 w 201"/>
                <a:gd name="T63" fmla="*/ 2147483647 h 152"/>
                <a:gd name="T64" fmla="*/ 2147483647 w 201"/>
                <a:gd name="T65" fmla="*/ 2147483647 h 152"/>
                <a:gd name="T66" fmla="*/ 2147483647 w 201"/>
                <a:gd name="T67" fmla="*/ 2147483647 h 152"/>
                <a:gd name="T68" fmla="*/ 2147483647 w 201"/>
                <a:gd name="T69" fmla="*/ 2147483647 h 152"/>
                <a:gd name="T70" fmla="*/ 2147483647 w 201"/>
                <a:gd name="T71" fmla="*/ 2147483647 h 152"/>
                <a:gd name="T72" fmla="*/ 2147483647 w 201"/>
                <a:gd name="T73" fmla="*/ 2147483647 h 152"/>
                <a:gd name="T74" fmla="*/ 2147483647 w 201"/>
                <a:gd name="T75" fmla="*/ 2147483647 h 152"/>
                <a:gd name="T76" fmla="*/ 2147483647 w 201"/>
                <a:gd name="T77" fmla="*/ 2147483647 h 152"/>
                <a:gd name="T78" fmla="*/ 2147483647 w 201"/>
                <a:gd name="T79" fmla="*/ 2147483647 h 152"/>
                <a:gd name="T80" fmla="*/ 2147483647 w 201"/>
                <a:gd name="T81" fmla="*/ 2147483647 h 152"/>
                <a:gd name="T82" fmla="*/ 2147483647 w 201"/>
                <a:gd name="T83" fmla="*/ 2147483647 h 152"/>
                <a:gd name="T84" fmla="*/ 2147483647 w 201"/>
                <a:gd name="T85" fmla="*/ 0 h 152"/>
                <a:gd name="T86" fmla="*/ 2147483647 w 201"/>
                <a:gd name="T87" fmla="*/ 2147483647 h 152"/>
                <a:gd name="T88" fmla="*/ 2147483647 w 201"/>
                <a:gd name="T89" fmla="*/ 2147483647 h 152"/>
                <a:gd name="T90" fmla="*/ 2147483647 w 201"/>
                <a:gd name="T91" fmla="*/ 2147483647 h 152"/>
                <a:gd name="T92" fmla="*/ 2147483647 w 201"/>
                <a:gd name="T93" fmla="*/ 2147483647 h 152"/>
                <a:gd name="T94" fmla="*/ 2147483647 w 201"/>
                <a:gd name="T95" fmla="*/ 2147483647 h 152"/>
                <a:gd name="T96" fmla="*/ 2147483647 w 201"/>
                <a:gd name="T97" fmla="*/ 2147483647 h 152"/>
                <a:gd name="T98" fmla="*/ 0 w 201"/>
                <a:gd name="T99" fmla="*/ 2147483647 h 152"/>
                <a:gd name="T100" fmla="*/ 2147483647 w 201"/>
                <a:gd name="T101" fmla="*/ 2147483647 h 152"/>
                <a:gd name="T102" fmla="*/ 2147483647 w 201"/>
                <a:gd name="T103" fmla="*/ 2147483647 h 152"/>
                <a:gd name="T104" fmla="*/ 2147483647 w 201"/>
                <a:gd name="T105" fmla="*/ 2147483647 h 152"/>
                <a:gd name="T106" fmla="*/ 2147483647 w 201"/>
                <a:gd name="T107" fmla="*/ 2147483647 h 152"/>
                <a:gd name="T108" fmla="*/ 2147483647 w 201"/>
                <a:gd name="T109" fmla="*/ 2147483647 h 1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01"/>
                <a:gd name="T166" fmla="*/ 0 h 152"/>
                <a:gd name="T167" fmla="*/ 201 w 201"/>
                <a:gd name="T168" fmla="*/ 152 h 1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4" name="Freeform 732"/>
            <p:cNvSpPr>
              <a:spLocks/>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2147483647 w 120"/>
                <a:gd name="T25" fmla="*/ 2147483647 h 168"/>
                <a:gd name="T26" fmla="*/ 0 w 120"/>
                <a:gd name="T27" fmla="*/ 2147483647 h 168"/>
                <a:gd name="T28" fmla="*/ 0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2147483647 h 168"/>
                <a:gd name="T40" fmla="*/ 2147483647 w 120"/>
                <a:gd name="T41" fmla="*/ 0 h 168"/>
                <a:gd name="T42" fmla="*/ 2147483647 w 120"/>
                <a:gd name="T43" fmla="*/ 2147483647 h 1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68"/>
                <a:gd name="T68" fmla="*/ 120 w 120"/>
                <a:gd name="T69" fmla="*/ 168 h 1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5" name="Freeform 733"/>
            <p:cNvSpPr>
              <a:spLocks/>
            </p:cNvSpPr>
            <p:nvPr/>
          </p:nvSpPr>
          <p:spPr bwMode="auto">
            <a:xfrm>
              <a:off x="4708529" y="3367774"/>
              <a:ext cx="21932" cy="86633"/>
            </a:xfrm>
            <a:custGeom>
              <a:avLst/>
              <a:gdLst>
                <a:gd name="T0" fmla="*/ 2147483647 w 16"/>
                <a:gd name="T1" fmla="*/ 0 h 64"/>
                <a:gd name="T2" fmla="*/ 2147483647 w 16"/>
                <a:gd name="T3" fmla="*/ 2147483647 h 64"/>
                <a:gd name="T4" fmla="*/ 0 w 16"/>
                <a:gd name="T5" fmla="*/ 2147483647 h 64"/>
                <a:gd name="T6" fmla="*/ 0 w 16"/>
                <a:gd name="T7" fmla="*/ 2147483647 h 64"/>
                <a:gd name="T8" fmla="*/ 2147483647 w 16"/>
                <a:gd name="T9" fmla="*/ 2147483647 h 64"/>
                <a:gd name="T10" fmla="*/ 2147483647 w 16"/>
                <a:gd name="T11" fmla="*/ 2147483647 h 64"/>
                <a:gd name="T12" fmla="*/ 2147483647 w 16"/>
                <a:gd name="T13" fmla="*/ 0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16" y="24"/>
                  </a:lnTo>
                  <a:lnTo>
                    <a:pt x="0" y="32"/>
                  </a:lnTo>
                  <a:lnTo>
                    <a:pt x="0" y="40"/>
                  </a:lnTo>
                  <a:lnTo>
                    <a:pt x="8" y="64"/>
                  </a:lnTo>
                  <a:lnTo>
                    <a:pt x="16" y="64"/>
                  </a:lnTo>
                  <a:lnTo>
                    <a:pt x="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6" name="Freeform 734"/>
            <p:cNvSpPr>
              <a:spLocks/>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7" name="Freeform 735"/>
            <p:cNvSpPr>
              <a:spLocks/>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8" name="Freeform 736"/>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0 h 208"/>
                <a:gd name="T24" fmla="*/ 2147483647 w 128"/>
                <a:gd name="T25" fmla="*/ 2147483647 h 208"/>
                <a:gd name="T26" fmla="*/ 2147483647 w 128"/>
                <a:gd name="T27" fmla="*/ 2147483647 h 208"/>
                <a:gd name="T28" fmla="*/ 2147483647 w 128"/>
                <a:gd name="T29" fmla="*/ 2147483647 h 208"/>
                <a:gd name="T30" fmla="*/ 2147483647 w 128"/>
                <a:gd name="T31" fmla="*/ 2147483647 h 208"/>
                <a:gd name="T32" fmla="*/ 0 w 128"/>
                <a:gd name="T33" fmla="*/ 2147483647 h 208"/>
                <a:gd name="T34" fmla="*/ 2147483647 w 128"/>
                <a:gd name="T35" fmla="*/ 2147483647 h 208"/>
                <a:gd name="T36" fmla="*/ 0 w 128"/>
                <a:gd name="T37" fmla="*/ 2147483647 h 208"/>
                <a:gd name="T38" fmla="*/ 2147483647 w 128"/>
                <a:gd name="T39" fmla="*/ 2147483647 h 208"/>
                <a:gd name="T40" fmla="*/ 2147483647 w 128"/>
                <a:gd name="T41" fmla="*/ 2147483647 h 208"/>
                <a:gd name="T42" fmla="*/ 2147483647 w 128"/>
                <a:gd name="T43" fmla="*/ 2147483647 h 208"/>
                <a:gd name="T44" fmla="*/ 2147483647 w 128"/>
                <a:gd name="T45" fmla="*/ 2147483647 h 20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208"/>
                <a:gd name="T71" fmla="*/ 128 w 128"/>
                <a:gd name="T72" fmla="*/ 208 h 20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lnTo>
                    <a:pt x="24" y="20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9" name="Freeform 737"/>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0" name="Freeform 738"/>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1" name="Freeform 739"/>
            <p:cNvSpPr>
              <a:spLocks/>
            </p:cNvSpPr>
            <p:nvPr/>
          </p:nvSpPr>
          <p:spPr bwMode="auto">
            <a:xfrm>
              <a:off x="4752394" y="3958850"/>
              <a:ext cx="267574" cy="246738"/>
            </a:xfrm>
            <a:custGeom>
              <a:avLst/>
              <a:gdLst>
                <a:gd name="T0" fmla="*/ 2147483647 w 200"/>
                <a:gd name="T1" fmla="*/ 2147483647 h 184"/>
                <a:gd name="T2" fmla="*/ 2147483647 w 200"/>
                <a:gd name="T3" fmla="*/ 2147483647 h 184"/>
                <a:gd name="T4" fmla="*/ 2147483647 w 200"/>
                <a:gd name="T5" fmla="*/ 0 h 184"/>
                <a:gd name="T6" fmla="*/ 2147483647 w 200"/>
                <a:gd name="T7" fmla="*/ 2147483647 h 184"/>
                <a:gd name="T8" fmla="*/ 2147483647 w 200"/>
                <a:gd name="T9" fmla="*/ 2147483647 h 184"/>
                <a:gd name="T10" fmla="*/ 2147483647 w 200"/>
                <a:gd name="T11" fmla="*/ 2147483647 h 184"/>
                <a:gd name="T12" fmla="*/ 2147483647 w 200"/>
                <a:gd name="T13" fmla="*/ 2147483647 h 184"/>
                <a:gd name="T14" fmla="*/ 2147483647 w 200"/>
                <a:gd name="T15" fmla="*/ 2147483647 h 184"/>
                <a:gd name="T16" fmla="*/ 2147483647 w 200"/>
                <a:gd name="T17" fmla="*/ 2147483647 h 184"/>
                <a:gd name="T18" fmla="*/ 2147483647 w 200"/>
                <a:gd name="T19" fmla="*/ 2147483647 h 184"/>
                <a:gd name="T20" fmla="*/ 2147483647 w 200"/>
                <a:gd name="T21" fmla="*/ 2147483647 h 184"/>
                <a:gd name="T22" fmla="*/ 2147483647 w 200"/>
                <a:gd name="T23" fmla="*/ 2147483647 h 184"/>
                <a:gd name="T24" fmla="*/ 2147483647 w 200"/>
                <a:gd name="T25" fmla="*/ 2147483647 h 184"/>
                <a:gd name="T26" fmla="*/ 2147483647 w 200"/>
                <a:gd name="T27" fmla="*/ 2147483647 h 184"/>
                <a:gd name="T28" fmla="*/ 0 w 200"/>
                <a:gd name="T29" fmla="*/ 2147483647 h 184"/>
                <a:gd name="T30" fmla="*/ 0 w 200"/>
                <a:gd name="T31" fmla="*/ 2147483647 h 184"/>
                <a:gd name="T32" fmla="*/ 2147483647 w 200"/>
                <a:gd name="T33" fmla="*/ 2147483647 h 184"/>
                <a:gd name="T34" fmla="*/ 2147483647 w 200"/>
                <a:gd name="T35" fmla="*/ 2147483647 h 184"/>
                <a:gd name="T36" fmla="*/ 2147483647 w 200"/>
                <a:gd name="T37" fmla="*/ 2147483647 h 184"/>
                <a:gd name="T38" fmla="*/ 2147483647 w 200"/>
                <a:gd name="T39" fmla="*/ 2147483647 h 184"/>
                <a:gd name="T40" fmla="*/ 2147483647 w 200"/>
                <a:gd name="T41" fmla="*/ 2147483647 h 184"/>
                <a:gd name="T42" fmla="*/ 2147483647 w 200"/>
                <a:gd name="T43" fmla="*/ 2147483647 h 184"/>
                <a:gd name="T44" fmla="*/ 2147483647 w 200"/>
                <a:gd name="T45" fmla="*/ 2147483647 h 184"/>
                <a:gd name="T46" fmla="*/ 2147483647 w 200"/>
                <a:gd name="T47" fmla="*/ 2147483647 h 184"/>
                <a:gd name="T48" fmla="*/ 2147483647 w 200"/>
                <a:gd name="T49" fmla="*/ 2147483647 h 184"/>
                <a:gd name="T50" fmla="*/ 2147483647 w 200"/>
                <a:gd name="T51" fmla="*/ 2147483647 h 184"/>
                <a:gd name="T52" fmla="*/ 2147483647 w 200"/>
                <a:gd name="T53" fmla="*/ 2147483647 h 1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00"/>
                <a:gd name="T82" fmla="*/ 0 h 184"/>
                <a:gd name="T83" fmla="*/ 200 w 200"/>
                <a:gd name="T84" fmla="*/ 184 h 1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00" h="184">
                  <a:moveTo>
                    <a:pt x="192" y="8"/>
                  </a:moveTo>
                  <a:lnTo>
                    <a:pt x="184" y="8"/>
                  </a:lnTo>
                  <a:lnTo>
                    <a:pt x="160" y="0"/>
                  </a:lnTo>
                  <a:lnTo>
                    <a:pt x="136" y="24"/>
                  </a:lnTo>
                  <a:lnTo>
                    <a:pt x="104" y="48"/>
                  </a:lnTo>
                  <a:lnTo>
                    <a:pt x="88" y="48"/>
                  </a:lnTo>
                  <a:lnTo>
                    <a:pt x="64" y="64"/>
                  </a:lnTo>
                  <a:lnTo>
                    <a:pt x="56" y="64"/>
                  </a:lnTo>
                  <a:lnTo>
                    <a:pt x="48" y="56"/>
                  </a:lnTo>
                  <a:lnTo>
                    <a:pt x="40" y="40"/>
                  </a:lnTo>
                  <a:lnTo>
                    <a:pt x="40" y="48"/>
                  </a:lnTo>
                  <a:lnTo>
                    <a:pt x="40" y="40"/>
                  </a:lnTo>
                  <a:lnTo>
                    <a:pt x="32" y="96"/>
                  </a:lnTo>
                  <a:lnTo>
                    <a:pt x="24" y="96"/>
                  </a:lnTo>
                  <a:lnTo>
                    <a:pt x="0" y="88"/>
                  </a:lnTo>
                  <a:lnTo>
                    <a:pt x="0" y="96"/>
                  </a:lnTo>
                  <a:lnTo>
                    <a:pt x="8" y="112"/>
                  </a:lnTo>
                  <a:lnTo>
                    <a:pt x="16" y="144"/>
                  </a:lnTo>
                  <a:lnTo>
                    <a:pt x="16" y="160"/>
                  </a:lnTo>
                  <a:lnTo>
                    <a:pt x="32" y="184"/>
                  </a:lnTo>
                  <a:lnTo>
                    <a:pt x="64" y="176"/>
                  </a:lnTo>
                  <a:lnTo>
                    <a:pt x="96" y="168"/>
                  </a:lnTo>
                  <a:lnTo>
                    <a:pt x="128" y="168"/>
                  </a:lnTo>
                  <a:lnTo>
                    <a:pt x="184" y="104"/>
                  </a:lnTo>
                  <a:lnTo>
                    <a:pt x="200" y="64"/>
                  </a:lnTo>
                  <a:lnTo>
                    <a:pt x="192" y="64"/>
                  </a:lnTo>
                  <a:lnTo>
                    <a:pt x="192"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2" name="Freeform 740"/>
            <p:cNvSpPr>
              <a:spLocks/>
            </p:cNvSpPr>
            <p:nvPr/>
          </p:nvSpPr>
          <p:spPr bwMode="auto">
            <a:xfrm>
              <a:off x="4806128"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3" name="Freeform 741"/>
            <p:cNvSpPr>
              <a:spLocks/>
            </p:cNvSpPr>
            <p:nvPr/>
          </p:nvSpPr>
          <p:spPr bwMode="auto">
            <a:xfrm>
              <a:off x="4977200" y="3754880"/>
              <a:ext cx="183135" cy="289507"/>
            </a:xfrm>
            <a:custGeom>
              <a:avLst/>
              <a:gdLst>
                <a:gd name="T0" fmla="*/ 2147483647 w 136"/>
                <a:gd name="T1" fmla="*/ 2147483647 h 216"/>
                <a:gd name="T2" fmla="*/ 2147483647 w 136"/>
                <a:gd name="T3" fmla="*/ 2147483647 h 216"/>
                <a:gd name="T4" fmla="*/ 2147483647 w 136"/>
                <a:gd name="T5" fmla="*/ 2147483647 h 216"/>
                <a:gd name="T6" fmla="*/ 2147483647 w 136"/>
                <a:gd name="T7" fmla="*/ 2147483647 h 216"/>
                <a:gd name="T8" fmla="*/ 2147483647 w 136"/>
                <a:gd name="T9" fmla="*/ 2147483647 h 216"/>
                <a:gd name="T10" fmla="*/ 2147483647 w 136"/>
                <a:gd name="T11" fmla="*/ 2147483647 h 216"/>
                <a:gd name="T12" fmla="*/ 2147483647 w 136"/>
                <a:gd name="T13" fmla="*/ 2147483647 h 216"/>
                <a:gd name="T14" fmla="*/ 2147483647 w 136"/>
                <a:gd name="T15" fmla="*/ 2147483647 h 216"/>
                <a:gd name="T16" fmla="*/ 2147483647 w 136"/>
                <a:gd name="T17" fmla="*/ 2147483647 h 216"/>
                <a:gd name="T18" fmla="*/ 0 w 136"/>
                <a:gd name="T19" fmla="*/ 2147483647 h 216"/>
                <a:gd name="T20" fmla="*/ 2147483647 w 136"/>
                <a:gd name="T21" fmla="*/ 2147483647 h 216"/>
                <a:gd name="T22" fmla="*/ 0 w 136"/>
                <a:gd name="T23" fmla="*/ 2147483647 h 216"/>
                <a:gd name="T24" fmla="*/ 2147483647 w 136"/>
                <a:gd name="T25" fmla="*/ 2147483647 h 216"/>
                <a:gd name="T26" fmla="*/ 2147483647 w 136"/>
                <a:gd name="T27" fmla="*/ 2147483647 h 216"/>
                <a:gd name="T28" fmla="*/ 2147483647 w 136"/>
                <a:gd name="T29" fmla="*/ 2147483647 h 216"/>
                <a:gd name="T30" fmla="*/ 2147483647 w 136"/>
                <a:gd name="T31" fmla="*/ 2147483647 h 216"/>
                <a:gd name="T32" fmla="*/ 2147483647 w 136"/>
                <a:gd name="T33" fmla="*/ 2147483647 h 216"/>
                <a:gd name="T34" fmla="*/ 2147483647 w 136"/>
                <a:gd name="T35" fmla="*/ 2147483647 h 216"/>
                <a:gd name="T36" fmla="*/ 2147483647 w 136"/>
                <a:gd name="T37" fmla="*/ 2147483647 h 216"/>
                <a:gd name="T38" fmla="*/ 2147483647 w 136"/>
                <a:gd name="T39" fmla="*/ 2147483647 h 216"/>
                <a:gd name="T40" fmla="*/ 2147483647 w 136"/>
                <a:gd name="T41" fmla="*/ 2147483647 h 216"/>
                <a:gd name="T42" fmla="*/ 2147483647 w 136"/>
                <a:gd name="T43" fmla="*/ 2147483647 h 216"/>
                <a:gd name="T44" fmla="*/ 2147483647 w 136"/>
                <a:gd name="T45" fmla="*/ 2147483647 h 216"/>
                <a:gd name="T46" fmla="*/ 2147483647 w 136"/>
                <a:gd name="T47" fmla="*/ 2147483647 h 216"/>
                <a:gd name="T48" fmla="*/ 2147483647 w 136"/>
                <a:gd name="T49" fmla="*/ 2147483647 h 216"/>
                <a:gd name="T50" fmla="*/ 2147483647 w 136"/>
                <a:gd name="T51" fmla="*/ 2147483647 h 216"/>
                <a:gd name="T52" fmla="*/ 2147483647 w 136"/>
                <a:gd name="T53" fmla="*/ 2147483647 h 216"/>
                <a:gd name="T54" fmla="*/ 2147483647 w 136"/>
                <a:gd name="T55" fmla="*/ 2147483647 h 216"/>
                <a:gd name="T56" fmla="*/ 2147483647 w 136"/>
                <a:gd name="T57" fmla="*/ 2147483647 h 216"/>
                <a:gd name="T58" fmla="*/ 2147483647 w 136"/>
                <a:gd name="T59" fmla="*/ 0 h 216"/>
                <a:gd name="T60" fmla="*/ 2147483647 w 136"/>
                <a:gd name="T61" fmla="*/ 2147483647 h 216"/>
                <a:gd name="T62" fmla="*/ 2147483647 w 136"/>
                <a:gd name="T63" fmla="*/ 2147483647 h 2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6"/>
                <a:gd name="T97" fmla="*/ 0 h 216"/>
                <a:gd name="T98" fmla="*/ 136 w 136"/>
                <a:gd name="T99" fmla="*/ 216 h 21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6" h="216">
                  <a:moveTo>
                    <a:pt x="88" y="8"/>
                  </a:moveTo>
                  <a:lnTo>
                    <a:pt x="64" y="16"/>
                  </a:lnTo>
                  <a:lnTo>
                    <a:pt x="64" y="32"/>
                  </a:lnTo>
                  <a:lnTo>
                    <a:pt x="72" y="56"/>
                  </a:lnTo>
                  <a:lnTo>
                    <a:pt x="72" y="64"/>
                  </a:lnTo>
                  <a:lnTo>
                    <a:pt x="64" y="72"/>
                  </a:lnTo>
                  <a:lnTo>
                    <a:pt x="56" y="64"/>
                  </a:lnTo>
                  <a:lnTo>
                    <a:pt x="48" y="56"/>
                  </a:lnTo>
                  <a:lnTo>
                    <a:pt x="32" y="48"/>
                  </a:lnTo>
                  <a:lnTo>
                    <a:pt x="0" y="64"/>
                  </a:lnTo>
                  <a:lnTo>
                    <a:pt x="8" y="64"/>
                  </a:lnTo>
                  <a:lnTo>
                    <a:pt x="0" y="64"/>
                  </a:lnTo>
                  <a:lnTo>
                    <a:pt x="32" y="80"/>
                  </a:lnTo>
                  <a:lnTo>
                    <a:pt x="32" y="96"/>
                  </a:lnTo>
                  <a:lnTo>
                    <a:pt x="32" y="112"/>
                  </a:lnTo>
                  <a:lnTo>
                    <a:pt x="24" y="144"/>
                  </a:lnTo>
                  <a:lnTo>
                    <a:pt x="16" y="160"/>
                  </a:lnTo>
                  <a:lnTo>
                    <a:pt x="24" y="160"/>
                  </a:lnTo>
                  <a:lnTo>
                    <a:pt x="24" y="216"/>
                  </a:lnTo>
                  <a:lnTo>
                    <a:pt x="32" y="216"/>
                  </a:lnTo>
                  <a:lnTo>
                    <a:pt x="32" y="208"/>
                  </a:lnTo>
                  <a:lnTo>
                    <a:pt x="64" y="184"/>
                  </a:lnTo>
                  <a:lnTo>
                    <a:pt x="72" y="160"/>
                  </a:lnTo>
                  <a:lnTo>
                    <a:pt x="64" y="128"/>
                  </a:lnTo>
                  <a:lnTo>
                    <a:pt x="80" y="104"/>
                  </a:lnTo>
                  <a:lnTo>
                    <a:pt x="120" y="80"/>
                  </a:lnTo>
                  <a:lnTo>
                    <a:pt x="128" y="64"/>
                  </a:lnTo>
                  <a:lnTo>
                    <a:pt x="136" y="48"/>
                  </a:lnTo>
                  <a:lnTo>
                    <a:pt x="128" y="16"/>
                  </a:lnTo>
                  <a:lnTo>
                    <a:pt x="128" y="0"/>
                  </a:lnTo>
                  <a:lnTo>
                    <a:pt x="120" y="8"/>
                  </a:lnTo>
                  <a:lnTo>
                    <a:pt x="8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4" name="Freeform 742"/>
            <p:cNvSpPr>
              <a:spLocks/>
            </p:cNvSpPr>
            <p:nvPr/>
          </p:nvSpPr>
          <p:spPr bwMode="auto">
            <a:xfrm>
              <a:off x="4977200" y="3593677"/>
              <a:ext cx="172169" cy="182038"/>
            </a:xfrm>
            <a:custGeom>
              <a:avLst/>
              <a:gdLst>
                <a:gd name="T0" fmla="*/ 2147483647 w 128"/>
                <a:gd name="T1" fmla="*/ 2147483647 h 136"/>
                <a:gd name="T2" fmla="*/ 2147483647 w 128"/>
                <a:gd name="T3" fmla="*/ 0 h 136"/>
                <a:gd name="T4" fmla="*/ 2147483647 w 128"/>
                <a:gd name="T5" fmla="*/ 0 h 136"/>
                <a:gd name="T6" fmla="*/ 2147483647 w 128"/>
                <a:gd name="T7" fmla="*/ 2147483647 h 136"/>
                <a:gd name="T8" fmla="*/ 2147483647 w 128"/>
                <a:gd name="T9" fmla="*/ 2147483647 h 136"/>
                <a:gd name="T10" fmla="*/ 2147483647 w 128"/>
                <a:gd name="T11" fmla="*/ 2147483647 h 136"/>
                <a:gd name="T12" fmla="*/ 2147483647 w 128"/>
                <a:gd name="T13" fmla="*/ 0 h 136"/>
                <a:gd name="T14" fmla="*/ 0 w 128"/>
                <a:gd name="T15" fmla="*/ 0 h 136"/>
                <a:gd name="T16" fmla="*/ 2147483647 w 128"/>
                <a:gd name="T17" fmla="*/ 2147483647 h 136"/>
                <a:gd name="T18" fmla="*/ 0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2147483647 w 128"/>
                <a:gd name="T33" fmla="*/ 2147483647 h 136"/>
                <a:gd name="T34" fmla="*/ 2147483647 w 128"/>
                <a:gd name="T35" fmla="*/ 2147483647 h 136"/>
                <a:gd name="T36" fmla="*/ 2147483647 w 128"/>
                <a:gd name="T37" fmla="*/ 2147483647 h 136"/>
                <a:gd name="T38" fmla="*/ 2147483647 w 128"/>
                <a:gd name="T39" fmla="*/ 2147483647 h 136"/>
                <a:gd name="T40" fmla="*/ 2147483647 w 128"/>
                <a:gd name="T41" fmla="*/ 2147483647 h 136"/>
                <a:gd name="T42" fmla="*/ 2147483647 w 128"/>
                <a:gd name="T43" fmla="*/ 2147483647 h 136"/>
                <a:gd name="T44" fmla="*/ 2147483647 w 128"/>
                <a:gd name="T45" fmla="*/ 2147483647 h 136"/>
                <a:gd name="T46" fmla="*/ 2147483647 w 128"/>
                <a:gd name="T47" fmla="*/ 2147483647 h 136"/>
                <a:gd name="T48" fmla="*/ 2147483647 w 128"/>
                <a:gd name="T49" fmla="*/ 2147483647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136"/>
                <a:gd name="T77" fmla="*/ 128 w 12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136">
                  <a:moveTo>
                    <a:pt x="96" y="24"/>
                  </a:moveTo>
                  <a:lnTo>
                    <a:pt x="56" y="0"/>
                  </a:lnTo>
                  <a:lnTo>
                    <a:pt x="48" y="0"/>
                  </a:lnTo>
                  <a:lnTo>
                    <a:pt x="48" y="8"/>
                  </a:lnTo>
                  <a:lnTo>
                    <a:pt x="48" y="16"/>
                  </a:lnTo>
                  <a:lnTo>
                    <a:pt x="32" y="16"/>
                  </a:lnTo>
                  <a:lnTo>
                    <a:pt x="24" y="0"/>
                  </a:lnTo>
                  <a:lnTo>
                    <a:pt x="0" y="0"/>
                  </a:lnTo>
                  <a:lnTo>
                    <a:pt x="8" y="32"/>
                  </a:lnTo>
                  <a:lnTo>
                    <a:pt x="0" y="40"/>
                  </a:lnTo>
                  <a:lnTo>
                    <a:pt x="8" y="72"/>
                  </a:lnTo>
                  <a:lnTo>
                    <a:pt x="16" y="96"/>
                  </a:lnTo>
                  <a:lnTo>
                    <a:pt x="32" y="104"/>
                  </a:lnTo>
                  <a:lnTo>
                    <a:pt x="56" y="104"/>
                  </a:lnTo>
                  <a:lnTo>
                    <a:pt x="56" y="112"/>
                  </a:lnTo>
                  <a:lnTo>
                    <a:pt x="64" y="136"/>
                  </a:lnTo>
                  <a:lnTo>
                    <a:pt x="88" y="128"/>
                  </a:lnTo>
                  <a:lnTo>
                    <a:pt x="120" y="128"/>
                  </a:lnTo>
                  <a:lnTo>
                    <a:pt x="128" y="120"/>
                  </a:lnTo>
                  <a:lnTo>
                    <a:pt x="120" y="112"/>
                  </a:lnTo>
                  <a:lnTo>
                    <a:pt x="120" y="72"/>
                  </a:lnTo>
                  <a:lnTo>
                    <a:pt x="112" y="56"/>
                  </a:lnTo>
                  <a:lnTo>
                    <a:pt x="120" y="48"/>
                  </a:lnTo>
                  <a:lnTo>
                    <a:pt x="96" y="32"/>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5" name="Freeform 743"/>
            <p:cNvSpPr>
              <a:spLocks/>
            </p:cNvSpPr>
            <p:nvPr/>
          </p:nvSpPr>
          <p:spPr bwMode="auto">
            <a:xfrm>
              <a:off x="4676727" y="3679213"/>
              <a:ext cx="203971" cy="203971"/>
            </a:xfrm>
            <a:custGeom>
              <a:avLst/>
              <a:gdLst>
                <a:gd name="T0" fmla="*/ 2147483647 w 152"/>
                <a:gd name="T1" fmla="*/ 2147483647 h 152"/>
                <a:gd name="T2" fmla="*/ 2147483647 w 152"/>
                <a:gd name="T3" fmla="*/ 2147483647 h 152"/>
                <a:gd name="T4" fmla="*/ 2147483647 w 152"/>
                <a:gd name="T5" fmla="*/ 2147483647 h 152"/>
                <a:gd name="T6" fmla="*/ 2147483647 w 152"/>
                <a:gd name="T7" fmla="*/ 2147483647 h 152"/>
                <a:gd name="T8" fmla="*/ 2147483647 w 152"/>
                <a:gd name="T9" fmla="*/ 2147483647 h 152"/>
                <a:gd name="T10" fmla="*/ 2147483647 w 152"/>
                <a:gd name="T11" fmla="*/ 2147483647 h 152"/>
                <a:gd name="T12" fmla="*/ 2147483647 w 152"/>
                <a:gd name="T13" fmla="*/ 2147483647 h 152"/>
                <a:gd name="T14" fmla="*/ 2147483647 w 152"/>
                <a:gd name="T15" fmla="*/ 2147483647 h 152"/>
                <a:gd name="T16" fmla="*/ 2147483647 w 152"/>
                <a:gd name="T17" fmla="*/ 2147483647 h 152"/>
                <a:gd name="T18" fmla="*/ 2147483647 w 152"/>
                <a:gd name="T19" fmla="*/ 2147483647 h 152"/>
                <a:gd name="T20" fmla="*/ 2147483647 w 152"/>
                <a:gd name="T21" fmla="*/ 2147483647 h 152"/>
                <a:gd name="T22" fmla="*/ 2147483647 w 152"/>
                <a:gd name="T23" fmla="*/ 2147483647 h 152"/>
                <a:gd name="T24" fmla="*/ 2147483647 w 152"/>
                <a:gd name="T25" fmla="*/ 2147483647 h 152"/>
                <a:gd name="T26" fmla="*/ 2147483647 w 152"/>
                <a:gd name="T27" fmla="*/ 2147483647 h 152"/>
                <a:gd name="T28" fmla="*/ 2147483647 w 152"/>
                <a:gd name="T29" fmla="*/ 2147483647 h 152"/>
                <a:gd name="T30" fmla="*/ 2147483647 w 152"/>
                <a:gd name="T31" fmla="*/ 2147483647 h 152"/>
                <a:gd name="T32" fmla="*/ 2147483647 w 152"/>
                <a:gd name="T33" fmla="*/ 0 h 152"/>
                <a:gd name="T34" fmla="*/ 2147483647 w 152"/>
                <a:gd name="T35" fmla="*/ 0 h 152"/>
                <a:gd name="T36" fmla="*/ 0 w 152"/>
                <a:gd name="T37" fmla="*/ 2147483647 h 152"/>
                <a:gd name="T38" fmla="*/ 2147483647 w 152"/>
                <a:gd name="T39" fmla="*/ 2147483647 h 152"/>
                <a:gd name="T40" fmla="*/ 2147483647 w 152"/>
                <a:gd name="T41" fmla="*/ 2147483647 h 152"/>
                <a:gd name="T42" fmla="*/ 0 w 152"/>
                <a:gd name="T43" fmla="*/ 2147483647 h 152"/>
                <a:gd name="T44" fmla="*/ 0 w 152"/>
                <a:gd name="T45" fmla="*/ 2147483647 h 152"/>
                <a:gd name="T46" fmla="*/ 2147483647 w 152"/>
                <a:gd name="T47" fmla="*/ 2147483647 h 152"/>
                <a:gd name="T48" fmla="*/ 2147483647 w 152"/>
                <a:gd name="T49" fmla="*/ 2147483647 h 1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2"/>
                <a:gd name="T76" fmla="*/ 0 h 152"/>
                <a:gd name="T77" fmla="*/ 152 w 152"/>
                <a:gd name="T78" fmla="*/ 152 h 1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2" h="152">
                  <a:moveTo>
                    <a:pt x="16" y="144"/>
                  </a:moveTo>
                  <a:lnTo>
                    <a:pt x="72" y="144"/>
                  </a:lnTo>
                  <a:lnTo>
                    <a:pt x="80" y="152"/>
                  </a:lnTo>
                  <a:lnTo>
                    <a:pt x="112" y="152"/>
                  </a:lnTo>
                  <a:lnTo>
                    <a:pt x="136" y="144"/>
                  </a:lnTo>
                  <a:lnTo>
                    <a:pt x="128" y="128"/>
                  </a:lnTo>
                  <a:lnTo>
                    <a:pt x="128" y="88"/>
                  </a:lnTo>
                  <a:lnTo>
                    <a:pt x="152" y="80"/>
                  </a:lnTo>
                  <a:lnTo>
                    <a:pt x="152" y="64"/>
                  </a:lnTo>
                  <a:lnTo>
                    <a:pt x="144" y="64"/>
                  </a:lnTo>
                  <a:lnTo>
                    <a:pt x="152" y="64"/>
                  </a:lnTo>
                  <a:lnTo>
                    <a:pt x="128" y="64"/>
                  </a:lnTo>
                  <a:lnTo>
                    <a:pt x="120" y="16"/>
                  </a:lnTo>
                  <a:lnTo>
                    <a:pt x="96" y="16"/>
                  </a:lnTo>
                  <a:lnTo>
                    <a:pt x="80" y="24"/>
                  </a:lnTo>
                  <a:lnTo>
                    <a:pt x="72" y="24"/>
                  </a:lnTo>
                  <a:lnTo>
                    <a:pt x="48" y="0"/>
                  </a:lnTo>
                  <a:lnTo>
                    <a:pt x="16" y="0"/>
                  </a:lnTo>
                  <a:lnTo>
                    <a:pt x="0" y="8"/>
                  </a:lnTo>
                  <a:lnTo>
                    <a:pt x="8" y="56"/>
                  </a:lnTo>
                  <a:lnTo>
                    <a:pt x="16" y="80"/>
                  </a:lnTo>
                  <a:lnTo>
                    <a:pt x="0" y="112"/>
                  </a:lnTo>
                  <a:lnTo>
                    <a:pt x="0" y="144"/>
                  </a:lnTo>
                  <a:lnTo>
                    <a:pt x="8" y="136"/>
                  </a:lnTo>
                  <a:lnTo>
                    <a:pt x="16"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6" name="Freeform 744"/>
            <p:cNvSpPr>
              <a:spLocks/>
            </p:cNvSpPr>
            <p:nvPr/>
          </p:nvSpPr>
          <p:spPr bwMode="auto">
            <a:xfrm>
              <a:off x="4676727" y="3486208"/>
              <a:ext cx="311439" cy="311439"/>
            </a:xfrm>
            <a:custGeom>
              <a:avLst/>
              <a:gdLst>
                <a:gd name="T0" fmla="*/ 2147483647 w 232"/>
                <a:gd name="T1" fmla="*/ 2147483647 h 232"/>
                <a:gd name="T2" fmla="*/ 2147483647 w 232"/>
                <a:gd name="T3" fmla="*/ 2147483647 h 232"/>
                <a:gd name="T4" fmla="*/ 2147483647 w 232"/>
                <a:gd name="T5" fmla="*/ 2147483647 h 232"/>
                <a:gd name="T6" fmla="*/ 2147483647 w 232"/>
                <a:gd name="T7" fmla="*/ 2147483647 h 232"/>
                <a:gd name="T8" fmla="*/ 2147483647 w 232"/>
                <a:gd name="T9" fmla="*/ 2147483647 h 232"/>
                <a:gd name="T10" fmla="*/ 2147483647 w 232"/>
                <a:gd name="T11" fmla="*/ 2147483647 h 232"/>
                <a:gd name="T12" fmla="*/ 0 w 232"/>
                <a:gd name="T13" fmla="*/ 2147483647 h 232"/>
                <a:gd name="T14" fmla="*/ 0 w 232"/>
                <a:gd name="T15" fmla="*/ 2147483647 h 232"/>
                <a:gd name="T16" fmla="*/ 2147483647 w 232"/>
                <a:gd name="T17" fmla="*/ 2147483647 h 232"/>
                <a:gd name="T18" fmla="*/ 2147483647 w 232"/>
                <a:gd name="T19" fmla="*/ 2147483647 h 232"/>
                <a:gd name="T20" fmla="*/ 2147483647 w 232"/>
                <a:gd name="T21" fmla="*/ 2147483647 h 232"/>
                <a:gd name="T22" fmla="*/ 2147483647 w 232"/>
                <a:gd name="T23" fmla="*/ 2147483647 h 232"/>
                <a:gd name="T24" fmla="*/ 2147483647 w 232"/>
                <a:gd name="T25" fmla="*/ 2147483647 h 232"/>
                <a:gd name="T26" fmla="*/ 2147483647 w 232"/>
                <a:gd name="T27" fmla="*/ 2147483647 h 232"/>
                <a:gd name="T28" fmla="*/ 2147483647 w 232"/>
                <a:gd name="T29" fmla="*/ 2147483647 h 232"/>
                <a:gd name="T30" fmla="*/ 2147483647 w 232"/>
                <a:gd name="T31" fmla="*/ 2147483647 h 232"/>
                <a:gd name="T32" fmla="*/ 2147483647 w 232"/>
                <a:gd name="T33" fmla="*/ 2147483647 h 232"/>
                <a:gd name="T34" fmla="*/ 2147483647 w 232"/>
                <a:gd name="T35" fmla="*/ 2147483647 h 232"/>
                <a:gd name="T36" fmla="*/ 2147483647 w 232"/>
                <a:gd name="T37" fmla="*/ 2147483647 h 232"/>
                <a:gd name="T38" fmla="*/ 2147483647 w 232"/>
                <a:gd name="T39" fmla="*/ 2147483647 h 232"/>
                <a:gd name="T40" fmla="*/ 2147483647 w 232"/>
                <a:gd name="T41" fmla="*/ 2147483647 h 232"/>
                <a:gd name="T42" fmla="*/ 2147483647 w 232"/>
                <a:gd name="T43" fmla="*/ 2147483647 h 232"/>
                <a:gd name="T44" fmla="*/ 2147483647 w 232"/>
                <a:gd name="T45" fmla="*/ 2147483647 h 232"/>
                <a:gd name="T46" fmla="*/ 2147483647 w 232"/>
                <a:gd name="T47" fmla="*/ 2147483647 h 232"/>
                <a:gd name="T48" fmla="*/ 2147483647 w 232"/>
                <a:gd name="T49" fmla="*/ 2147483647 h 232"/>
                <a:gd name="T50" fmla="*/ 2147483647 w 232"/>
                <a:gd name="T51" fmla="*/ 2147483647 h 232"/>
                <a:gd name="T52" fmla="*/ 2147483647 w 232"/>
                <a:gd name="T53" fmla="*/ 2147483647 h 232"/>
                <a:gd name="T54" fmla="*/ 2147483647 w 232"/>
                <a:gd name="T55" fmla="*/ 2147483647 h 232"/>
                <a:gd name="T56" fmla="*/ 2147483647 w 232"/>
                <a:gd name="T57" fmla="*/ 2147483647 h 232"/>
                <a:gd name="T58" fmla="*/ 2147483647 w 232"/>
                <a:gd name="T59" fmla="*/ 2147483647 h 232"/>
                <a:gd name="T60" fmla="*/ 2147483647 w 232"/>
                <a:gd name="T61" fmla="*/ 2147483647 h 232"/>
                <a:gd name="T62" fmla="*/ 2147483647 w 232"/>
                <a:gd name="T63" fmla="*/ 2147483647 h 232"/>
                <a:gd name="T64" fmla="*/ 2147483647 w 232"/>
                <a:gd name="T65" fmla="*/ 0 h 232"/>
                <a:gd name="T66" fmla="*/ 2147483647 w 232"/>
                <a:gd name="T67" fmla="*/ 0 h 232"/>
                <a:gd name="T68" fmla="*/ 2147483647 w 232"/>
                <a:gd name="T69" fmla="*/ 2147483647 h 232"/>
                <a:gd name="T70" fmla="*/ 2147483647 w 232"/>
                <a:gd name="T71" fmla="*/ 0 h 232"/>
                <a:gd name="T72" fmla="*/ 2147483647 w 232"/>
                <a:gd name="T73" fmla="*/ 2147483647 h 232"/>
                <a:gd name="T74" fmla="*/ 2147483647 w 232"/>
                <a:gd name="T75" fmla="*/ 2147483647 h 2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2"/>
                <a:gd name="T115" fmla="*/ 0 h 232"/>
                <a:gd name="T116" fmla="*/ 232 w 232"/>
                <a:gd name="T117" fmla="*/ 232 h 2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2" h="232">
                  <a:moveTo>
                    <a:pt x="80" y="24"/>
                  </a:moveTo>
                  <a:lnTo>
                    <a:pt x="72" y="72"/>
                  </a:lnTo>
                  <a:lnTo>
                    <a:pt x="56" y="80"/>
                  </a:lnTo>
                  <a:lnTo>
                    <a:pt x="40" y="112"/>
                  </a:lnTo>
                  <a:lnTo>
                    <a:pt x="24" y="128"/>
                  </a:lnTo>
                  <a:lnTo>
                    <a:pt x="8" y="128"/>
                  </a:lnTo>
                  <a:lnTo>
                    <a:pt x="0" y="136"/>
                  </a:lnTo>
                  <a:lnTo>
                    <a:pt x="0" y="152"/>
                  </a:lnTo>
                  <a:lnTo>
                    <a:pt x="16" y="144"/>
                  </a:lnTo>
                  <a:lnTo>
                    <a:pt x="48" y="144"/>
                  </a:lnTo>
                  <a:lnTo>
                    <a:pt x="72" y="168"/>
                  </a:lnTo>
                  <a:lnTo>
                    <a:pt x="80" y="168"/>
                  </a:lnTo>
                  <a:lnTo>
                    <a:pt x="96" y="160"/>
                  </a:lnTo>
                  <a:lnTo>
                    <a:pt x="120" y="160"/>
                  </a:lnTo>
                  <a:lnTo>
                    <a:pt x="128" y="208"/>
                  </a:lnTo>
                  <a:lnTo>
                    <a:pt x="152" y="208"/>
                  </a:lnTo>
                  <a:lnTo>
                    <a:pt x="168" y="208"/>
                  </a:lnTo>
                  <a:lnTo>
                    <a:pt x="192" y="224"/>
                  </a:lnTo>
                  <a:lnTo>
                    <a:pt x="216" y="232"/>
                  </a:lnTo>
                  <a:lnTo>
                    <a:pt x="216" y="224"/>
                  </a:lnTo>
                  <a:lnTo>
                    <a:pt x="208" y="208"/>
                  </a:lnTo>
                  <a:lnTo>
                    <a:pt x="208" y="200"/>
                  </a:lnTo>
                  <a:lnTo>
                    <a:pt x="216" y="176"/>
                  </a:lnTo>
                  <a:lnTo>
                    <a:pt x="224" y="168"/>
                  </a:lnTo>
                  <a:lnTo>
                    <a:pt x="216" y="144"/>
                  </a:lnTo>
                  <a:lnTo>
                    <a:pt x="216" y="120"/>
                  </a:lnTo>
                  <a:lnTo>
                    <a:pt x="208" y="96"/>
                  </a:lnTo>
                  <a:lnTo>
                    <a:pt x="216" y="72"/>
                  </a:lnTo>
                  <a:lnTo>
                    <a:pt x="232" y="40"/>
                  </a:lnTo>
                  <a:lnTo>
                    <a:pt x="232" y="16"/>
                  </a:lnTo>
                  <a:lnTo>
                    <a:pt x="224" y="8"/>
                  </a:lnTo>
                  <a:lnTo>
                    <a:pt x="200" y="8"/>
                  </a:lnTo>
                  <a:lnTo>
                    <a:pt x="192" y="0"/>
                  </a:lnTo>
                  <a:lnTo>
                    <a:pt x="160" y="0"/>
                  </a:lnTo>
                  <a:lnTo>
                    <a:pt x="128" y="8"/>
                  </a:lnTo>
                  <a:lnTo>
                    <a:pt x="104" y="0"/>
                  </a:lnTo>
                  <a:lnTo>
                    <a:pt x="80" y="8"/>
                  </a:lnTo>
                  <a:lnTo>
                    <a:pt x="8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7" name="Freeform 745"/>
            <p:cNvSpPr>
              <a:spLocks/>
            </p:cNvSpPr>
            <p:nvPr/>
          </p:nvSpPr>
          <p:spPr bwMode="auto">
            <a:xfrm>
              <a:off x="5030934" y="3271271"/>
              <a:ext cx="246738" cy="236869"/>
            </a:xfrm>
            <a:custGeom>
              <a:avLst/>
              <a:gdLst>
                <a:gd name="T0" fmla="*/ 2147483647 w 184"/>
                <a:gd name="T1" fmla="*/ 2147483647 h 176"/>
                <a:gd name="T2" fmla="*/ 2147483647 w 184"/>
                <a:gd name="T3" fmla="*/ 2147483647 h 176"/>
                <a:gd name="T4" fmla="*/ 2147483647 w 184"/>
                <a:gd name="T5" fmla="*/ 2147483647 h 176"/>
                <a:gd name="T6" fmla="*/ 2147483647 w 184"/>
                <a:gd name="T7" fmla="*/ 2147483647 h 176"/>
                <a:gd name="T8" fmla="*/ 2147483647 w 184"/>
                <a:gd name="T9" fmla="*/ 2147483647 h 176"/>
                <a:gd name="T10" fmla="*/ 2147483647 w 184"/>
                <a:gd name="T11" fmla="*/ 2147483647 h 176"/>
                <a:gd name="T12" fmla="*/ 2147483647 w 184"/>
                <a:gd name="T13" fmla="*/ 2147483647 h 176"/>
                <a:gd name="T14" fmla="*/ 2147483647 w 184"/>
                <a:gd name="T15" fmla="*/ 2147483647 h 176"/>
                <a:gd name="T16" fmla="*/ 2147483647 w 184"/>
                <a:gd name="T17" fmla="*/ 2147483647 h 176"/>
                <a:gd name="T18" fmla="*/ 2147483647 w 184"/>
                <a:gd name="T19" fmla="*/ 2147483647 h 176"/>
                <a:gd name="T20" fmla="*/ 2147483647 w 184"/>
                <a:gd name="T21" fmla="*/ 2147483647 h 176"/>
                <a:gd name="T22" fmla="*/ 2147483647 w 184"/>
                <a:gd name="T23" fmla="*/ 2147483647 h 176"/>
                <a:gd name="T24" fmla="*/ 2147483647 w 184"/>
                <a:gd name="T25" fmla="*/ 2147483647 h 176"/>
                <a:gd name="T26" fmla="*/ 2147483647 w 184"/>
                <a:gd name="T27" fmla="*/ 2147483647 h 176"/>
                <a:gd name="T28" fmla="*/ 2147483647 w 184"/>
                <a:gd name="T29" fmla="*/ 0 h 176"/>
                <a:gd name="T30" fmla="*/ 2147483647 w 184"/>
                <a:gd name="T31" fmla="*/ 0 h 176"/>
                <a:gd name="T32" fmla="*/ 2147483647 w 184"/>
                <a:gd name="T33" fmla="*/ 2147483647 h 176"/>
                <a:gd name="T34" fmla="*/ 2147483647 w 184"/>
                <a:gd name="T35" fmla="*/ 2147483647 h 176"/>
                <a:gd name="T36" fmla="*/ 2147483647 w 184"/>
                <a:gd name="T37" fmla="*/ 2147483647 h 176"/>
                <a:gd name="T38" fmla="*/ 2147483647 w 184"/>
                <a:gd name="T39" fmla="*/ 2147483647 h 176"/>
                <a:gd name="T40" fmla="*/ 2147483647 w 184"/>
                <a:gd name="T41" fmla="*/ 2147483647 h 176"/>
                <a:gd name="T42" fmla="*/ 0 w 184"/>
                <a:gd name="T43" fmla="*/ 2147483647 h 176"/>
                <a:gd name="T44" fmla="*/ 0 w 184"/>
                <a:gd name="T45" fmla="*/ 2147483647 h 176"/>
                <a:gd name="T46" fmla="*/ 2147483647 w 184"/>
                <a:gd name="T47" fmla="*/ 2147483647 h 176"/>
                <a:gd name="T48" fmla="*/ 2147483647 w 184"/>
                <a:gd name="T49" fmla="*/ 2147483647 h 176"/>
                <a:gd name="T50" fmla="*/ 2147483647 w 184"/>
                <a:gd name="T51" fmla="*/ 2147483647 h 176"/>
                <a:gd name="T52" fmla="*/ 2147483647 w 184"/>
                <a:gd name="T53" fmla="*/ 2147483647 h 176"/>
                <a:gd name="T54" fmla="*/ 2147483647 w 184"/>
                <a:gd name="T55" fmla="*/ 2147483647 h 176"/>
                <a:gd name="T56" fmla="*/ 2147483647 w 184"/>
                <a:gd name="T57" fmla="*/ 2147483647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4"/>
                <a:gd name="T88" fmla="*/ 0 h 176"/>
                <a:gd name="T89" fmla="*/ 184 w 184"/>
                <a:gd name="T90" fmla="*/ 176 h 1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4" h="176">
                  <a:moveTo>
                    <a:pt x="88" y="176"/>
                  </a:moveTo>
                  <a:lnTo>
                    <a:pt x="96" y="176"/>
                  </a:lnTo>
                  <a:lnTo>
                    <a:pt x="104" y="176"/>
                  </a:lnTo>
                  <a:lnTo>
                    <a:pt x="112" y="176"/>
                  </a:lnTo>
                  <a:lnTo>
                    <a:pt x="128" y="168"/>
                  </a:lnTo>
                  <a:lnTo>
                    <a:pt x="152" y="160"/>
                  </a:lnTo>
                  <a:lnTo>
                    <a:pt x="184" y="128"/>
                  </a:lnTo>
                  <a:lnTo>
                    <a:pt x="160" y="120"/>
                  </a:lnTo>
                  <a:lnTo>
                    <a:pt x="128" y="104"/>
                  </a:lnTo>
                  <a:lnTo>
                    <a:pt x="120" y="96"/>
                  </a:lnTo>
                  <a:lnTo>
                    <a:pt x="136" y="88"/>
                  </a:lnTo>
                  <a:lnTo>
                    <a:pt x="128" y="80"/>
                  </a:lnTo>
                  <a:lnTo>
                    <a:pt x="96" y="32"/>
                  </a:lnTo>
                  <a:lnTo>
                    <a:pt x="80" y="24"/>
                  </a:lnTo>
                  <a:lnTo>
                    <a:pt x="64" y="0"/>
                  </a:lnTo>
                  <a:lnTo>
                    <a:pt x="56" y="0"/>
                  </a:lnTo>
                  <a:lnTo>
                    <a:pt x="48" y="8"/>
                  </a:lnTo>
                  <a:lnTo>
                    <a:pt x="40" y="56"/>
                  </a:lnTo>
                  <a:lnTo>
                    <a:pt x="32" y="80"/>
                  </a:lnTo>
                  <a:lnTo>
                    <a:pt x="16" y="96"/>
                  </a:lnTo>
                  <a:lnTo>
                    <a:pt x="8" y="120"/>
                  </a:lnTo>
                  <a:lnTo>
                    <a:pt x="0" y="120"/>
                  </a:lnTo>
                  <a:lnTo>
                    <a:pt x="0" y="128"/>
                  </a:lnTo>
                  <a:lnTo>
                    <a:pt x="16" y="144"/>
                  </a:lnTo>
                  <a:lnTo>
                    <a:pt x="24" y="152"/>
                  </a:lnTo>
                  <a:lnTo>
                    <a:pt x="32" y="160"/>
                  </a:lnTo>
                  <a:lnTo>
                    <a:pt x="32" y="168"/>
                  </a:lnTo>
                  <a:lnTo>
                    <a:pt x="48" y="168"/>
                  </a:lnTo>
                  <a:lnTo>
                    <a:pt x="88" y="17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8" name="Freeform 746"/>
            <p:cNvSpPr>
              <a:spLocks/>
            </p:cNvSpPr>
            <p:nvPr/>
          </p:nvSpPr>
          <p:spPr bwMode="auto">
            <a:xfrm>
              <a:off x="5041900" y="3497174"/>
              <a:ext cx="139270" cy="161203"/>
            </a:xfrm>
            <a:custGeom>
              <a:avLst/>
              <a:gdLst>
                <a:gd name="T0" fmla="*/ 2147483647 w 104"/>
                <a:gd name="T1" fmla="*/ 2147483647 h 120"/>
                <a:gd name="T2" fmla="*/ 2147483647 w 104"/>
                <a:gd name="T3" fmla="*/ 2147483647 h 120"/>
                <a:gd name="T4" fmla="*/ 2147483647 w 104"/>
                <a:gd name="T5" fmla="*/ 2147483647 h 120"/>
                <a:gd name="T6" fmla="*/ 2147483647 w 104"/>
                <a:gd name="T7" fmla="*/ 2147483647 h 120"/>
                <a:gd name="T8" fmla="*/ 2147483647 w 104"/>
                <a:gd name="T9" fmla="*/ 2147483647 h 120"/>
                <a:gd name="T10" fmla="*/ 2147483647 w 104"/>
                <a:gd name="T11" fmla="*/ 2147483647 h 120"/>
                <a:gd name="T12" fmla="*/ 2147483647 w 104"/>
                <a:gd name="T13" fmla="*/ 0 h 120"/>
                <a:gd name="T14" fmla="*/ 2147483647 w 104"/>
                <a:gd name="T15" fmla="*/ 0 h 120"/>
                <a:gd name="T16" fmla="*/ 2147483647 w 104"/>
                <a:gd name="T17" fmla="*/ 0 h 120"/>
                <a:gd name="T18" fmla="*/ 0 w 104"/>
                <a:gd name="T19" fmla="*/ 2147483647 h 120"/>
                <a:gd name="T20" fmla="*/ 2147483647 w 104"/>
                <a:gd name="T21" fmla="*/ 2147483647 h 120"/>
                <a:gd name="T22" fmla="*/ 2147483647 w 104"/>
                <a:gd name="T23" fmla="*/ 2147483647 h 120"/>
                <a:gd name="T24" fmla="*/ 0 w 104"/>
                <a:gd name="T25" fmla="*/ 2147483647 h 120"/>
                <a:gd name="T26" fmla="*/ 2147483647 w 104"/>
                <a:gd name="T27" fmla="*/ 2147483647 h 120"/>
                <a:gd name="T28" fmla="*/ 2147483647 w 104"/>
                <a:gd name="T29" fmla="*/ 2147483647 h 120"/>
                <a:gd name="T30" fmla="*/ 2147483647 w 104"/>
                <a:gd name="T31" fmla="*/ 2147483647 h 120"/>
                <a:gd name="T32" fmla="*/ 2147483647 w 104"/>
                <a:gd name="T33" fmla="*/ 2147483647 h 120"/>
                <a:gd name="T34" fmla="*/ 2147483647 w 104"/>
                <a:gd name="T35" fmla="*/ 2147483647 h 120"/>
                <a:gd name="T36" fmla="*/ 2147483647 w 104"/>
                <a:gd name="T37" fmla="*/ 2147483647 h 120"/>
                <a:gd name="T38" fmla="*/ 2147483647 w 104"/>
                <a:gd name="T39" fmla="*/ 2147483647 h 120"/>
                <a:gd name="T40" fmla="*/ 2147483647 w 104"/>
                <a:gd name="T41" fmla="*/ 2147483647 h 120"/>
                <a:gd name="T42" fmla="*/ 2147483647 w 104"/>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4"/>
                <a:gd name="T67" fmla="*/ 0 h 120"/>
                <a:gd name="T68" fmla="*/ 104 w 104"/>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4" h="120">
                  <a:moveTo>
                    <a:pt x="96" y="24"/>
                  </a:moveTo>
                  <a:lnTo>
                    <a:pt x="104" y="16"/>
                  </a:lnTo>
                  <a:lnTo>
                    <a:pt x="104" y="8"/>
                  </a:lnTo>
                  <a:lnTo>
                    <a:pt x="96" y="8"/>
                  </a:lnTo>
                  <a:lnTo>
                    <a:pt x="88" y="8"/>
                  </a:lnTo>
                  <a:lnTo>
                    <a:pt x="80" y="8"/>
                  </a:lnTo>
                  <a:lnTo>
                    <a:pt x="40" y="0"/>
                  </a:lnTo>
                  <a:lnTo>
                    <a:pt x="24" y="0"/>
                  </a:lnTo>
                  <a:lnTo>
                    <a:pt x="16" y="0"/>
                  </a:lnTo>
                  <a:lnTo>
                    <a:pt x="0" y="8"/>
                  </a:lnTo>
                  <a:lnTo>
                    <a:pt x="8" y="16"/>
                  </a:lnTo>
                  <a:lnTo>
                    <a:pt x="8" y="32"/>
                  </a:lnTo>
                  <a:lnTo>
                    <a:pt x="0" y="48"/>
                  </a:lnTo>
                  <a:lnTo>
                    <a:pt x="8" y="72"/>
                  </a:lnTo>
                  <a:lnTo>
                    <a:pt x="48" y="96"/>
                  </a:lnTo>
                  <a:lnTo>
                    <a:pt x="48" y="104"/>
                  </a:lnTo>
                  <a:lnTo>
                    <a:pt x="72" y="120"/>
                  </a:lnTo>
                  <a:lnTo>
                    <a:pt x="72" y="112"/>
                  </a:lnTo>
                  <a:lnTo>
                    <a:pt x="88" y="88"/>
                  </a:lnTo>
                  <a:lnTo>
                    <a:pt x="104" y="80"/>
                  </a:lnTo>
                  <a:lnTo>
                    <a:pt x="96" y="64"/>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9" name="Freeform 747"/>
            <p:cNvSpPr>
              <a:spLocks/>
            </p:cNvSpPr>
            <p:nvPr/>
          </p:nvSpPr>
          <p:spPr bwMode="auto">
            <a:xfrm>
              <a:off x="4891664" y="3840416"/>
              <a:ext cx="128304" cy="129401"/>
            </a:xfrm>
            <a:custGeom>
              <a:avLst/>
              <a:gdLst>
                <a:gd name="T0" fmla="*/ 2147483647 w 96"/>
                <a:gd name="T1" fmla="*/ 2147483647 h 96"/>
                <a:gd name="T2" fmla="*/ 2147483647 w 96"/>
                <a:gd name="T3" fmla="*/ 2147483647 h 96"/>
                <a:gd name="T4" fmla="*/ 2147483647 w 96"/>
                <a:gd name="T5" fmla="*/ 2147483647 h 96"/>
                <a:gd name="T6" fmla="*/ 0 w 96"/>
                <a:gd name="T7" fmla="*/ 2147483647 h 96"/>
                <a:gd name="T8" fmla="*/ 2147483647 w 96"/>
                <a:gd name="T9" fmla="*/ 2147483647 h 96"/>
                <a:gd name="T10" fmla="*/ 2147483647 w 96"/>
                <a:gd name="T11" fmla="*/ 2147483647 h 96"/>
                <a:gd name="T12" fmla="*/ 2147483647 w 96"/>
                <a:gd name="T13" fmla="*/ 2147483647 h 96"/>
                <a:gd name="T14" fmla="*/ 2147483647 w 96"/>
                <a:gd name="T15" fmla="*/ 2147483647 h 96"/>
                <a:gd name="T16" fmla="*/ 2147483647 w 96"/>
                <a:gd name="T17" fmla="*/ 2147483647 h 96"/>
                <a:gd name="T18" fmla="*/ 2147483647 w 96"/>
                <a:gd name="T19" fmla="*/ 2147483647 h 96"/>
                <a:gd name="T20" fmla="*/ 2147483647 w 96"/>
                <a:gd name="T21" fmla="*/ 2147483647 h 96"/>
                <a:gd name="T22" fmla="*/ 2147483647 w 96"/>
                <a:gd name="T23" fmla="*/ 2147483647 h 96"/>
                <a:gd name="T24" fmla="*/ 2147483647 w 96"/>
                <a:gd name="T25" fmla="*/ 2147483647 h 96"/>
                <a:gd name="T26" fmla="*/ 2147483647 w 96"/>
                <a:gd name="T27" fmla="*/ 2147483647 h 96"/>
                <a:gd name="T28" fmla="*/ 2147483647 w 96"/>
                <a:gd name="T29" fmla="*/ 2147483647 h 96"/>
                <a:gd name="T30" fmla="*/ 2147483647 w 96"/>
                <a:gd name="T31" fmla="*/ 0 h 96"/>
                <a:gd name="T32" fmla="*/ 2147483647 w 96"/>
                <a:gd name="T33" fmla="*/ 2147483647 h 96"/>
                <a:gd name="T34" fmla="*/ 2147483647 w 96"/>
                <a:gd name="T35" fmla="*/ 2147483647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96"/>
                <a:gd name="T56" fmla="*/ 96 w 96"/>
                <a:gd name="T57" fmla="*/ 96 h 9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96">
                  <a:moveTo>
                    <a:pt x="40" y="24"/>
                  </a:moveTo>
                  <a:lnTo>
                    <a:pt x="24" y="32"/>
                  </a:lnTo>
                  <a:lnTo>
                    <a:pt x="8" y="32"/>
                  </a:lnTo>
                  <a:lnTo>
                    <a:pt x="0" y="32"/>
                  </a:lnTo>
                  <a:lnTo>
                    <a:pt x="8" y="32"/>
                  </a:lnTo>
                  <a:lnTo>
                    <a:pt x="16" y="48"/>
                  </a:lnTo>
                  <a:lnTo>
                    <a:pt x="24" y="64"/>
                  </a:lnTo>
                  <a:lnTo>
                    <a:pt x="32" y="64"/>
                  </a:lnTo>
                  <a:lnTo>
                    <a:pt x="40" y="80"/>
                  </a:lnTo>
                  <a:lnTo>
                    <a:pt x="56" y="88"/>
                  </a:lnTo>
                  <a:lnTo>
                    <a:pt x="80" y="96"/>
                  </a:lnTo>
                  <a:lnTo>
                    <a:pt x="88" y="80"/>
                  </a:lnTo>
                  <a:lnTo>
                    <a:pt x="96" y="48"/>
                  </a:lnTo>
                  <a:lnTo>
                    <a:pt x="96" y="32"/>
                  </a:lnTo>
                  <a:lnTo>
                    <a:pt x="96" y="16"/>
                  </a:lnTo>
                  <a:lnTo>
                    <a:pt x="64" y="0"/>
                  </a:lnTo>
                  <a:lnTo>
                    <a:pt x="56" y="8"/>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0" name="Freeform 748"/>
            <p:cNvSpPr>
              <a:spLocks/>
            </p:cNvSpPr>
            <p:nvPr/>
          </p:nvSpPr>
          <p:spPr bwMode="auto">
            <a:xfrm>
              <a:off x="4848896" y="3508141"/>
              <a:ext cx="224806" cy="375043"/>
            </a:xfrm>
            <a:custGeom>
              <a:avLst/>
              <a:gdLst>
                <a:gd name="T0" fmla="*/ 2147483647 w 168"/>
                <a:gd name="T1" fmla="*/ 2147483647 h 280"/>
                <a:gd name="T2" fmla="*/ 2147483647 w 168"/>
                <a:gd name="T3" fmla="*/ 2147483647 h 280"/>
                <a:gd name="T4" fmla="*/ 2147483647 w 168"/>
                <a:gd name="T5" fmla="*/ 2147483647 h 280"/>
                <a:gd name="T6" fmla="*/ 2147483647 w 168"/>
                <a:gd name="T7" fmla="*/ 2147483647 h 280"/>
                <a:gd name="T8" fmla="*/ 2147483647 w 168"/>
                <a:gd name="T9" fmla="*/ 2147483647 h 280"/>
                <a:gd name="T10" fmla="*/ 2147483647 w 168"/>
                <a:gd name="T11" fmla="*/ 2147483647 h 280"/>
                <a:gd name="T12" fmla="*/ 2147483647 w 168"/>
                <a:gd name="T13" fmla="*/ 2147483647 h 280"/>
                <a:gd name="T14" fmla="*/ 2147483647 w 168"/>
                <a:gd name="T15" fmla="*/ 2147483647 h 280"/>
                <a:gd name="T16" fmla="*/ 2147483647 w 168"/>
                <a:gd name="T17" fmla="*/ 2147483647 h 280"/>
                <a:gd name="T18" fmla="*/ 2147483647 w 168"/>
                <a:gd name="T19" fmla="*/ 2147483647 h 280"/>
                <a:gd name="T20" fmla="*/ 2147483647 w 168"/>
                <a:gd name="T21" fmla="*/ 2147483647 h 280"/>
                <a:gd name="T22" fmla="*/ 2147483647 w 168"/>
                <a:gd name="T23" fmla="*/ 2147483647 h 280"/>
                <a:gd name="T24" fmla="*/ 2147483647 w 168"/>
                <a:gd name="T25" fmla="*/ 2147483647 h 280"/>
                <a:gd name="T26" fmla="*/ 2147483647 w 168"/>
                <a:gd name="T27" fmla="*/ 2147483647 h 280"/>
                <a:gd name="T28" fmla="*/ 2147483647 w 168"/>
                <a:gd name="T29" fmla="*/ 2147483647 h 280"/>
                <a:gd name="T30" fmla="*/ 0 w 168"/>
                <a:gd name="T31" fmla="*/ 2147483647 h 280"/>
                <a:gd name="T32" fmla="*/ 0 w 168"/>
                <a:gd name="T33" fmla="*/ 2147483647 h 280"/>
                <a:gd name="T34" fmla="*/ 2147483647 w 168"/>
                <a:gd name="T35" fmla="*/ 2147483647 h 280"/>
                <a:gd name="T36" fmla="*/ 2147483647 w 168"/>
                <a:gd name="T37" fmla="*/ 2147483647 h 280"/>
                <a:gd name="T38" fmla="*/ 2147483647 w 168"/>
                <a:gd name="T39" fmla="*/ 2147483647 h 280"/>
                <a:gd name="T40" fmla="*/ 2147483647 w 168"/>
                <a:gd name="T41" fmla="*/ 2147483647 h 280"/>
                <a:gd name="T42" fmla="*/ 2147483647 w 168"/>
                <a:gd name="T43" fmla="*/ 2147483647 h 280"/>
                <a:gd name="T44" fmla="*/ 2147483647 w 168"/>
                <a:gd name="T45" fmla="*/ 2147483647 h 280"/>
                <a:gd name="T46" fmla="*/ 2147483647 w 168"/>
                <a:gd name="T47" fmla="*/ 2147483647 h 280"/>
                <a:gd name="T48" fmla="*/ 2147483647 w 168"/>
                <a:gd name="T49" fmla="*/ 2147483647 h 280"/>
                <a:gd name="T50" fmla="*/ 2147483647 w 168"/>
                <a:gd name="T51" fmla="*/ 2147483647 h 280"/>
                <a:gd name="T52" fmla="*/ 2147483647 w 168"/>
                <a:gd name="T53" fmla="*/ 2147483647 h 280"/>
                <a:gd name="T54" fmla="*/ 2147483647 w 168"/>
                <a:gd name="T55" fmla="*/ 2147483647 h 280"/>
                <a:gd name="T56" fmla="*/ 2147483647 w 168"/>
                <a:gd name="T57" fmla="*/ 2147483647 h 280"/>
                <a:gd name="T58" fmla="*/ 2147483647 w 168"/>
                <a:gd name="T59" fmla="*/ 2147483647 h 280"/>
                <a:gd name="T60" fmla="*/ 2147483647 w 168"/>
                <a:gd name="T61" fmla="*/ 2147483647 h 280"/>
                <a:gd name="T62" fmla="*/ 2147483647 w 168"/>
                <a:gd name="T63" fmla="*/ 2147483647 h 280"/>
                <a:gd name="T64" fmla="*/ 2147483647 w 168"/>
                <a:gd name="T65" fmla="*/ 2147483647 h 280"/>
                <a:gd name="T66" fmla="*/ 2147483647 w 168"/>
                <a:gd name="T67" fmla="*/ 2147483647 h 280"/>
                <a:gd name="T68" fmla="*/ 2147483647 w 168"/>
                <a:gd name="T69" fmla="*/ 2147483647 h 280"/>
                <a:gd name="T70" fmla="*/ 2147483647 w 168"/>
                <a:gd name="T71" fmla="*/ 2147483647 h 280"/>
                <a:gd name="T72" fmla="*/ 2147483647 w 168"/>
                <a:gd name="T73" fmla="*/ 2147483647 h 280"/>
                <a:gd name="T74" fmla="*/ 2147483647 w 168"/>
                <a:gd name="T75" fmla="*/ 2147483647 h 280"/>
                <a:gd name="T76" fmla="*/ 2147483647 w 168"/>
                <a:gd name="T77" fmla="*/ 2147483647 h 280"/>
                <a:gd name="T78" fmla="*/ 2147483647 w 168"/>
                <a:gd name="T79" fmla="*/ 2147483647 h 280"/>
                <a:gd name="T80" fmla="*/ 2147483647 w 168"/>
                <a:gd name="T81" fmla="*/ 2147483647 h 280"/>
                <a:gd name="T82" fmla="*/ 2147483647 w 168"/>
                <a:gd name="T83" fmla="*/ 2147483647 h 280"/>
                <a:gd name="T84" fmla="*/ 2147483647 w 168"/>
                <a:gd name="T85" fmla="*/ 2147483647 h 280"/>
                <a:gd name="T86" fmla="*/ 2147483647 w 168"/>
                <a:gd name="T87" fmla="*/ 2147483647 h 280"/>
                <a:gd name="T88" fmla="*/ 2147483647 w 168"/>
                <a:gd name="T89" fmla="*/ 2147483647 h 280"/>
                <a:gd name="T90" fmla="*/ 2147483647 w 168"/>
                <a:gd name="T91" fmla="*/ 2147483647 h 280"/>
                <a:gd name="T92" fmla="*/ 2147483647 w 168"/>
                <a:gd name="T93" fmla="*/ 2147483647 h 280"/>
                <a:gd name="T94" fmla="*/ 2147483647 w 168"/>
                <a:gd name="T95" fmla="*/ 2147483647 h 280"/>
                <a:gd name="T96" fmla="*/ 2147483647 w 168"/>
                <a:gd name="T97" fmla="*/ 2147483647 h 280"/>
                <a:gd name="T98" fmla="*/ 2147483647 w 168"/>
                <a:gd name="T99" fmla="*/ 2147483647 h 280"/>
                <a:gd name="T100" fmla="*/ 2147483647 w 168"/>
                <a:gd name="T101" fmla="*/ 2147483647 h 280"/>
                <a:gd name="T102" fmla="*/ 2147483647 w 168"/>
                <a:gd name="T103" fmla="*/ 2147483647 h 280"/>
                <a:gd name="T104" fmla="*/ 2147483647 w 168"/>
                <a:gd name="T105" fmla="*/ 0 h 280"/>
                <a:gd name="T106" fmla="*/ 2147483647 w 168"/>
                <a:gd name="T107" fmla="*/ 0 h 280"/>
                <a:gd name="T108" fmla="*/ 2147483647 w 168"/>
                <a:gd name="T109" fmla="*/ 2147483647 h 280"/>
                <a:gd name="T110" fmla="*/ 2147483647 w 168"/>
                <a:gd name="T111" fmla="*/ 0 h 280"/>
                <a:gd name="T112" fmla="*/ 2147483647 w 168"/>
                <a:gd name="T113" fmla="*/ 2147483647 h 28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8"/>
                <a:gd name="T172" fmla="*/ 0 h 280"/>
                <a:gd name="T173" fmla="*/ 168 w 168"/>
                <a:gd name="T174" fmla="*/ 280 h 28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8" h="280">
                  <a:moveTo>
                    <a:pt x="104" y="24"/>
                  </a:moveTo>
                  <a:lnTo>
                    <a:pt x="88" y="56"/>
                  </a:lnTo>
                  <a:lnTo>
                    <a:pt x="80" y="80"/>
                  </a:lnTo>
                  <a:lnTo>
                    <a:pt x="88" y="104"/>
                  </a:lnTo>
                  <a:lnTo>
                    <a:pt x="88" y="128"/>
                  </a:lnTo>
                  <a:lnTo>
                    <a:pt x="96" y="152"/>
                  </a:lnTo>
                  <a:lnTo>
                    <a:pt x="88" y="160"/>
                  </a:lnTo>
                  <a:lnTo>
                    <a:pt x="80" y="184"/>
                  </a:lnTo>
                  <a:lnTo>
                    <a:pt x="80" y="192"/>
                  </a:lnTo>
                  <a:lnTo>
                    <a:pt x="88" y="208"/>
                  </a:lnTo>
                  <a:lnTo>
                    <a:pt x="88" y="216"/>
                  </a:lnTo>
                  <a:lnTo>
                    <a:pt x="64" y="208"/>
                  </a:lnTo>
                  <a:lnTo>
                    <a:pt x="40" y="192"/>
                  </a:lnTo>
                  <a:lnTo>
                    <a:pt x="24" y="192"/>
                  </a:lnTo>
                  <a:lnTo>
                    <a:pt x="24" y="208"/>
                  </a:lnTo>
                  <a:lnTo>
                    <a:pt x="0" y="216"/>
                  </a:lnTo>
                  <a:lnTo>
                    <a:pt x="0" y="256"/>
                  </a:lnTo>
                  <a:lnTo>
                    <a:pt x="8" y="272"/>
                  </a:lnTo>
                  <a:lnTo>
                    <a:pt x="24" y="272"/>
                  </a:lnTo>
                  <a:lnTo>
                    <a:pt x="32" y="280"/>
                  </a:lnTo>
                  <a:lnTo>
                    <a:pt x="24" y="280"/>
                  </a:lnTo>
                  <a:lnTo>
                    <a:pt x="32" y="280"/>
                  </a:lnTo>
                  <a:lnTo>
                    <a:pt x="40" y="280"/>
                  </a:lnTo>
                  <a:lnTo>
                    <a:pt x="56" y="280"/>
                  </a:lnTo>
                  <a:lnTo>
                    <a:pt x="72" y="272"/>
                  </a:lnTo>
                  <a:lnTo>
                    <a:pt x="88" y="256"/>
                  </a:lnTo>
                  <a:lnTo>
                    <a:pt x="96" y="248"/>
                  </a:lnTo>
                  <a:lnTo>
                    <a:pt x="128" y="232"/>
                  </a:lnTo>
                  <a:lnTo>
                    <a:pt x="144" y="240"/>
                  </a:lnTo>
                  <a:lnTo>
                    <a:pt x="152" y="248"/>
                  </a:lnTo>
                  <a:lnTo>
                    <a:pt x="160" y="256"/>
                  </a:lnTo>
                  <a:lnTo>
                    <a:pt x="168" y="248"/>
                  </a:lnTo>
                  <a:lnTo>
                    <a:pt x="168" y="240"/>
                  </a:lnTo>
                  <a:lnTo>
                    <a:pt x="160" y="216"/>
                  </a:lnTo>
                  <a:lnTo>
                    <a:pt x="160" y="200"/>
                  </a:lnTo>
                  <a:lnTo>
                    <a:pt x="152" y="176"/>
                  </a:lnTo>
                  <a:lnTo>
                    <a:pt x="152" y="168"/>
                  </a:lnTo>
                  <a:lnTo>
                    <a:pt x="128" y="168"/>
                  </a:lnTo>
                  <a:lnTo>
                    <a:pt x="112" y="160"/>
                  </a:lnTo>
                  <a:lnTo>
                    <a:pt x="104" y="136"/>
                  </a:lnTo>
                  <a:lnTo>
                    <a:pt x="96" y="104"/>
                  </a:lnTo>
                  <a:lnTo>
                    <a:pt x="104" y="96"/>
                  </a:lnTo>
                  <a:lnTo>
                    <a:pt x="96" y="64"/>
                  </a:lnTo>
                  <a:lnTo>
                    <a:pt x="120" y="64"/>
                  </a:lnTo>
                  <a:lnTo>
                    <a:pt x="128" y="80"/>
                  </a:lnTo>
                  <a:lnTo>
                    <a:pt x="144" y="80"/>
                  </a:lnTo>
                  <a:lnTo>
                    <a:pt x="144" y="72"/>
                  </a:lnTo>
                  <a:lnTo>
                    <a:pt x="144" y="64"/>
                  </a:lnTo>
                  <a:lnTo>
                    <a:pt x="152" y="64"/>
                  </a:lnTo>
                  <a:lnTo>
                    <a:pt x="144" y="40"/>
                  </a:lnTo>
                  <a:lnTo>
                    <a:pt x="152" y="24"/>
                  </a:lnTo>
                  <a:lnTo>
                    <a:pt x="152" y="8"/>
                  </a:lnTo>
                  <a:lnTo>
                    <a:pt x="144" y="0"/>
                  </a:lnTo>
                  <a:lnTo>
                    <a:pt x="136" y="0"/>
                  </a:lnTo>
                  <a:lnTo>
                    <a:pt x="112" y="8"/>
                  </a:lnTo>
                  <a:lnTo>
                    <a:pt x="104" y="0"/>
                  </a:lnTo>
                  <a:lnTo>
                    <a:pt x="104"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1" name="Freeform 749"/>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lnTo>
                    <a:pt x="72"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2" name="Freeform 750"/>
            <p:cNvSpPr>
              <a:spLocks/>
            </p:cNvSpPr>
            <p:nvPr/>
          </p:nvSpPr>
          <p:spPr bwMode="auto">
            <a:xfrm>
              <a:off x="4797355"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3" name="Freeform 751"/>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4" name="Freeform 752"/>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5" name="Freeform 753"/>
            <p:cNvSpPr>
              <a:spLocks/>
            </p:cNvSpPr>
            <p:nvPr/>
          </p:nvSpPr>
          <p:spPr bwMode="auto">
            <a:xfrm>
              <a:off x="4471660" y="338970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6" name="Freeform 754"/>
            <p:cNvSpPr>
              <a:spLocks/>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7" name="Freeform 755"/>
            <p:cNvSpPr>
              <a:spLocks/>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8" name="Freeform 756"/>
            <p:cNvSpPr>
              <a:spLocks/>
            </p:cNvSpPr>
            <p:nvPr/>
          </p:nvSpPr>
          <p:spPr bwMode="auto">
            <a:xfrm>
              <a:off x="4417925" y="3389706"/>
              <a:ext cx="64701" cy="96502"/>
            </a:xfrm>
            <a:custGeom>
              <a:avLst/>
              <a:gdLst>
                <a:gd name="T0" fmla="*/ 2147483647 w 48"/>
                <a:gd name="T1" fmla="*/ 2147483647 h 72"/>
                <a:gd name="T2" fmla="*/ 2147483647 w 48"/>
                <a:gd name="T3" fmla="*/ 0 h 72"/>
                <a:gd name="T4" fmla="*/ 2147483647 w 48"/>
                <a:gd name="T5" fmla="*/ 0 h 72"/>
                <a:gd name="T6" fmla="*/ 0 w 48"/>
                <a:gd name="T7" fmla="*/ 0 h 72"/>
                <a:gd name="T8" fmla="*/ 0 w 48"/>
                <a:gd name="T9" fmla="*/ 2147483647 h 72"/>
                <a:gd name="T10" fmla="*/ 2147483647 w 48"/>
                <a:gd name="T11" fmla="*/ 2147483647 h 72"/>
                <a:gd name="T12" fmla="*/ 0 w 48"/>
                <a:gd name="T13" fmla="*/ 2147483647 h 72"/>
                <a:gd name="T14" fmla="*/ 0 w 48"/>
                <a:gd name="T15" fmla="*/ 2147483647 h 72"/>
                <a:gd name="T16" fmla="*/ 0 w 48"/>
                <a:gd name="T17" fmla="*/ 2147483647 h 72"/>
                <a:gd name="T18" fmla="*/ 2147483647 w 48"/>
                <a:gd name="T19" fmla="*/ 2147483647 h 72"/>
                <a:gd name="T20" fmla="*/ 2147483647 w 48"/>
                <a:gd name="T21" fmla="*/ 2147483647 h 72"/>
                <a:gd name="T22" fmla="*/ 2147483647 w 48"/>
                <a:gd name="T23" fmla="*/ 2147483647 h 72"/>
                <a:gd name="T24" fmla="*/ 2147483647 w 48"/>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
                <a:gd name="T40" fmla="*/ 0 h 72"/>
                <a:gd name="T41" fmla="*/ 48 w 48"/>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 h="72">
                  <a:moveTo>
                    <a:pt x="40" y="8"/>
                  </a:moveTo>
                  <a:lnTo>
                    <a:pt x="40" y="0"/>
                  </a:lnTo>
                  <a:lnTo>
                    <a:pt x="24" y="0"/>
                  </a:lnTo>
                  <a:lnTo>
                    <a:pt x="0" y="0"/>
                  </a:lnTo>
                  <a:lnTo>
                    <a:pt x="0" y="16"/>
                  </a:lnTo>
                  <a:lnTo>
                    <a:pt x="8" y="32"/>
                  </a:lnTo>
                  <a:lnTo>
                    <a:pt x="0" y="48"/>
                  </a:lnTo>
                  <a:lnTo>
                    <a:pt x="0" y="56"/>
                  </a:lnTo>
                  <a:lnTo>
                    <a:pt x="0" y="72"/>
                  </a:lnTo>
                  <a:lnTo>
                    <a:pt x="24" y="72"/>
                  </a:lnTo>
                  <a:lnTo>
                    <a:pt x="48" y="64"/>
                  </a:lnTo>
                  <a:lnTo>
                    <a:pt x="40" y="24"/>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9" name="Freeform 757"/>
            <p:cNvSpPr>
              <a:spLocks/>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2147483647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0 w 153"/>
                <a:gd name="T37" fmla="*/ 2147483647 h 136"/>
                <a:gd name="T38" fmla="*/ 0 w 153"/>
                <a:gd name="T39" fmla="*/ 2147483647 h 136"/>
                <a:gd name="T40" fmla="*/ 2147483647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136"/>
                <a:gd name="T80" fmla="*/ 153 w 153"/>
                <a:gd name="T81" fmla="*/ 136 h 1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0" name="Freeform 758"/>
            <p:cNvSpPr>
              <a:spLocks/>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0 h 96"/>
                <a:gd name="T38" fmla="*/ 2147483647 w 160"/>
                <a:gd name="T39" fmla="*/ 2147483647 h 96"/>
                <a:gd name="T40" fmla="*/ 2147483647 w 160"/>
                <a:gd name="T41" fmla="*/ 2147483647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0"/>
                <a:gd name="T64" fmla="*/ 0 h 96"/>
                <a:gd name="T65" fmla="*/ 160 w 160"/>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1" name="Freeform 759"/>
            <p:cNvSpPr>
              <a:spLocks/>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0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2147483647 w 153"/>
                <a:gd name="T37" fmla="*/ 2147483647 h 136"/>
                <a:gd name="T38" fmla="*/ 0 w 153"/>
                <a:gd name="T39" fmla="*/ 2147483647 h 136"/>
                <a:gd name="T40" fmla="*/ 0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2147483647 w 153"/>
                <a:gd name="T53" fmla="*/ 2147483647 h 1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3"/>
                <a:gd name="T82" fmla="*/ 0 h 136"/>
                <a:gd name="T83" fmla="*/ 153 w 153"/>
                <a:gd name="T84" fmla="*/ 136 h 1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2" name="Freeform 760"/>
            <p:cNvSpPr>
              <a:spLocks/>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2147483647 h 96"/>
                <a:gd name="T38" fmla="*/ 2147483647 w 160"/>
                <a:gd name="T39" fmla="*/ 0 h 96"/>
                <a:gd name="T40" fmla="*/ 2147483647 w 160"/>
                <a:gd name="T41" fmla="*/ 2147483647 h 96"/>
                <a:gd name="T42" fmla="*/ 2147483647 w 160"/>
                <a:gd name="T43" fmla="*/ 2147483647 h 9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0"/>
                <a:gd name="T67" fmla="*/ 0 h 96"/>
                <a:gd name="T68" fmla="*/ 160 w 160"/>
                <a:gd name="T69" fmla="*/ 96 h 9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3" name="Freeform 761"/>
            <p:cNvSpPr>
              <a:spLocks/>
            </p:cNvSpPr>
            <p:nvPr/>
          </p:nvSpPr>
          <p:spPr bwMode="auto">
            <a:xfrm>
              <a:off x="4654795" y="3508141"/>
              <a:ext cx="129401" cy="161203"/>
            </a:xfrm>
            <a:custGeom>
              <a:avLst/>
              <a:gdLst>
                <a:gd name="T0" fmla="*/ 2147483647 w 96"/>
                <a:gd name="T1" fmla="*/ 2147483647 h 120"/>
                <a:gd name="T2" fmla="*/ 2147483647 w 96"/>
                <a:gd name="T3" fmla="*/ 2147483647 h 120"/>
                <a:gd name="T4" fmla="*/ 2147483647 w 96"/>
                <a:gd name="T5" fmla="*/ 2147483647 h 120"/>
                <a:gd name="T6" fmla="*/ 2147483647 w 96"/>
                <a:gd name="T7" fmla="*/ 2147483647 h 120"/>
                <a:gd name="T8" fmla="*/ 2147483647 w 96"/>
                <a:gd name="T9" fmla="*/ 2147483647 h 120"/>
                <a:gd name="T10" fmla="*/ 2147483647 w 96"/>
                <a:gd name="T11" fmla="*/ 0 h 120"/>
                <a:gd name="T12" fmla="*/ 2147483647 w 96"/>
                <a:gd name="T13" fmla="*/ 0 h 120"/>
                <a:gd name="T14" fmla="*/ 2147483647 w 96"/>
                <a:gd name="T15" fmla="*/ 2147483647 h 120"/>
                <a:gd name="T16" fmla="*/ 2147483647 w 96"/>
                <a:gd name="T17" fmla="*/ 2147483647 h 120"/>
                <a:gd name="T18" fmla="*/ 2147483647 w 96"/>
                <a:gd name="T19" fmla="*/ 2147483647 h 120"/>
                <a:gd name="T20" fmla="*/ 2147483647 w 96"/>
                <a:gd name="T21" fmla="*/ 2147483647 h 120"/>
                <a:gd name="T22" fmla="*/ 2147483647 w 96"/>
                <a:gd name="T23" fmla="*/ 2147483647 h 120"/>
                <a:gd name="T24" fmla="*/ 2147483647 w 96"/>
                <a:gd name="T25" fmla="*/ 2147483647 h 120"/>
                <a:gd name="T26" fmla="*/ 2147483647 w 96"/>
                <a:gd name="T27" fmla="*/ 2147483647 h 120"/>
                <a:gd name="T28" fmla="*/ 2147483647 w 96"/>
                <a:gd name="T29" fmla="*/ 2147483647 h 120"/>
                <a:gd name="T30" fmla="*/ 2147483647 w 96"/>
                <a:gd name="T31" fmla="*/ 2147483647 h 120"/>
                <a:gd name="T32" fmla="*/ 2147483647 w 96"/>
                <a:gd name="T33" fmla="*/ 2147483647 h 120"/>
                <a:gd name="T34" fmla="*/ 0 w 96"/>
                <a:gd name="T35" fmla="*/ 2147483647 h 120"/>
                <a:gd name="T36" fmla="*/ 2147483647 w 96"/>
                <a:gd name="T37" fmla="*/ 2147483647 h 120"/>
                <a:gd name="T38" fmla="*/ 2147483647 w 96"/>
                <a:gd name="T39" fmla="*/ 2147483647 h 120"/>
                <a:gd name="T40" fmla="*/ 2147483647 w 96"/>
                <a:gd name="T41" fmla="*/ 2147483647 h 120"/>
                <a:gd name="T42" fmla="*/ 2147483647 w 96"/>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6"/>
                <a:gd name="T67" fmla="*/ 0 h 120"/>
                <a:gd name="T68" fmla="*/ 96 w 96"/>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6" h="120">
                  <a:moveTo>
                    <a:pt x="40" y="112"/>
                  </a:moveTo>
                  <a:lnTo>
                    <a:pt x="56" y="96"/>
                  </a:lnTo>
                  <a:lnTo>
                    <a:pt x="72" y="64"/>
                  </a:lnTo>
                  <a:lnTo>
                    <a:pt x="88" y="56"/>
                  </a:lnTo>
                  <a:lnTo>
                    <a:pt x="96" y="8"/>
                  </a:lnTo>
                  <a:lnTo>
                    <a:pt x="88" y="0"/>
                  </a:lnTo>
                  <a:lnTo>
                    <a:pt x="72" y="0"/>
                  </a:lnTo>
                  <a:lnTo>
                    <a:pt x="56" y="8"/>
                  </a:lnTo>
                  <a:lnTo>
                    <a:pt x="48" y="16"/>
                  </a:lnTo>
                  <a:lnTo>
                    <a:pt x="40" y="24"/>
                  </a:lnTo>
                  <a:lnTo>
                    <a:pt x="32" y="24"/>
                  </a:lnTo>
                  <a:lnTo>
                    <a:pt x="32" y="32"/>
                  </a:lnTo>
                  <a:lnTo>
                    <a:pt x="40" y="40"/>
                  </a:lnTo>
                  <a:lnTo>
                    <a:pt x="32" y="56"/>
                  </a:lnTo>
                  <a:lnTo>
                    <a:pt x="32" y="80"/>
                  </a:lnTo>
                  <a:lnTo>
                    <a:pt x="16" y="80"/>
                  </a:lnTo>
                  <a:lnTo>
                    <a:pt x="8" y="88"/>
                  </a:lnTo>
                  <a:lnTo>
                    <a:pt x="0" y="96"/>
                  </a:lnTo>
                  <a:lnTo>
                    <a:pt x="8" y="104"/>
                  </a:lnTo>
                  <a:lnTo>
                    <a:pt x="16" y="120"/>
                  </a:lnTo>
                  <a:lnTo>
                    <a:pt x="24" y="112"/>
                  </a:lnTo>
                  <a:lnTo>
                    <a:pt x="40"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4" name="Freeform 762"/>
            <p:cNvSpPr>
              <a:spLocks/>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5" name="Freeform 763"/>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2147483647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0 w 96"/>
                <a:gd name="T31" fmla="*/ 2147483647 h 128"/>
                <a:gd name="T32" fmla="*/ 2147483647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lnTo>
                    <a:pt x="96"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6" name="Freeform 764"/>
            <p:cNvSpPr>
              <a:spLocks/>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7" name="Freeform 765"/>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8" name="Freeform 766"/>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9" name="Freeform 767"/>
            <p:cNvSpPr>
              <a:spLocks/>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0 h 80"/>
                <a:gd name="T8" fmla="*/ 2147483647 w 32"/>
                <a:gd name="T9" fmla="*/ 2147483647 h 80"/>
                <a:gd name="T10" fmla="*/ 2147483647 w 32"/>
                <a:gd name="T11" fmla="*/ 2147483647 h 80"/>
                <a:gd name="T12" fmla="*/ 0 w 32"/>
                <a:gd name="T13" fmla="*/ 2147483647 h 80"/>
                <a:gd name="T14" fmla="*/ 0 w 32"/>
                <a:gd name="T15" fmla="*/ 2147483647 h 80"/>
                <a:gd name="T16" fmla="*/ 2147483647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80"/>
                <a:gd name="T41" fmla="*/ 32 w 32"/>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0" name="Freeform 768"/>
            <p:cNvSpPr>
              <a:spLocks/>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2147483647 h 64"/>
                <a:gd name="T8" fmla="*/ 0 w 24"/>
                <a:gd name="T9" fmla="*/ 2147483647 h 64"/>
                <a:gd name="T10" fmla="*/ 2147483647 w 24"/>
                <a:gd name="T11" fmla="*/ 2147483647 h 64"/>
                <a:gd name="T12" fmla="*/ 2147483647 w 24"/>
                <a:gd name="T13" fmla="*/ 2147483647 h 64"/>
                <a:gd name="T14" fmla="*/ 2147483647 w 24"/>
                <a:gd name="T15" fmla="*/ 2147483647 h 64"/>
                <a:gd name="T16" fmla="*/ 2147483647 w 24"/>
                <a:gd name="T17" fmla="*/ 2147483647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64"/>
                <a:gd name="T29" fmla="*/ 24 w 24"/>
                <a:gd name="T30" fmla="*/ 64 h 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1" name="Freeform 769"/>
            <p:cNvSpPr>
              <a:spLocks/>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2147483647 h 80"/>
                <a:gd name="T8" fmla="*/ 2147483647 w 32"/>
                <a:gd name="T9" fmla="*/ 0 h 80"/>
                <a:gd name="T10" fmla="*/ 2147483647 w 32"/>
                <a:gd name="T11" fmla="*/ 2147483647 h 80"/>
                <a:gd name="T12" fmla="*/ 2147483647 w 32"/>
                <a:gd name="T13" fmla="*/ 2147483647 h 80"/>
                <a:gd name="T14" fmla="*/ 0 w 32"/>
                <a:gd name="T15" fmla="*/ 2147483647 h 80"/>
                <a:gd name="T16" fmla="*/ 0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2147483647 w 32"/>
                <a:gd name="T27" fmla="*/ 2147483647 h 80"/>
                <a:gd name="T28" fmla="*/ 2147483647 w 32"/>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80"/>
                <a:gd name="T47" fmla="*/ 32 w 32"/>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2" name="Freeform 770"/>
            <p:cNvSpPr>
              <a:spLocks/>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0 h 64"/>
                <a:gd name="T8" fmla="*/ 0 w 24"/>
                <a:gd name="T9" fmla="*/ 2147483647 h 64"/>
                <a:gd name="T10" fmla="*/ 0 w 24"/>
                <a:gd name="T11" fmla="*/ 2147483647 h 64"/>
                <a:gd name="T12" fmla="*/ 2147483647 w 24"/>
                <a:gd name="T13" fmla="*/ 2147483647 h 64"/>
                <a:gd name="T14" fmla="*/ 2147483647 w 24"/>
                <a:gd name="T15" fmla="*/ 2147483647 h 64"/>
                <a:gd name="T16" fmla="*/ 2147483647 w 24"/>
                <a:gd name="T17" fmla="*/ 2147483647 h 64"/>
                <a:gd name="T18" fmla="*/ 2147483647 w 24"/>
                <a:gd name="T19" fmla="*/ 2147483647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64"/>
                <a:gd name="T32" fmla="*/ 24 w 24"/>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3" name="Freeform 771"/>
            <p:cNvSpPr>
              <a:spLocks/>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0 h 168"/>
                <a:gd name="T36" fmla="*/ 2147483647 w 168"/>
                <a:gd name="T37" fmla="*/ 2147483647 h 168"/>
                <a:gd name="T38" fmla="*/ 0 w 168"/>
                <a:gd name="T39" fmla="*/ 2147483647 h 168"/>
                <a:gd name="T40" fmla="*/ 2147483647 w 168"/>
                <a:gd name="T41" fmla="*/ 2147483647 h 168"/>
                <a:gd name="T42" fmla="*/ 2147483647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8"/>
                <a:gd name="T79" fmla="*/ 0 h 168"/>
                <a:gd name="T80" fmla="*/ 168 w 168"/>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4" name="Freeform 772"/>
            <p:cNvSpPr>
              <a:spLocks/>
            </p:cNvSpPr>
            <p:nvPr/>
          </p:nvSpPr>
          <p:spPr bwMode="auto">
            <a:xfrm>
              <a:off x="4482626" y="3250436"/>
              <a:ext cx="53734" cy="64700"/>
            </a:xfrm>
            <a:custGeom>
              <a:avLst/>
              <a:gdLst>
                <a:gd name="T0" fmla="*/ 0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0 w 40"/>
                <a:gd name="T11" fmla="*/ 2147483647 h 48"/>
                <a:gd name="T12" fmla="*/ 0 60000 65536"/>
                <a:gd name="T13" fmla="*/ 0 60000 65536"/>
                <a:gd name="T14" fmla="*/ 0 60000 65536"/>
                <a:gd name="T15" fmla="*/ 0 60000 65536"/>
                <a:gd name="T16" fmla="*/ 0 60000 65536"/>
                <a:gd name="T17" fmla="*/ 0 60000 65536"/>
                <a:gd name="T18" fmla="*/ 0 w 40"/>
                <a:gd name="T19" fmla="*/ 0 h 48"/>
                <a:gd name="T20" fmla="*/ 40 w 40"/>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40" h="48">
                  <a:moveTo>
                    <a:pt x="0" y="48"/>
                  </a:moveTo>
                  <a:lnTo>
                    <a:pt x="16" y="48"/>
                  </a:lnTo>
                  <a:lnTo>
                    <a:pt x="40" y="40"/>
                  </a:lnTo>
                  <a:lnTo>
                    <a:pt x="40" y="32"/>
                  </a:lnTo>
                  <a:lnTo>
                    <a:pt x="40" y="0"/>
                  </a:lnTo>
                  <a:lnTo>
                    <a:pt x="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5" name="Freeform 774"/>
            <p:cNvSpPr>
              <a:spLocks/>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2147483647 h 168"/>
                <a:gd name="T36" fmla="*/ 2147483647 w 168"/>
                <a:gd name="T37" fmla="*/ 2147483647 h 168"/>
                <a:gd name="T38" fmla="*/ 2147483647 w 168"/>
                <a:gd name="T39" fmla="*/ 0 h 168"/>
                <a:gd name="T40" fmla="*/ 2147483647 w 168"/>
                <a:gd name="T41" fmla="*/ 2147483647 h 168"/>
                <a:gd name="T42" fmla="*/ 0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2147483647 w 168"/>
                <a:gd name="T53" fmla="*/ 2147483647 h 168"/>
                <a:gd name="T54" fmla="*/ 2147483647 w 168"/>
                <a:gd name="T55" fmla="*/ 2147483647 h 1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68"/>
                <a:gd name="T86" fmla="*/ 168 w 168"/>
                <a:gd name="T87" fmla="*/ 168 h 16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6" name="Freeform 775"/>
            <p:cNvSpPr>
              <a:spLocks/>
            </p:cNvSpPr>
            <p:nvPr/>
          </p:nvSpPr>
          <p:spPr bwMode="auto">
            <a:xfrm>
              <a:off x="1611683" y="1831415"/>
              <a:ext cx="461675" cy="632747"/>
            </a:xfrm>
            <a:custGeom>
              <a:avLst/>
              <a:gdLst>
                <a:gd name="T0" fmla="*/ 2147483647 w 344"/>
                <a:gd name="T1" fmla="*/ 2147483647 h 472"/>
                <a:gd name="T2" fmla="*/ 2147483647 w 344"/>
                <a:gd name="T3" fmla="*/ 2147483647 h 472"/>
                <a:gd name="T4" fmla="*/ 2147483647 w 344"/>
                <a:gd name="T5" fmla="*/ 2147483647 h 472"/>
                <a:gd name="T6" fmla="*/ 2147483647 w 344"/>
                <a:gd name="T7" fmla="*/ 2147483647 h 472"/>
                <a:gd name="T8" fmla="*/ 2147483647 w 344"/>
                <a:gd name="T9" fmla="*/ 2147483647 h 472"/>
                <a:gd name="T10" fmla="*/ 2147483647 w 344"/>
                <a:gd name="T11" fmla="*/ 2147483647 h 472"/>
                <a:gd name="T12" fmla="*/ 2147483647 w 344"/>
                <a:gd name="T13" fmla="*/ 2147483647 h 472"/>
                <a:gd name="T14" fmla="*/ 2147483647 w 344"/>
                <a:gd name="T15" fmla="*/ 0 h 472"/>
                <a:gd name="T16" fmla="*/ 2147483647 w 344"/>
                <a:gd name="T17" fmla="*/ 2147483647 h 472"/>
                <a:gd name="T18" fmla="*/ 2147483647 w 344"/>
                <a:gd name="T19" fmla="*/ 2147483647 h 472"/>
                <a:gd name="T20" fmla="*/ 2147483647 w 344"/>
                <a:gd name="T21" fmla="*/ 2147483647 h 472"/>
                <a:gd name="T22" fmla="*/ 2147483647 w 344"/>
                <a:gd name="T23" fmla="*/ 2147483647 h 472"/>
                <a:gd name="T24" fmla="*/ 2147483647 w 344"/>
                <a:gd name="T25" fmla="*/ 2147483647 h 472"/>
                <a:gd name="T26" fmla="*/ 2147483647 w 344"/>
                <a:gd name="T27" fmla="*/ 2147483647 h 472"/>
                <a:gd name="T28" fmla="*/ 2147483647 w 344"/>
                <a:gd name="T29" fmla="*/ 2147483647 h 472"/>
                <a:gd name="T30" fmla="*/ 2147483647 w 344"/>
                <a:gd name="T31" fmla="*/ 2147483647 h 472"/>
                <a:gd name="T32" fmla="*/ 2147483647 w 344"/>
                <a:gd name="T33" fmla="*/ 2147483647 h 472"/>
                <a:gd name="T34" fmla="*/ 2147483647 w 344"/>
                <a:gd name="T35" fmla="*/ 2147483647 h 472"/>
                <a:gd name="T36" fmla="*/ 2147483647 w 344"/>
                <a:gd name="T37" fmla="*/ 2147483647 h 472"/>
                <a:gd name="T38" fmla="*/ 0 w 344"/>
                <a:gd name="T39" fmla="*/ 2147483647 h 472"/>
                <a:gd name="T40" fmla="*/ 2147483647 w 344"/>
                <a:gd name="T41" fmla="*/ 2147483647 h 472"/>
                <a:gd name="T42" fmla="*/ 2147483647 w 344"/>
                <a:gd name="T43" fmla="*/ 2147483647 h 472"/>
                <a:gd name="T44" fmla="*/ 2147483647 w 344"/>
                <a:gd name="T45" fmla="*/ 2147483647 h 472"/>
                <a:gd name="T46" fmla="*/ 2147483647 w 344"/>
                <a:gd name="T47" fmla="*/ 2147483647 h 472"/>
                <a:gd name="T48" fmla="*/ 2147483647 w 344"/>
                <a:gd name="T49" fmla="*/ 2147483647 h 472"/>
                <a:gd name="T50" fmla="*/ 2147483647 w 344"/>
                <a:gd name="T51" fmla="*/ 2147483647 h 472"/>
                <a:gd name="T52" fmla="*/ 2147483647 w 344"/>
                <a:gd name="T53" fmla="*/ 2147483647 h 472"/>
                <a:gd name="T54" fmla="*/ 2147483647 w 344"/>
                <a:gd name="T55" fmla="*/ 2147483647 h 472"/>
                <a:gd name="T56" fmla="*/ 2147483647 w 344"/>
                <a:gd name="T57" fmla="*/ 2147483647 h 472"/>
                <a:gd name="T58" fmla="*/ 2147483647 w 344"/>
                <a:gd name="T59" fmla="*/ 2147483647 h 472"/>
                <a:gd name="T60" fmla="*/ 2147483647 w 344"/>
                <a:gd name="T61" fmla="*/ 2147483647 h 472"/>
                <a:gd name="T62" fmla="*/ 2147483647 w 344"/>
                <a:gd name="T63" fmla="*/ 2147483647 h 472"/>
                <a:gd name="T64" fmla="*/ 2147483647 w 344"/>
                <a:gd name="T65" fmla="*/ 2147483647 h 472"/>
                <a:gd name="T66" fmla="*/ 2147483647 w 344"/>
                <a:gd name="T67" fmla="*/ 2147483647 h 472"/>
                <a:gd name="T68" fmla="*/ 2147483647 w 344"/>
                <a:gd name="T69" fmla="*/ 2147483647 h 472"/>
                <a:gd name="T70" fmla="*/ 2147483647 w 344"/>
                <a:gd name="T71" fmla="*/ 2147483647 h 472"/>
                <a:gd name="T72" fmla="*/ 2147483647 w 344"/>
                <a:gd name="T73" fmla="*/ 2147483647 h 472"/>
                <a:gd name="T74" fmla="*/ 2147483647 w 344"/>
                <a:gd name="T75" fmla="*/ 2147483647 h 472"/>
                <a:gd name="T76" fmla="*/ 2147483647 w 344"/>
                <a:gd name="T77" fmla="*/ 2147483647 h 472"/>
                <a:gd name="T78" fmla="*/ 2147483647 w 344"/>
                <a:gd name="T79" fmla="*/ 2147483647 h 472"/>
                <a:gd name="T80" fmla="*/ 2147483647 w 344"/>
                <a:gd name="T81" fmla="*/ 2147483647 h 472"/>
                <a:gd name="T82" fmla="*/ 2147483647 w 344"/>
                <a:gd name="T83" fmla="*/ 2147483647 h 472"/>
                <a:gd name="T84" fmla="*/ 2147483647 w 344"/>
                <a:gd name="T85" fmla="*/ 2147483647 h 472"/>
                <a:gd name="T86" fmla="*/ 2147483647 w 344"/>
                <a:gd name="T87" fmla="*/ 2147483647 h 472"/>
                <a:gd name="T88" fmla="*/ 2147483647 w 344"/>
                <a:gd name="T89" fmla="*/ 2147483647 h 472"/>
                <a:gd name="T90" fmla="*/ 2147483647 w 344"/>
                <a:gd name="T91" fmla="*/ 2147483647 h 472"/>
                <a:gd name="T92" fmla="*/ 2147483647 w 344"/>
                <a:gd name="T93" fmla="*/ 2147483647 h 472"/>
                <a:gd name="T94" fmla="*/ 2147483647 w 344"/>
                <a:gd name="T95" fmla="*/ 2147483647 h 47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44"/>
                <a:gd name="T145" fmla="*/ 0 h 472"/>
                <a:gd name="T146" fmla="*/ 344 w 344"/>
                <a:gd name="T147" fmla="*/ 472 h 47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44" h="472">
                  <a:moveTo>
                    <a:pt x="336" y="64"/>
                  </a:moveTo>
                  <a:lnTo>
                    <a:pt x="328" y="48"/>
                  </a:lnTo>
                  <a:lnTo>
                    <a:pt x="288" y="56"/>
                  </a:lnTo>
                  <a:lnTo>
                    <a:pt x="240" y="32"/>
                  </a:lnTo>
                  <a:lnTo>
                    <a:pt x="216" y="32"/>
                  </a:lnTo>
                  <a:lnTo>
                    <a:pt x="192" y="24"/>
                  </a:lnTo>
                  <a:lnTo>
                    <a:pt x="192" y="8"/>
                  </a:lnTo>
                  <a:lnTo>
                    <a:pt x="152" y="0"/>
                  </a:lnTo>
                  <a:lnTo>
                    <a:pt x="136" y="16"/>
                  </a:lnTo>
                  <a:lnTo>
                    <a:pt x="104" y="24"/>
                  </a:lnTo>
                  <a:lnTo>
                    <a:pt x="80" y="40"/>
                  </a:lnTo>
                  <a:lnTo>
                    <a:pt x="64" y="80"/>
                  </a:lnTo>
                  <a:lnTo>
                    <a:pt x="32" y="88"/>
                  </a:lnTo>
                  <a:lnTo>
                    <a:pt x="32" y="112"/>
                  </a:lnTo>
                  <a:lnTo>
                    <a:pt x="56" y="144"/>
                  </a:lnTo>
                  <a:lnTo>
                    <a:pt x="80" y="160"/>
                  </a:lnTo>
                  <a:lnTo>
                    <a:pt x="80" y="176"/>
                  </a:lnTo>
                  <a:lnTo>
                    <a:pt x="64" y="184"/>
                  </a:lnTo>
                  <a:lnTo>
                    <a:pt x="40" y="176"/>
                  </a:lnTo>
                  <a:lnTo>
                    <a:pt x="0" y="200"/>
                  </a:lnTo>
                  <a:lnTo>
                    <a:pt x="16" y="216"/>
                  </a:lnTo>
                  <a:lnTo>
                    <a:pt x="32" y="232"/>
                  </a:lnTo>
                  <a:lnTo>
                    <a:pt x="64" y="232"/>
                  </a:lnTo>
                  <a:lnTo>
                    <a:pt x="96" y="232"/>
                  </a:lnTo>
                  <a:lnTo>
                    <a:pt x="80" y="264"/>
                  </a:lnTo>
                  <a:lnTo>
                    <a:pt x="48" y="272"/>
                  </a:lnTo>
                  <a:lnTo>
                    <a:pt x="24" y="288"/>
                  </a:lnTo>
                  <a:lnTo>
                    <a:pt x="24" y="312"/>
                  </a:lnTo>
                  <a:lnTo>
                    <a:pt x="48" y="328"/>
                  </a:lnTo>
                  <a:lnTo>
                    <a:pt x="56" y="352"/>
                  </a:lnTo>
                  <a:lnTo>
                    <a:pt x="72" y="360"/>
                  </a:lnTo>
                  <a:lnTo>
                    <a:pt x="80" y="384"/>
                  </a:lnTo>
                  <a:lnTo>
                    <a:pt x="104" y="384"/>
                  </a:lnTo>
                  <a:lnTo>
                    <a:pt x="144" y="384"/>
                  </a:lnTo>
                  <a:lnTo>
                    <a:pt x="120" y="416"/>
                  </a:lnTo>
                  <a:lnTo>
                    <a:pt x="64" y="472"/>
                  </a:lnTo>
                  <a:lnTo>
                    <a:pt x="128" y="432"/>
                  </a:lnTo>
                  <a:lnTo>
                    <a:pt x="184" y="376"/>
                  </a:lnTo>
                  <a:lnTo>
                    <a:pt x="176" y="368"/>
                  </a:lnTo>
                  <a:lnTo>
                    <a:pt x="208" y="328"/>
                  </a:lnTo>
                  <a:lnTo>
                    <a:pt x="216" y="344"/>
                  </a:lnTo>
                  <a:lnTo>
                    <a:pt x="224" y="360"/>
                  </a:lnTo>
                  <a:lnTo>
                    <a:pt x="248" y="344"/>
                  </a:lnTo>
                  <a:lnTo>
                    <a:pt x="272" y="328"/>
                  </a:lnTo>
                  <a:lnTo>
                    <a:pt x="288" y="336"/>
                  </a:lnTo>
                  <a:lnTo>
                    <a:pt x="344" y="344"/>
                  </a:lnTo>
                  <a:lnTo>
                    <a:pt x="344" y="64"/>
                  </a:lnTo>
                  <a:lnTo>
                    <a:pt x="336" y="6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27" name="Freeform 777"/>
            <p:cNvSpPr>
              <a:spLocks/>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0 h 376"/>
                <a:gd name="T50" fmla="*/ 2147483647 w 728"/>
                <a:gd name="T51" fmla="*/ 2147483647 h 376"/>
                <a:gd name="T52" fmla="*/ 2147483647 w 728"/>
                <a:gd name="T53" fmla="*/ 2147483647 h 376"/>
                <a:gd name="T54" fmla="*/ 2147483647 w 728"/>
                <a:gd name="T55" fmla="*/ 2147483647 h 376"/>
                <a:gd name="T56" fmla="*/ 0 w 728"/>
                <a:gd name="T57" fmla="*/ 2147483647 h 376"/>
                <a:gd name="T58" fmla="*/ 2147483647 w 728"/>
                <a:gd name="T59" fmla="*/ 2147483647 h 376"/>
                <a:gd name="T60" fmla="*/ 2147483647 w 728"/>
                <a:gd name="T61" fmla="*/ 2147483647 h 376"/>
                <a:gd name="T62" fmla="*/ 2147483647 w 728"/>
                <a:gd name="T63" fmla="*/ 2147483647 h 376"/>
                <a:gd name="T64" fmla="*/ 2147483647 w 728"/>
                <a:gd name="T65" fmla="*/ 2147483647 h 3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8"/>
                <a:gd name="T100" fmla="*/ 0 h 376"/>
                <a:gd name="T101" fmla="*/ 728 w 728"/>
                <a:gd name="T102" fmla="*/ 376 h 3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28" name="Freeform 779"/>
            <p:cNvSpPr>
              <a:spLocks/>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2147483647 h 376"/>
                <a:gd name="T50" fmla="*/ 2147483647 w 728"/>
                <a:gd name="T51" fmla="*/ 0 h 376"/>
                <a:gd name="T52" fmla="*/ 2147483647 w 728"/>
                <a:gd name="T53" fmla="*/ 2147483647 h 376"/>
                <a:gd name="T54" fmla="*/ 2147483647 w 728"/>
                <a:gd name="T55" fmla="*/ 2147483647 h 376"/>
                <a:gd name="T56" fmla="*/ 2147483647 w 728"/>
                <a:gd name="T57" fmla="*/ 2147483647 h 376"/>
                <a:gd name="T58" fmla="*/ 0 w 728"/>
                <a:gd name="T59" fmla="*/ 2147483647 h 376"/>
                <a:gd name="T60" fmla="*/ 2147483647 w 728"/>
                <a:gd name="T61" fmla="*/ 2147483647 h 376"/>
                <a:gd name="T62" fmla="*/ 2147483647 w 728"/>
                <a:gd name="T63" fmla="*/ 2147483647 h 376"/>
                <a:gd name="T64" fmla="*/ 2147483647 w 728"/>
                <a:gd name="T65" fmla="*/ 2147483647 h 376"/>
                <a:gd name="T66" fmla="*/ 2147483647 w 728"/>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8"/>
                <a:gd name="T103" fmla="*/ 0 h 376"/>
                <a:gd name="T104" fmla="*/ 728 w 728"/>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229" name="Freeform 780"/>
            <p:cNvSpPr>
              <a:spLocks/>
            </p:cNvSpPr>
            <p:nvPr/>
          </p:nvSpPr>
          <p:spPr bwMode="auto">
            <a:xfrm>
              <a:off x="2968199" y="3315136"/>
              <a:ext cx="75667" cy="74570"/>
            </a:xfrm>
            <a:custGeom>
              <a:avLst/>
              <a:gdLst>
                <a:gd name="T0" fmla="*/ 2147483647 w 56"/>
                <a:gd name="T1" fmla="*/ 2147483647 h 56"/>
                <a:gd name="T2" fmla="*/ 2147483647 w 56"/>
                <a:gd name="T3" fmla="*/ 2147483647 h 56"/>
                <a:gd name="T4" fmla="*/ 2147483647 w 56"/>
                <a:gd name="T5" fmla="*/ 0 h 56"/>
                <a:gd name="T6" fmla="*/ 2147483647 w 56"/>
                <a:gd name="T7" fmla="*/ 2147483647 h 56"/>
                <a:gd name="T8" fmla="*/ 0 w 56"/>
                <a:gd name="T9" fmla="*/ 2147483647 h 56"/>
                <a:gd name="T10" fmla="*/ 2147483647 w 56"/>
                <a:gd name="T11" fmla="*/ 2147483647 h 56"/>
                <a:gd name="T12" fmla="*/ 2147483647 w 56"/>
                <a:gd name="T13" fmla="*/ 2147483647 h 56"/>
                <a:gd name="T14" fmla="*/ 2147483647 w 56"/>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56"/>
                <a:gd name="T26" fmla="*/ 56 w 56"/>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56">
                  <a:moveTo>
                    <a:pt x="56" y="56"/>
                  </a:moveTo>
                  <a:lnTo>
                    <a:pt x="56" y="48"/>
                  </a:lnTo>
                  <a:lnTo>
                    <a:pt x="56" y="0"/>
                  </a:lnTo>
                  <a:lnTo>
                    <a:pt x="32" y="16"/>
                  </a:lnTo>
                  <a:lnTo>
                    <a:pt x="0" y="24"/>
                  </a:lnTo>
                  <a:lnTo>
                    <a:pt x="24" y="56"/>
                  </a:lnTo>
                  <a:lnTo>
                    <a:pt x="40" y="56"/>
                  </a:lnTo>
                  <a:lnTo>
                    <a:pt x="56"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0" name="Freeform 781"/>
            <p:cNvSpPr>
              <a:spLocks/>
            </p:cNvSpPr>
            <p:nvPr/>
          </p:nvSpPr>
          <p:spPr bwMode="auto">
            <a:xfrm>
              <a:off x="3001097" y="3389706"/>
              <a:ext cx="63604" cy="42768"/>
            </a:xfrm>
            <a:custGeom>
              <a:avLst/>
              <a:gdLst>
                <a:gd name="T0" fmla="*/ 2147483647 w 48"/>
                <a:gd name="T1" fmla="*/ 0 h 32"/>
                <a:gd name="T2" fmla="*/ 2147483647 w 48"/>
                <a:gd name="T3" fmla="*/ 0 h 32"/>
                <a:gd name="T4" fmla="*/ 0 w 48"/>
                <a:gd name="T5" fmla="*/ 0 h 32"/>
                <a:gd name="T6" fmla="*/ 2147483647 w 48"/>
                <a:gd name="T7" fmla="*/ 2147483647 h 32"/>
                <a:gd name="T8" fmla="*/ 2147483647 w 48"/>
                <a:gd name="T9" fmla="*/ 2147483647 h 32"/>
                <a:gd name="T10" fmla="*/ 2147483647 w 48"/>
                <a:gd name="T11" fmla="*/ 2147483647 h 32"/>
                <a:gd name="T12" fmla="*/ 2147483647 w 48"/>
                <a:gd name="T13" fmla="*/ 0 h 32"/>
                <a:gd name="T14" fmla="*/ 0 60000 65536"/>
                <a:gd name="T15" fmla="*/ 0 60000 65536"/>
                <a:gd name="T16" fmla="*/ 0 60000 65536"/>
                <a:gd name="T17" fmla="*/ 0 60000 65536"/>
                <a:gd name="T18" fmla="*/ 0 60000 65536"/>
                <a:gd name="T19" fmla="*/ 0 60000 65536"/>
                <a:gd name="T20" fmla="*/ 0 60000 65536"/>
                <a:gd name="T21" fmla="*/ 0 w 48"/>
                <a:gd name="T22" fmla="*/ 0 h 32"/>
                <a:gd name="T23" fmla="*/ 48 w 4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32">
                  <a:moveTo>
                    <a:pt x="32" y="0"/>
                  </a:moveTo>
                  <a:lnTo>
                    <a:pt x="16" y="0"/>
                  </a:lnTo>
                  <a:lnTo>
                    <a:pt x="0" y="0"/>
                  </a:lnTo>
                  <a:lnTo>
                    <a:pt x="8" y="8"/>
                  </a:lnTo>
                  <a:lnTo>
                    <a:pt x="40" y="32"/>
                  </a:lnTo>
                  <a:lnTo>
                    <a:pt x="48" y="16"/>
                  </a:lnTo>
                  <a:lnTo>
                    <a:pt x="32"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1" name="Freeform 782"/>
            <p:cNvSpPr>
              <a:spLocks/>
            </p:cNvSpPr>
            <p:nvPr/>
          </p:nvSpPr>
          <p:spPr bwMode="auto">
            <a:xfrm>
              <a:off x="3054832" y="3411638"/>
              <a:ext cx="96502" cy="42768"/>
            </a:xfrm>
            <a:custGeom>
              <a:avLst/>
              <a:gdLst>
                <a:gd name="T0" fmla="*/ 2147483647 w 72"/>
                <a:gd name="T1" fmla="*/ 2147483647 h 32"/>
                <a:gd name="T2" fmla="*/ 2147483647 w 72"/>
                <a:gd name="T3" fmla="*/ 2147483647 h 32"/>
                <a:gd name="T4" fmla="*/ 2147483647 w 72"/>
                <a:gd name="T5" fmla="*/ 2147483647 h 32"/>
                <a:gd name="T6" fmla="*/ 2147483647 w 72"/>
                <a:gd name="T7" fmla="*/ 0 h 32"/>
                <a:gd name="T8" fmla="*/ 0 w 72"/>
                <a:gd name="T9" fmla="*/ 2147483647 h 32"/>
                <a:gd name="T10" fmla="*/ 2147483647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
                <a:gd name="T40" fmla="*/ 0 h 32"/>
                <a:gd name="T41" fmla="*/ 72 w 72"/>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 h="32">
                  <a:moveTo>
                    <a:pt x="56" y="8"/>
                  </a:moveTo>
                  <a:lnTo>
                    <a:pt x="40" y="8"/>
                  </a:lnTo>
                  <a:lnTo>
                    <a:pt x="8" y="8"/>
                  </a:lnTo>
                  <a:lnTo>
                    <a:pt x="8" y="0"/>
                  </a:lnTo>
                  <a:lnTo>
                    <a:pt x="0" y="16"/>
                  </a:lnTo>
                  <a:lnTo>
                    <a:pt x="16" y="32"/>
                  </a:lnTo>
                  <a:lnTo>
                    <a:pt x="24" y="32"/>
                  </a:lnTo>
                  <a:lnTo>
                    <a:pt x="32" y="24"/>
                  </a:lnTo>
                  <a:lnTo>
                    <a:pt x="40" y="16"/>
                  </a:lnTo>
                  <a:lnTo>
                    <a:pt x="56" y="16"/>
                  </a:lnTo>
                  <a:lnTo>
                    <a:pt x="64" y="32"/>
                  </a:lnTo>
                  <a:lnTo>
                    <a:pt x="72" y="16"/>
                  </a:lnTo>
                  <a:lnTo>
                    <a:pt x="56"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2" name="Freeform 783"/>
            <p:cNvSpPr>
              <a:spLocks/>
            </p:cNvSpPr>
            <p:nvPr/>
          </p:nvSpPr>
          <p:spPr bwMode="auto">
            <a:xfrm>
              <a:off x="3118435" y="3367774"/>
              <a:ext cx="203971" cy="214937"/>
            </a:xfrm>
            <a:custGeom>
              <a:avLst/>
              <a:gdLst>
                <a:gd name="T0" fmla="*/ 2147483647 w 152"/>
                <a:gd name="T1" fmla="*/ 2147483647 h 160"/>
                <a:gd name="T2" fmla="*/ 2147483647 w 152"/>
                <a:gd name="T3" fmla="*/ 2147483647 h 160"/>
                <a:gd name="T4" fmla="*/ 2147483647 w 152"/>
                <a:gd name="T5" fmla="*/ 2147483647 h 160"/>
                <a:gd name="T6" fmla="*/ 2147483647 w 152"/>
                <a:gd name="T7" fmla="*/ 2147483647 h 160"/>
                <a:gd name="T8" fmla="*/ 2147483647 w 152"/>
                <a:gd name="T9" fmla="*/ 2147483647 h 160"/>
                <a:gd name="T10" fmla="*/ 2147483647 w 152"/>
                <a:gd name="T11" fmla="*/ 2147483647 h 160"/>
                <a:gd name="T12" fmla="*/ 2147483647 w 152"/>
                <a:gd name="T13" fmla="*/ 2147483647 h 160"/>
                <a:gd name="T14" fmla="*/ 2147483647 w 152"/>
                <a:gd name="T15" fmla="*/ 2147483647 h 160"/>
                <a:gd name="T16" fmla="*/ 2147483647 w 152"/>
                <a:gd name="T17" fmla="*/ 0 h 160"/>
                <a:gd name="T18" fmla="*/ 2147483647 w 152"/>
                <a:gd name="T19" fmla="*/ 2147483647 h 160"/>
                <a:gd name="T20" fmla="*/ 2147483647 w 152"/>
                <a:gd name="T21" fmla="*/ 2147483647 h 160"/>
                <a:gd name="T22" fmla="*/ 2147483647 w 152"/>
                <a:gd name="T23" fmla="*/ 2147483647 h 160"/>
                <a:gd name="T24" fmla="*/ 2147483647 w 152"/>
                <a:gd name="T25" fmla="*/ 2147483647 h 160"/>
                <a:gd name="T26" fmla="*/ 2147483647 w 152"/>
                <a:gd name="T27" fmla="*/ 2147483647 h 160"/>
                <a:gd name="T28" fmla="*/ 2147483647 w 152"/>
                <a:gd name="T29" fmla="*/ 2147483647 h 160"/>
                <a:gd name="T30" fmla="*/ 2147483647 w 152"/>
                <a:gd name="T31" fmla="*/ 2147483647 h 160"/>
                <a:gd name="T32" fmla="*/ 2147483647 w 152"/>
                <a:gd name="T33" fmla="*/ 2147483647 h 160"/>
                <a:gd name="T34" fmla="*/ 2147483647 w 152"/>
                <a:gd name="T35" fmla="*/ 2147483647 h 160"/>
                <a:gd name="T36" fmla="*/ 2147483647 w 152"/>
                <a:gd name="T37" fmla="*/ 2147483647 h 160"/>
                <a:gd name="T38" fmla="*/ 2147483647 w 152"/>
                <a:gd name="T39" fmla="*/ 2147483647 h 160"/>
                <a:gd name="T40" fmla="*/ 0 w 152"/>
                <a:gd name="T41" fmla="*/ 2147483647 h 160"/>
                <a:gd name="T42" fmla="*/ 2147483647 w 152"/>
                <a:gd name="T43" fmla="*/ 2147483647 h 160"/>
                <a:gd name="T44" fmla="*/ 2147483647 w 152"/>
                <a:gd name="T45" fmla="*/ 2147483647 h 160"/>
                <a:gd name="T46" fmla="*/ 2147483647 w 152"/>
                <a:gd name="T47" fmla="*/ 2147483647 h 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2"/>
                <a:gd name="T73" fmla="*/ 0 h 160"/>
                <a:gd name="T74" fmla="*/ 152 w 152"/>
                <a:gd name="T75" fmla="*/ 160 h 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2" h="160">
                  <a:moveTo>
                    <a:pt x="152" y="136"/>
                  </a:moveTo>
                  <a:lnTo>
                    <a:pt x="152" y="104"/>
                  </a:lnTo>
                  <a:lnTo>
                    <a:pt x="144" y="88"/>
                  </a:lnTo>
                  <a:lnTo>
                    <a:pt x="144" y="80"/>
                  </a:lnTo>
                  <a:lnTo>
                    <a:pt x="128" y="80"/>
                  </a:lnTo>
                  <a:lnTo>
                    <a:pt x="88" y="64"/>
                  </a:lnTo>
                  <a:lnTo>
                    <a:pt x="80" y="40"/>
                  </a:lnTo>
                  <a:lnTo>
                    <a:pt x="80" y="8"/>
                  </a:lnTo>
                  <a:lnTo>
                    <a:pt x="96" y="0"/>
                  </a:lnTo>
                  <a:lnTo>
                    <a:pt x="72" y="8"/>
                  </a:lnTo>
                  <a:lnTo>
                    <a:pt x="56" y="16"/>
                  </a:lnTo>
                  <a:lnTo>
                    <a:pt x="48" y="32"/>
                  </a:lnTo>
                  <a:lnTo>
                    <a:pt x="40" y="40"/>
                  </a:lnTo>
                  <a:lnTo>
                    <a:pt x="24" y="48"/>
                  </a:lnTo>
                  <a:lnTo>
                    <a:pt x="16" y="64"/>
                  </a:lnTo>
                  <a:lnTo>
                    <a:pt x="16" y="72"/>
                  </a:lnTo>
                  <a:lnTo>
                    <a:pt x="24" y="88"/>
                  </a:lnTo>
                  <a:lnTo>
                    <a:pt x="24" y="104"/>
                  </a:lnTo>
                  <a:lnTo>
                    <a:pt x="24" y="120"/>
                  </a:lnTo>
                  <a:lnTo>
                    <a:pt x="8" y="128"/>
                  </a:lnTo>
                  <a:lnTo>
                    <a:pt x="0" y="136"/>
                  </a:lnTo>
                  <a:lnTo>
                    <a:pt x="32" y="152"/>
                  </a:lnTo>
                  <a:lnTo>
                    <a:pt x="48" y="160"/>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3" name="Freeform 784"/>
            <p:cNvSpPr>
              <a:spLocks/>
            </p:cNvSpPr>
            <p:nvPr/>
          </p:nvSpPr>
          <p:spPr bwMode="auto">
            <a:xfrm>
              <a:off x="3183135" y="3550909"/>
              <a:ext cx="139271" cy="96502"/>
            </a:xfrm>
            <a:custGeom>
              <a:avLst/>
              <a:gdLst>
                <a:gd name="T0" fmla="*/ 0 w 104"/>
                <a:gd name="T1" fmla="*/ 2147483647 h 72"/>
                <a:gd name="T2" fmla="*/ 2147483647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0 h 72"/>
                <a:gd name="T22" fmla="*/ 0 w 104"/>
                <a:gd name="T23" fmla="*/ 2147483647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24" y="40"/>
                  </a:lnTo>
                  <a:lnTo>
                    <a:pt x="32" y="48"/>
                  </a:lnTo>
                  <a:lnTo>
                    <a:pt x="48" y="48"/>
                  </a:lnTo>
                  <a:lnTo>
                    <a:pt x="56" y="64"/>
                  </a:lnTo>
                  <a:lnTo>
                    <a:pt x="64" y="56"/>
                  </a:lnTo>
                  <a:lnTo>
                    <a:pt x="56" y="64"/>
                  </a:lnTo>
                  <a:lnTo>
                    <a:pt x="64" y="72"/>
                  </a:lnTo>
                  <a:lnTo>
                    <a:pt x="72" y="24"/>
                  </a:lnTo>
                  <a:lnTo>
                    <a:pt x="72" y="8"/>
                  </a:lnTo>
                  <a:lnTo>
                    <a:pt x="104" y="0"/>
                  </a:lnTo>
                  <a:lnTo>
                    <a:pt x="0" y="2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4" name="Freeform 785"/>
            <p:cNvSpPr>
              <a:spLocks/>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5" name="Freeform 786"/>
            <p:cNvSpPr>
              <a:spLocks/>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6" name="Freeform 787"/>
            <p:cNvSpPr>
              <a:spLocks/>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88"/>
                <a:gd name="T53" fmla="*/ 64 w 64"/>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7" name="Freeform 788"/>
            <p:cNvSpPr>
              <a:spLocks/>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2147483647 w 40"/>
                <a:gd name="T11" fmla="*/ 0 h 48"/>
                <a:gd name="T12" fmla="*/ 0 w 40"/>
                <a:gd name="T13" fmla="*/ 2147483647 h 48"/>
                <a:gd name="T14" fmla="*/ 2147483647 w 40"/>
                <a:gd name="T15" fmla="*/ 2147483647 h 4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48"/>
                <a:gd name="T26" fmla="*/ 40 w 40"/>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48">
                  <a:moveTo>
                    <a:pt x="8" y="32"/>
                  </a:moveTo>
                  <a:lnTo>
                    <a:pt x="8" y="48"/>
                  </a:lnTo>
                  <a:lnTo>
                    <a:pt x="24" y="40"/>
                  </a:lnTo>
                  <a:lnTo>
                    <a:pt x="40" y="16"/>
                  </a:lnTo>
                  <a:lnTo>
                    <a:pt x="16" y="0"/>
                  </a:lnTo>
                  <a:lnTo>
                    <a:pt x="8" y="0"/>
                  </a:lnTo>
                  <a:lnTo>
                    <a:pt x="0" y="16"/>
                  </a:lnTo>
                  <a:lnTo>
                    <a:pt x="8" y="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8" name="Freeform 789"/>
            <p:cNvSpPr>
              <a:spLocks/>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2147483647 w 64"/>
                <a:gd name="T35" fmla="*/ 2147483647 h 88"/>
                <a:gd name="T36" fmla="*/ 2147483647 w 64"/>
                <a:gd name="T37" fmla="*/ 2147483647 h 88"/>
                <a:gd name="T38" fmla="*/ 2147483647 w 64"/>
                <a:gd name="T39" fmla="*/ 2147483647 h 88"/>
                <a:gd name="T40" fmla="*/ 2147483647 w 64"/>
                <a:gd name="T41" fmla="*/ 2147483647 h 88"/>
                <a:gd name="T42" fmla="*/ 2147483647 w 64"/>
                <a:gd name="T43" fmla="*/ 2147483647 h 88"/>
                <a:gd name="T44" fmla="*/ 2147483647 w 64"/>
                <a:gd name="T45" fmla="*/ 2147483647 h 88"/>
                <a:gd name="T46" fmla="*/ 2147483647 w 64"/>
                <a:gd name="T47" fmla="*/ 2147483647 h 88"/>
                <a:gd name="T48" fmla="*/ 2147483647 w 64"/>
                <a:gd name="T49" fmla="*/ 0 h 88"/>
                <a:gd name="T50" fmla="*/ 2147483647 w 64"/>
                <a:gd name="T51" fmla="*/ 2147483647 h 88"/>
                <a:gd name="T52" fmla="*/ 0 w 64"/>
                <a:gd name="T53" fmla="*/ 2147483647 h 88"/>
                <a:gd name="T54" fmla="*/ 2147483647 w 64"/>
                <a:gd name="T55" fmla="*/ 2147483647 h 88"/>
                <a:gd name="T56" fmla="*/ 2147483647 w 64"/>
                <a:gd name="T57" fmla="*/ 2147483647 h 88"/>
                <a:gd name="T58" fmla="*/ 2147483647 w 64"/>
                <a:gd name="T59" fmla="*/ 2147483647 h 88"/>
                <a:gd name="T60" fmla="*/ 2147483647 w 64"/>
                <a:gd name="T61" fmla="*/ 2147483647 h 88"/>
                <a:gd name="T62" fmla="*/ 2147483647 w 64"/>
                <a:gd name="T63" fmla="*/ 2147483647 h 88"/>
                <a:gd name="T64" fmla="*/ 2147483647 w 64"/>
                <a:gd name="T65" fmla="*/ 2147483647 h 88"/>
                <a:gd name="T66" fmla="*/ 2147483647 w 64"/>
                <a:gd name="T67" fmla="*/ 2147483647 h 88"/>
                <a:gd name="T68" fmla="*/ 2147483647 w 64"/>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4"/>
                <a:gd name="T106" fmla="*/ 0 h 88"/>
                <a:gd name="T107" fmla="*/ 64 w 64"/>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9" name="Freeform 790"/>
            <p:cNvSpPr>
              <a:spLocks/>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2147483647 h 48"/>
                <a:gd name="T10" fmla="*/ 2147483647 w 40"/>
                <a:gd name="T11" fmla="*/ 0 h 48"/>
                <a:gd name="T12" fmla="*/ 2147483647 w 40"/>
                <a:gd name="T13" fmla="*/ 0 h 48"/>
                <a:gd name="T14" fmla="*/ 0 w 40"/>
                <a:gd name="T15" fmla="*/ 2147483647 h 48"/>
                <a:gd name="T16" fmla="*/ 2147483647 w 40"/>
                <a:gd name="T17" fmla="*/ 2147483647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8"/>
                <a:gd name="T29" fmla="*/ 40 w 40"/>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8">
                  <a:moveTo>
                    <a:pt x="8" y="32"/>
                  </a:moveTo>
                  <a:lnTo>
                    <a:pt x="8" y="48"/>
                  </a:lnTo>
                  <a:lnTo>
                    <a:pt x="24" y="40"/>
                  </a:lnTo>
                  <a:lnTo>
                    <a:pt x="40" y="16"/>
                  </a:lnTo>
                  <a:lnTo>
                    <a:pt x="16" y="0"/>
                  </a:lnTo>
                  <a:lnTo>
                    <a:pt x="8" y="0"/>
                  </a:lnTo>
                  <a:lnTo>
                    <a:pt x="0" y="16"/>
                  </a:lnTo>
                  <a:lnTo>
                    <a:pt x="8" y="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0" name="Freeform 792"/>
            <p:cNvSpPr>
              <a:spLocks/>
            </p:cNvSpPr>
            <p:nvPr/>
          </p:nvSpPr>
          <p:spPr bwMode="auto">
            <a:xfrm>
              <a:off x="3398072" y="3916082"/>
              <a:ext cx="150237" cy="139271"/>
            </a:xfrm>
            <a:custGeom>
              <a:avLst/>
              <a:gdLst>
                <a:gd name="T0" fmla="*/ 2147483647 w 112"/>
                <a:gd name="T1" fmla="*/ 0 h 104"/>
                <a:gd name="T2" fmla="*/ 0 w 112"/>
                <a:gd name="T3" fmla="*/ 2147483647 h 104"/>
                <a:gd name="T4" fmla="*/ 0 w 112"/>
                <a:gd name="T5" fmla="*/ 2147483647 h 104"/>
                <a:gd name="T6" fmla="*/ 2147483647 w 112"/>
                <a:gd name="T7" fmla="*/ 2147483647 h 104"/>
                <a:gd name="T8" fmla="*/ 2147483647 w 112"/>
                <a:gd name="T9" fmla="*/ 2147483647 h 104"/>
                <a:gd name="T10" fmla="*/ 2147483647 w 112"/>
                <a:gd name="T11" fmla="*/ 2147483647 h 104"/>
                <a:gd name="T12" fmla="*/ 2147483647 w 112"/>
                <a:gd name="T13" fmla="*/ 2147483647 h 104"/>
                <a:gd name="T14" fmla="*/ 2147483647 w 112"/>
                <a:gd name="T15" fmla="*/ 2147483647 h 104"/>
                <a:gd name="T16" fmla="*/ 2147483647 w 112"/>
                <a:gd name="T17" fmla="*/ 2147483647 h 104"/>
                <a:gd name="T18" fmla="*/ 2147483647 w 112"/>
                <a:gd name="T19" fmla="*/ 2147483647 h 104"/>
                <a:gd name="T20" fmla="*/ 2147483647 w 112"/>
                <a:gd name="T21" fmla="*/ 2147483647 h 104"/>
                <a:gd name="T22" fmla="*/ 2147483647 w 112"/>
                <a:gd name="T23" fmla="*/ 2147483647 h 104"/>
                <a:gd name="T24" fmla="*/ 2147483647 w 112"/>
                <a:gd name="T25" fmla="*/ 2147483647 h 104"/>
                <a:gd name="T26" fmla="*/ 2147483647 w 112"/>
                <a:gd name="T27" fmla="*/ 2147483647 h 104"/>
                <a:gd name="T28" fmla="*/ 2147483647 w 112"/>
                <a:gd name="T29" fmla="*/ 2147483647 h 104"/>
                <a:gd name="T30" fmla="*/ 2147483647 w 112"/>
                <a:gd name="T31" fmla="*/ 2147483647 h 104"/>
                <a:gd name="T32" fmla="*/ 2147483647 w 112"/>
                <a:gd name="T33" fmla="*/ 2147483647 h 104"/>
                <a:gd name="T34" fmla="*/ 2147483647 w 112"/>
                <a:gd name="T35" fmla="*/ 0 h 104"/>
                <a:gd name="T36" fmla="*/ 2147483647 w 112"/>
                <a:gd name="T37" fmla="*/ 0 h 104"/>
                <a:gd name="T38" fmla="*/ 2147483647 w 112"/>
                <a:gd name="T39" fmla="*/ 0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2"/>
                <a:gd name="T61" fmla="*/ 0 h 104"/>
                <a:gd name="T62" fmla="*/ 112 w 112"/>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2" h="104">
                  <a:moveTo>
                    <a:pt x="32" y="0"/>
                  </a:moveTo>
                  <a:lnTo>
                    <a:pt x="0" y="24"/>
                  </a:lnTo>
                  <a:lnTo>
                    <a:pt x="0" y="32"/>
                  </a:lnTo>
                  <a:lnTo>
                    <a:pt x="8" y="48"/>
                  </a:lnTo>
                  <a:lnTo>
                    <a:pt x="24" y="56"/>
                  </a:lnTo>
                  <a:lnTo>
                    <a:pt x="48" y="64"/>
                  </a:lnTo>
                  <a:lnTo>
                    <a:pt x="56" y="72"/>
                  </a:lnTo>
                  <a:lnTo>
                    <a:pt x="56" y="96"/>
                  </a:lnTo>
                  <a:lnTo>
                    <a:pt x="72" y="104"/>
                  </a:lnTo>
                  <a:lnTo>
                    <a:pt x="96" y="88"/>
                  </a:lnTo>
                  <a:lnTo>
                    <a:pt x="112" y="80"/>
                  </a:lnTo>
                  <a:lnTo>
                    <a:pt x="104" y="72"/>
                  </a:lnTo>
                  <a:lnTo>
                    <a:pt x="104" y="56"/>
                  </a:lnTo>
                  <a:lnTo>
                    <a:pt x="96" y="56"/>
                  </a:lnTo>
                  <a:lnTo>
                    <a:pt x="80" y="32"/>
                  </a:lnTo>
                  <a:lnTo>
                    <a:pt x="72" y="24"/>
                  </a:lnTo>
                  <a:lnTo>
                    <a:pt x="56" y="8"/>
                  </a:lnTo>
                  <a:lnTo>
                    <a:pt x="56" y="0"/>
                  </a:lnTo>
                  <a:lnTo>
                    <a:pt x="48" y="0"/>
                  </a:lnTo>
                  <a:lnTo>
                    <a:pt x="32"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1" name="Freeform 793"/>
            <p:cNvSpPr>
              <a:spLocks/>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2" name="Freeform 794"/>
            <p:cNvSpPr>
              <a:spLocks/>
            </p:cNvSpPr>
            <p:nvPr/>
          </p:nvSpPr>
          <p:spPr bwMode="auto">
            <a:xfrm>
              <a:off x="3279638" y="3743913"/>
              <a:ext cx="193004" cy="225903"/>
            </a:xfrm>
            <a:custGeom>
              <a:avLst/>
              <a:gdLst>
                <a:gd name="T0" fmla="*/ 2147483647 w 144"/>
                <a:gd name="T1" fmla="*/ 2147483647 h 168"/>
                <a:gd name="T2" fmla="*/ 2147483647 w 144"/>
                <a:gd name="T3" fmla="*/ 2147483647 h 168"/>
                <a:gd name="T4" fmla="*/ 2147483647 w 144"/>
                <a:gd name="T5" fmla="*/ 2147483647 h 168"/>
                <a:gd name="T6" fmla="*/ 2147483647 w 144"/>
                <a:gd name="T7" fmla="*/ 2147483647 h 168"/>
                <a:gd name="T8" fmla="*/ 2147483647 w 144"/>
                <a:gd name="T9" fmla="*/ 2147483647 h 168"/>
                <a:gd name="T10" fmla="*/ 2147483647 w 144"/>
                <a:gd name="T11" fmla="*/ 2147483647 h 168"/>
                <a:gd name="T12" fmla="*/ 2147483647 w 144"/>
                <a:gd name="T13" fmla="*/ 2147483647 h 168"/>
                <a:gd name="T14" fmla="*/ 2147483647 w 144"/>
                <a:gd name="T15" fmla="*/ 2147483647 h 168"/>
                <a:gd name="T16" fmla="*/ 2147483647 w 144"/>
                <a:gd name="T17" fmla="*/ 2147483647 h 168"/>
                <a:gd name="T18" fmla="*/ 2147483647 w 144"/>
                <a:gd name="T19" fmla="*/ 2147483647 h 168"/>
                <a:gd name="T20" fmla="*/ 2147483647 w 144"/>
                <a:gd name="T21" fmla="*/ 2147483647 h 168"/>
                <a:gd name="T22" fmla="*/ 2147483647 w 144"/>
                <a:gd name="T23" fmla="*/ 2147483647 h 168"/>
                <a:gd name="T24" fmla="*/ 2147483647 w 144"/>
                <a:gd name="T25" fmla="*/ 2147483647 h 168"/>
                <a:gd name="T26" fmla="*/ 2147483647 w 144"/>
                <a:gd name="T27" fmla="*/ 0 h 168"/>
                <a:gd name="T28" fmla="*/ 2147483647 w 144"/>
                <a:gd name="T29" fmla="*/ 2147483647 h 168"/>
                <a:gd name="T30" fmla="*/ 0 w 144"/>
                <a:gd name="T31" fmla="*/ 2147483647 h 168"/>
                <a:gd name="T32" fmla="*/ 2147483647 w 144"/>
                <a:gd name="T33" fmla="*/ 2147483647 h 168"/>
                <a:gd name="T34" fmla="*/ 2147483647 w 144"/>
                <a:gd name="T35" fmla="*/ 2147483647 h 168"/>
                <a:gd name="T36" fmla="*/ 0 w 144"/>
                <a:gd name="T37" fmla="*/ 2147483647 h 168"/>
                <a:gd name="T38" fmla="*/ 0 w 144"/>
                <a:gd name="T39" fmla="*/ 2147483647 h 168"/>
                <a:gd name="T40" fmla="*/ 2147483647 w 144"/>
                <a:gd name="T41" fmla="*/ 2147483647 h 168"/>
                <a:gd name="T42" fmla="*/ 2147483647 w 144"/>
                <a:gd name="T43" fmla="*/ 2147483647 h 168"/>
                <a:gd name="T44" fmla="*/ 2147483647 w 144"/>
                <a:gd name="T45" fmla="*/ 2147483647 h 168"/>
                <a:gd name="T46" fmla="*/ 2147483647 w 144"/>
                <a:gd name="T47" fmla="*/ 2147483647 h 168"/>
                <a:gd name="T48" fmla="*/ 2147483647 w 144"/>
                <a:gd name="T49" fmla="*/ 2147483647 h 168"/>
                <a:gd name="T50" fmla="*/ 2147483647 w 144"/>
                <a:gd name="T51" fmla="*/ 2147483647 h 168"/>
                <a:gd name="T52" fmla="*/ 2147483647 w 144"/>
                <a:gd name="T53" fmla="*/ 2147483647 h 168"/>
                <a:gd name="T54" fmla="*/ 2147483647 w 144"/>
                <a:gd name="T55" fmla="*/ 2147483647 h 168"/>
                <a:gd name="T56" fmla="*/ 2147483647 w 144"/>
                <a:gd name="T57" fmla="*/ 2147483647 h 1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4"/>
                <a:gd name="T88" fmla="*/ 0 h 168"/>
                <a:gd name="T89" fmla="*/ 144 w 144"/>
                <a:gd name="T90" fmla="*/ 168 h 16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4" h="168">
                  <a:moveTo>
                    <a:pt x="88" y="160"/>
                  </a:moveTo>
                  <a:lnTo>
                    <a:pt x="88" y="152"/>
                  </a:lnTo>
                  <a:lnTo>
                    <a:pt x="120" y="128"/>
                  </a:lnTo>
                  <a:lnTo>
                    <a:pt x="136" y="128"/>
                  </a:lnTo>
                  <a:lnTo>
                    <a:pt x="144" y="128"/>
                  </a:lnTo>
                  <a:lnTo>
                    <a:pt x="144" y="104"/>
                  </a:lnTo>
                  <a:lnTo>
                    <a:pt x="144" y="88"/>
                  </a:lnTo>
                  <a:lnTo>
                    <a:pt x="120" y="80"/>
                  </a:lnTo>
                  <a:lnTo>
                    <a:pt x="112" y="72"/>
                  </a:lnTo>
                  <a:lnTo>
                    <a:pt x="112" y="56"/>
                  </a:lnTo>
                  <a:lnTo>
                    <a:pt x="88" y="40"/>
                  </a:lnTo>
                  <a:lnTo>
                    <a:pt x="64" y="32"/>
                  </a:lnTo>
                  <a:lnTo>
                    <a:pt x="56" y="8"/>
                  </a:lnTo>
                  <a:lnTo>
                    <a:pt x="32" y="0"/>
                  </a:lnTo>
                  <a:lnTo>
                    <a:pt x="16" y="16"/>
                  </a:lnTo>
                  <a:lnTo>
                    <a:pt x="0" y="16"/>
                  </a:lnTo>
                  <a:lnTo>
                    <a:pt x="8" y="32"/>
                  </a:lnTo>
                  <a:lnTo>
                    <a:pt x="8" y="64"/>
                  </a:lnTo>
                  <a:lnTo>
                    <a:pt x="0" y="88"/>
                  </a:lnTo>
                  <a:lnTo>
                    <a:pt x="0" y="104"/>
                  </a:lnTo>
                  <a:lnTo>
                    <a:pt x="16" y="112"/>
                  </a:lnTo>
                  <a:lnTo>
                    <a:pt x="8" y="128"/>
                  </a:lnTo>
                  <a:lnTo>
                    <a:pt x="24" y="160"/>
                  </a:lnTo>
                  <a:lnTo>
                    <a:pt x="32" y="168"/>
                  </a:lnTo>
                  <a:lnTo>
                    <a:pt x="40" y="160"/>
                  </a:lnTo>
                  <a:lnTo>
                    <a:pt x="48" y="160"/>
                  </a:lnTo>
                  <a:lnTo>
                    <a:pt x="64" y="168"/>
                  </a:lnTo>
                  <a:lnTo>
                    <a:pt x="72" y="160"/>
                  </a:lnTo>
                  <a:lnTo>
                    <a:pt x="88" y="16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3" name="Freeform 795"/>
            <p:cNvSpPr>
              <a:spLocks/>
            </p:cNvSpPr>
            <p:nvPr/>
          </p:nvSpPr>
          <p:spPr bwMode="auto">
            <a:xfrm>
              <a:off x="3216034" y="3486208"/>
              <a:ext cx="654680" cy="697448"/>
            </a:xfrm>
            <a:custGeom>
              <a:avLst/>
              <a:gdLst>
                <a:gd name="T0" fmla="*/ 2147483647 w 488"/>
                <a:gd name="T1" fmla="*/ 2147483647 h 520"/>
                <a:gd name="T2" fmla="*/ 2147483647 w 488"/>
                <a:gd name="T3" fmla="*/ 2147483647 h 520"/>
                <a:gd name="T4" fmla="*/ 2147483647 w 488"/>
                <a:gd name="T5" fmla="*/ 2147483647 h 520"/>
                <a:gd name="T6" fmla="*/ 2147483647 w 488"/>
                <a:gd name="T7" fmla="*/ 2147483647 h 520"/>
                <a:gd name="T8" fmla="*/ 2147483647 w 488"/>
                <a:gd name="T9" fmla="*/ 2147483647 h 520"/>
                <a:gd name="T10" fmla="*/ 2147483647 w 488"/>
                <a:gd name="T11" fmla="*/ 2147483647 h 520"/>
                <a:gd name="T12" fmla="*/ 2147483647 w 488"/>
                <a:gd name="T13" fmla="*/ 2147483647 h 520"/>
                <a:gd name="T14" fmla="*/ 2147483647 w 488"/>
                <a:gd name="T15" fmla="*/ 2147483647 h 520"/>
                <a:gd name="T16" fmla="*/ 2147483647 w 488"/>
                <a:gd name="T17" fmla="*/ 2147483647 h 520"/>
                <a:gd name="T18" fmla="*/ 2147483647 w 488"/>
                <a:gd name="T19" fmla="*/ 2147483647 h 520"/>
                <a:gd name="T20" fmla="*/ 2147483647 w 488"/>
                <a:gd name="T21" fmla="*/ 2147483647 h 520"/>
                <a:gd name="T22" fmla="*/ 2147483647 w 488"/>
                <a:gd name="T23" fmla="*/ 2147483647 h 520"/>
                <a:gd name="T24" fmla="*/ 2147483647 w 488"/>
                <a:gd name="T25" fmla="*/ 2147483647 h 520"/>
                <a:gd name="T26" fmla="*/ 2147483647 w 488"/>
                <a:gd name="T27" fmla="*/ 2147483647 h 520"/>
                <a:gd name="T28" fmla="*/ 2147483647 w 488"/>
                <a:gd name="T29" fmla="*/ 2147483647 h 520"/>
                <a:gd name="T30" fmla="*/ 2147483647 w 488"/>
                <a:gd name="T31" fmla="*/ 2147483647 h 520"/>
                <a:gd name="T32" fmla="*/ 2147483647 w 488"/>
                <a:gd name="T33" fmla="*/ 2147483647 h 520"/>
                <a:gd name="T34" fmla="*/ 2147483647 w 488"/>
                <a:gd name="T35" fmla="*/ 2147483647 h 520"/>
                <a:gd name="T36" fmla="*/ 2147483647 w 488"/>
                <a:gd name="T37" fmla="*/ 2147483647 h 520"/>
                <a:gd name="T38" fmla="*/ 2147483647 w 488"/>
                <a:gd name="T39" fmla="*/ 2147483647 h 520"/>
                <a:gd name="T40" fmla="*/ 2147483647 w 488"/>
                <a:gd name="T41" fmla="*/ 2147483647 h 520"/>
                <a:gd name="T42" fmla="*/ 2147483647 w 488"/>
                <a:gd name="T43" fmla="*/ 2147483647 h 520"/>
                <a:gd name="T44" fmla="*/ 2147483647 w 488"/>
                <a:gd name="T45" fmla="*/ 2147483647 h 520"/>
                <a:gd name="T46" fmla="*/ 2147483647 w 488"/>
                <a:gd name="T47" fmla="*/ 0 h 520"/>
                <a:gd name="T48" fmla="*/ 2147483647 w 488"/>
                <a:gd name="T49" fmla="*/ 2147483647 h 520"/>
                <a:gd name="T50" fmla="*/ 2147483647 w 488"/>
                <a:gd name="T51" fmla="*/ 2147483647 h 520"/>
                <a:gd name="T52" fmla="*/ 2147483647 w 488"/>
                <a:gd name="T53" fmla="*/ 2147483647 h 520"/>
                <a:gd name="T54" fmla="*/ 2147483647 w 488"/>
                <a:gd name="T55" fmla="*/ 2147483647 h 520"/>
                <a:gd name="T56" fmla="*/ 2147483647 w 488"/>
                <a:gd name="T57" fmla="*/ 2147483647 h 520"/>
                <a:gd name="T58" fmla="*/ 2147483647 w 488"/>
                <a:gd name="T59" fmla="*/ 2147483647 h 520"/>
                <a:gd name="T60" fmla="*/ 0 w 488"/>
                <a:gd name="T61" fmla="*/ 2147483647 h 520"/>
                <a:gd name="T62" fmla="*/ 2147483647 w 488"/>
                <a:gd name="T63" fmla="*/ 2147483647 h 520"/>
                <a:gd name="T64" fmla="*/ 2147483647 w 488"/>
                <a:gd name="T65" fmla="*/ 2147483647 h 520"/>
                <a:gd name="T66" fmla="*/ 2147483647 w 488"/>
                <a:gd name="T67" fmla="*/ 2147483647 h 520"/>
                <a:gd name="T68" fmla="*/ 2147483647 w 488"/>
                <a:gd name="T69" fmla="*/ 2147483647 h 520"/>
                <a:gd name="T70" fmla="*/ 2147483647 w 488"/>
                <a:gd name="T71" fmla="*/ 2147483647 h 520"/>
                <a:gd name="T72" fmla="*/ 2147483647 w 488"/>
                <a:gd name="T73" fmla="*/ 2147483647 h 520"/>
                <a:gd name="T74" fmla="*/ 2147483647 w 488"/>
                <a:gd name="T75" fmla="*/ 2147483647 h 520"/>
                <a:gd name="T76" fmla="*/ 2147483647 w 488"/>
                <a:gd name="T77" fmla="*/ 2147483647 h 5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8"/>
                <a:gd name="T118" fmla="*/ 0 h 520"/>
                <a:gd name="T119" fmla="*/ 488 w 488"/>
                <a:gd name="T120" fmla="*/ 520 h 5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8" h="520">
                  <a:moveTo>
                    <a:pt x="248" y="400"/>
                  </a:moveTo>
                  <a:lnTo>
                    <a:pt x="248" y="408"/>
                  </a:lnTo>
                  <a:lnTo>
                    <a:pt x="240" y="432"/>
                  </a:lnTo>
                  <a:lnTo>
                    <a:pt x="232" y="440"/>
                  </a:lnTo>
                  <a:lnTo>
                    <a:pt x="200" y="464"/>
                  </a:lnTo>
                  <a:lnTo>
                    <a:pt x="208" y="464"/>
                  </a:lnTo>
                  <a:lnTo>
                    <a:pt x="200" y="464"/>
                  </a:lnTo>
                  <a:lnTo>
                    <a:pt x="216" y="472"/>
                  </a:lnTo>
                  <a:lnTo>
                    <a:pt x="232" y="480"/>
                  </a:lnTo>
                  <a:lnTo>
                    <a:pt x="248" y="496"/>
                  </a:lnTo>
                  <a:lnTo>
                    <a:pt x="256" y="520"/>
                  </a:lnTo>
                  <a:lnTo>
                    <a:pt x="264" y="504"/>
                  </a:lnTo>
                  <a:lnTo>
                    <a:pt x="280" y="488"/>
                  </a:lnTo>
                  <a:lnTo>
                    <a:pt x="296" y="472"/>
                  </a:lnTo>
                  <a:lnTo>
                    <a:pt x="312" y="416"/>
                  </a:lnTo>
                  <a:lnTo>
                    <a:pt x="328" y="392"/>
                  </a:lnTo>
                  <a:lnTo>
                    <a:pt x="368" y="368"/>
                  </a:lnTo>
                  <a:lnTo>
                    <a:pt x="400" y="360"/>
                  </a:lnTo>
                  <a:lnTo>
                    <a:pt x="408" y="360"/>
                  </a:lnTo>
                  <a:lnTo>
                    <a:pt x="416" y="344"/>
                  </a:lnTo>
                  <a:lnTo>
                    <a:pt x="416" y="328"/>
                  </a:lnTo>
                  <a:lnTo>
                    <a:pt x="432" y="304"/>
                  </a:lnTo>
                  <a:lnTo>
                    <a:pt x="432" y="296"/>
                  </a:lnTo>
                  <a:lnTo>
                    <a:pt x="440" y="232"/>
                  </a:lnTo>
                  <a:lnTo>
                    <a:pt x="448" y="224"/>
                  </a:lnTo>
                  <a:lnTo>
                    <a:pt x="488" y="176"/>
                  </a:lnTo>
                  <a:lnTo>
                    <a:pt x="488" y="160"/>
                  </a:lnTo>
                  <a:lnTo>
                    <a:pt x="480" y="136"/>
                  </a:lnTo>
                  <a:lnTo>
                    <a:pt x="456" y="128"/>
                  </a:lnTo>
                  <a:lnTo>
                    <a:pt x="424" y="104"/>
                  </a:lnTo>
                  <a:lnTo>
                    <a:pt x="384" y="104"/>
                  </a:lnTo>
                  <a:lnTo>
                    <a:pt x="368" y="96"/>
                  </a:lnTo>
                  <a:lnTo>
                    <a:pt x="360" y="88"/>
                  </a:lnTo>
                  <a:lnTo>
                    <a:pt x="328" y="72"/>
                  </a:lnTo>
                  <a:lnTo>
                    <a:pt x="304" y="56"/>
                  </a:lnTo>
                  <a:lnTo>
                    <a:pt x="296" y="40"/>
                  </a:lnTo>
                  <a:lnTo>
                    <a:pt x="288" y="8"/>
                  </a:lnTo>
                  <a:lnTo>
                    <a:pt x="280" y="8"/>
                  </a:lnTo>
                  <a:lnTo>
                    <a:pt x="264" y="32"/>
                  </a:lnTo>
                  <a:lnTo>
                    <a:pt x="248" y="40"/>
                  </a:lnTo>
                  <a:lnTo>
                    <a:pt x="224" y="40"/>
                  </a:lnTo>
                  <a:lnTo>
                    <a:pt x="216" y="40"/>
                  </a:lnTo>
                  <a:lnTo>
                    <a:pt x="192" y="48"/>
                  </a:lnTo>
                  <a:lnTo>
                    <a:pt x="184" y="48"/>
                  </a:lnTo>
                  <a:lnTo>
                    <a:pt x="168" y="40"/>
                  </a:lnTo>
                  <a:lnTo>
                    <a:pt x="176" y="16"/>
                  </a:lnTo>
                  <a:lnTo>
                    <a:pt x="168" y="0"/>
                  </a:lnTo>
                  <a:lnTo>
                    <a:pt x="160" y="0"/>
                  </a:lnTo>
                  <a:lnTo>
                    <a:pt x="160" y="8"/>
                  </a:lnTo>
                  <a:lnTo>
                    <a:pt x="144" y="16"/>
                  </a:lnTo>
                  <a:lnTo>
                    <a:pt x="112" y="16"/>
                  </a:lnTo>
                  <a:lnTo>
                    <a:pt x="120" y="32"/>
                  </a:lnTo>
                  <a:lnTo>
                    <a:pt x="128" y="48"/>
                  </a:lnTo>
                  <a:lnTo>
                    <a:pt x="88" y="56"/>
                  </a:lnTo>
                  <a:lnTo>
                    <a:pt x="80" y="48"/>
                  </a:lnTo>
                  <a:lnTo>
                    <a:pt x="48" y="56"/>
                  </a:lnTo>
                  <a:lnTo>
                    <a:pt x="48" y="72"/>
                  </a:lnTo>
                  <a:lnTo>
                    <a:pt x="40" y="120"/>
                  </a:lnTo>
                  <a:lnTo>
                    <a:pt x="32" y="112"/>
                  </a:lnTo>
                  <a:lnTo>
                    <a:pt x="32" y="120"/>
                  </a:lnTo>
                  <a:lnTo>
                    <a:pt x="16" y="128"/>
                  </a:lnTo>
                  <a:lnTo>
                    <a:pt x="0" y="152"/>
                  </a:lnTo>
                  <a:lnTo>
                    <a:pt x="0" y="176"/>
                  </a:lnTo>
                  <a:lnTo>
                    <a:pt x="16" y="192"/>
                  </a:lnTo>
                  <a:lnTo>
                    <a:pt x="40" y="184"/>
                  </a:lnTo>
                  <a:lnTo>
                    <a:pt x="40" y="208"/>
                  </a:lnTo>
                  <a:lnTo>
                    <a:pt x="48" y="208"/>
                  </a:lnTo>
                  <a:lnTo>
                    <a:pt x="64" y="208"/>
                  </a:lnTo>
                  <a:lnTo>
                    <a:pt x="80" y="192"/>
                  </a:lnTo>
                  <a:lnTo>
                    <a:pt x="104" y="200"/>
                  </a:lnTo>
                  <a:lnTo>
                    <a:pt x="112" y="224"/>
                  </a:lnTo>
                  <a:lnTo>
                    <a:pt x="136" y="232"/>
                  </a:lnTo>
                  <a:lnTo>
                    <a:pt x="160" y="248"/>
                  </a:lnTo>
                  <a:lnTo>
                    <a:pt x="160" y="264"/>
                  </a:lnTo>
                  <a:lnTo>
                    <a:pt x="168" y="272"/>
                  </a:lnTo>
                  <a:lnTo>
                    <a:pt x="192" y="280"/>
                  </a:lnTo>
                  <a:lnTo>
                    <a:pt x="192" y="296"/>
                  </a:lnTo>
                  <a:lnTo>
                    <a:pt x="192" y="320"/>
                  </a:lnTo>
                  <a:lnTo>
                    <a:pt x="248" y="400"/>
                  </a:lnTo>
                  <a:close/>
                </a:path>
              </a:pathLst>
            </a:custGeom>
            <a:grpFill/>
            <a:ln w="3175"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244" name="Freeform 796"/>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w 56"/>
                <a:gd name="T17" fmla="*/ 0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80"/>
                <a:gd name="T29" fmla="*/ 56 w 56"/>
                <a:gd name="T30" fmla="*/ 80 h 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80">
                  <a:moveTo>
                    <a:pt x="0" y="0"/>
                  </a:moveTo>
                  <a:lnTo>
                    <a:pt x="0" y="8"/>
                  </a:lnTo>
                  <a:lnTo>
                    <a:pt x="16" y="24"/>
                  </a:lnTo>
                  <a:lnTo>
                    <a:pt x="24" y="32"/>
                  </a:lnTo>
                  <a:lnTo>
                    <a:pt x="40" y="56"/>
                  </a:lnTo>
                  <a:lnTo>
                    <a:pt x="48" y="64"/>
                  </a:lnTo>
                  <a:lnTo>
                    <a:pt x="48" y="72"/>
                  </a:lnTo>
                  <a:lnTo>
                    <a:pt x="56" y="80"/>
                  </a:lnTo>
                  <a:lnTo>
                    <a:pt x="0"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5" name="Freeform 797"/>
            <p:cNvSpPr>
              <a:spLocks/>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6" name="Freeform 798"/>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7" name="Freeform 799"/>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8" name="Freeform 800"/>
            <p:cNvSpPr>
              <a:spLocks/>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
                <a:gd name="T37" fmla="*/ 0 h 56"/>
                <a:gd name="T38" fmla="*/ 48 w 48"/>
                <a:gd name="T39" fmla="*/ 56 h 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9" name="Freeform 801"/>
            <p:cNvSpPr>
              <a:spLocks/>
            </p:cNvSpPr>
            <p:nvPr/>
          </p:nvSpPr>
          <p:spPr bwMode="auto">
            <a:xfrm>
              <a:off x="3225904" y="3367774"/>
              <a:ext cx="225903" cy="194101"/>
            </a:xfrm>
            <a:custGeom>
              <a:avLst/>
              <a:gdLst>
                <a:gd name="T0" fmla="*/ 2147483647 w 168"/>
                <a:gd name="T1" fmla="*/ 2147483647 h 144"/>
                <a:gd name="T2" fmla="*/ 2147483647 w 168"/>
                <a:gd name="T3" fmla="*/ 2147483647 h 144"/>
                <a:gd name="T4" fmla="*/ 2147483647 w 168"/>
                <a:gd name="T5" fmla="*/ 2147483647 h 144"/>
                <a:gd name="T6" fmla="*/ 2147483647 w 168"/>
                <a:gd name="T7" fmla="*/ 2147483647 h 144"/>
                <a:gd name="T8" fmla="*/ 2147483647 w 168"/>
                <a:gd name="T9" fmla="*/ 2147483647 h 144"/>
                <a:gd name="T10" fmla="*/ 2147483647 w 168"/>
                <a:gd name="T11" fmla="*/ 2147483647 h 144"/>
                <a:gd name="T12" fmla="*/ 2147483647 w 168"/>
                <a:gd name="T13" fmla="*/ 2147483647 h 144"/>
                <a:gd name="T14" fmla="*/ 2147483647 w 168"/>
                <a:gd name="T15" fmla="*/ 2147483647 h 144"/>
                <a:gd name="T16" fmla="*/ 2147483647 w 168"/>
                <a:gd name="T17" fmla="*/ 2147483647 h 144"/>
                <a:gd name="T18" fmla="*/ 2147483647 w 168"/>
                <a:gd name="T19" fmla="*/ 2147483647 h 144"/>
                <a:gd name="T20" fmla="*/ 2147483647 w 168"/>
                <a:gd name="T21" fmla="*/ 2147483647 h 144"/>
                <a:gd name="T22" fmla="*/ 2147483647 w 168"/>
                <a:gd name="T23" fmla="*/ 2147483647 h 144"/>
                <a:gd name="T24" fmla="*/ 2147483647 w 168"/>
                <a:gd name="T25" fmla="*/ 0 h 144"/>
                <a:gd name="T26" fmla="*/ 0 w 168"/>
                <a:gd name="T27" fmla="*/ 2147483647 h 144"/>
                <a:gd name="T28" fmla="*/ 0 w 168"/>
                <a:gd name="T29" fmla="*/ 2147483647 h 144"/>
                <a:gd name="T30" fmla="*/ 2147483647 w 168"/>
                <a:gd name="T31" fmla="*/ 2147483647 h 144"/>
                <a:gd name="T32" fmla="*/ 2147483647 w 168"/>
                <a:gd name="T33" fmla="*/ 2147483647 h 144"/>
                <a:gd name="T34" fmla="*/ 2147483647 w 168"/>
                <a:gd name="T35" fmla="*/ 2147483647 h 144"/>
                <a:gd name="T36" fmla="*/ 2147483647 w 168"/>
                <a:gd name="T37" fmla="*/ 2147483647 h 144"/>
                <a:gd name="T38" fmla="*/ 2147483647 w 168"/>
                <a:gd name="T39" fmla="*/ 2147483647 h 144"/>
                <a:gd name="T40" fmla="*/ 2147483647 w 168"/>
                <a:gd name="T41" fmla="*/ 2147483647 h 144"/>
                <a:gd name="T42" fmla="*/ 2147483647 w 168"/>
                <a:gd name="T43" fmla="*/ 2147483647 h 144"/>
                <a:gd name="T44" fmla="*/ 2147483647 w 168"/>
                <a:gd name="T45" fmla="*/ 2147483647 h 144"/>
                <a:gd name="T46" fmla="*/ 2147483647 w 168"/>
                <a:gd name="T47" fmla="*/ 2147483647 h 144"/>
                <a:gd name="T48" fmla="*/ 2147483647 w 168"/>
                <a:gd name="T49" fmla="*/ 2147483647 h 144"/>
                <a:gd name="T50" fmla="*/ 2147483647 w 168"/>
                <a:gd name="T51" fmla="*/ 2147483647 h 144"/>
                <a:gd name="T52" fmla="*/ 2147483647 w 168"/>
                <a:gd name="T53" fmla="*/ 2147483647 h 144"/>
                <a:gd name="T54" fmla="*/ 2147483647 w 168"/>
                <a:gd name="T55" fmla="*/ 2147483647 h 14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44"/>
                <a:gd name="T86" fmla="*/ 168 w 168"/>
                <a:gd name="T87" fmla="*/ 144 h 14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44">
                  <a:moveTo>
                    <a:pt x="152" y="88"/>
                  </a:moveTo>
                  <a:lnTo>
                    <a:pt x="144" y="72"/>
                  </a:lnTo>
                  <a:lnTo>
                    <a:pt x="152" y="64"/>
                  </a:lnTo>
                  <a:lnTo>
                    <a:pt x="168" y="48"/>
                  </a:lnTo>
                  <a:lnTo>
                    <a:pt x="152" y="40"/>
                  </a:lnTo>
                  <a:lnTo>
                    <a:pt x="152" y="32"/>
                  </a:lnTo>
                  <a:lnTo>
                    <a:pt x="128" y="24"/>
                  </a:lnTo>
                  <a:lnTo>
                    <a:pt x="88" y="24"/>
                  </a:lnTo>
                  <a:lnTo>
                    <a:pt x="64" y="24"/>
                  </a:lnTo>
                  <a:lnTo>
                    <a:pt x="64" y="16"/>
                  </a:lnTo>
                  <a:lnTo>
                    <a:pt x="40" y="8"/>
                  </a:lnTo>
                  <a:lnTo>
                    <a:pt x="24" y="16"/>
                  </a:lnTo>
                  <a:lnTo>
                    <a:pt x="16" y="0"/>
                  </a:lnTo>
                  <a:lnTo>
                    <a:pt x="0" y="8"/>
                  </a:lnTo>
                  <a:lnTo>
                    <a:pt x="0" y="40"/>
                  </a:lnTo>
                  <a:lnTo>
                    <a:pt x="8" y="64"/>
                  </a:lnTo>
                  <a:lnTo>
                    <a:pt x="48" y="80"/>
                  </a:lnTo>
                  <a:lnTo>
                    <a:pt x="64" y="80"/>
                  </a:lnTo>
                  <a:lnTo>
                    <a:pt x="64" y="88"/>
                  </a:lnTo>
                  <a:lnTo>
                    <a:pt x="72" y="104"/>
                  </a:lnTo>
                  <a:lnTo>
                    <a:pt x="72" y="136"/>
                  </a:lnTo>
                  <a:lnTo>
                    <a:pt x="80" y="144"/>
                  </a:lnTo>
                  <a:lnTo>
                    <a:pt x="120" y="136"/>
                  </a:lnTo>
                  <a:lnTo>
                    <a:pt x="112" y="120"/>
                  </a:lnTo>
                  <a:lnTo>
                    <a:pt x="104" y="104"/>
                  </a:lnTo>
                  <a:lnTo>
                    <a:pt x="136" y="104"/>
                  </a:lnTo>
                  <a:lnTo>
                    <a:pt x="152" y="96"/>
                  </a:lnTo>
                  <a:lnTo>
                    <a:pt x="152" y="8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0" name="Freeform 802"/>
            <p:cNvSpPr>
              <a:spLocks/>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0 h 224"/>
                <a:gd name="T26" fmla="*/ 2147483647 w 160"/>
                <a:gd name="T27" fmla="*/ 2147483647 h 224"/>
                <a:gd name="T28" fmla="*/ 2147483647 w 160"/>
                <a:gd name="T29" fmla="*/ 2147483647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0 w 160"/>
                <a:gd name="T39" fmla="*/ 2147483647 h 224"/>
                <a:gd name="T40" fmla="*/ 2147483647 w 160"/>
                <a:gd name="T41" fmla="*/ 2147483647 h 224"/>
                <a:gd name="T42" fmla="*/ 2147483647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0"/>
                <a:gd name="T91" fmla="*/ 0 h 224"/>
                <a:gd name="T92" fmla="*/ 160 w 160"/>
                <a:gd name="T93" fmla="*/ 224 h 22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0" h="224">
                  <a:moveTo>
                    <a:pt x="152" y="136"/>
                  </a:move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1" name="Freeform 803"/>
            <p:cNvSpPr>
              <a:spLocks/>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2147483647 w 48"/>
                <a:gd name="T25" fmla="*/ 2147483647 h 56"/>
                <a:gd name="T26" fmla="*/ 2147483647 w 48"/>
                <a:gd name="T27" fmla="*/ 2147483647 h 56"/>
                <a:gd name="T28" fmla="*/ 2147483647 w 48"/>
                <a:gd name="T29" fmla="*/ 2147483647 h 56"/>
                <a:gd name="T30" fmla="*/ 2147483647 w 48"/>
                <a:gd name="T31" fmla="*/ 2147483647 h 56"/>
                <a:gd name="T32" fmla="*/ 2147483647 w 48"/>
                <a:gd name="T33" fmla="*/ 2147483647 h 56"/>
                <a:gd name="T34" fmla="*/ 2147483647 w 48"/>
                <a:gd name="T35" fmla="*/ 2147483647 h 56"/>
                <a:gd name="T36" fmla="*/ 2147483647 w 48"/>
                <a:gd name="T37" fmla="*/ 0 h 56"/>
                <a:gd name="T38" fmla="*/ 2147483647 w 48"/>
                <a:gd name="T39" fmla="*/ 2147483647 h 56"/>
                <a:gd name="T40" fmla="*/ 0 w 48"/>
                <a:gd name="T41" fmla="*/ 2147483647 h 56"/>
                <a:gd name="T42" fmla="*/ 2147483647 w 48"/>
                <a:gd name="T43" fmla="*/ 2147483647 h 56"/>
                <a:gd name="T44" fmla="*/ 2147483647 w 48"/>
                <a:gd name="T45" fmla="*/ 2147483647 h 56"/>
                <a:gd name="T46" fmla="*/ 2147483647 w 48"/>
                <a:gd name="T47" fmla="*/ 2147483647 h 56"/>
                <a:gd name="T48" fmla="*/ 2147483647 w 48"/>
                <a:gd name="T49" fmla="*/ 2147483647 h 56"/>
                <a:gd name="T50" fmla="*/ 2147483647 w 48"/>
                <a:gd name="T51" fmla="*/ 2147483647 h 56"/>
                <a:gd name="T52" fmla="*/ 2147483647 w 48"/>
                <a:gd name="T53" fmla="*/ 2147483647 h 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
                <a:gd name="T82" fmla="*/ 0 h 56"/>
                <a:gd name="T83" fmla="*/ 48 w 48"/>
                <a:gd name="T84" fmla="*/ 56 h 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2" name="Freeform 804"/>
            <p:cNvSpPr>
              <a:spLocks/>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2147483647 h 224"/>
                <a:gd name="T26" fmla="*/ 2147483647 w 160"/>
                <a:gd name="T27" fmla="*/ 0 h 224"/>
                <a:gd name="T28" fmla="*/ 2147483647 w 160"/>
                <a:gd name="T29" fmla="*/ 0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2147483647 w 160"/>
                <a:gd name="T39" fmla="*/ 2147483647 h 224"/>
                <a:gd name="T40" fmla="*/ 2147483647 w 160"/>
                <a:gd name="T41" fmla="*/ 2147483647 h 224"/>
                <a:gd name="T42" fmla="*/ 0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2147483647 w 160"/>
                <a:gd name="T61" fmla="*/ 2147483647 h 224"/>
                <a:gd name="T62" fmla="*/ 2147483647 w 160"/>
                <a:gd name="T63" fmla="*/ 2147483647 h 224"/>
                <a:gd name="T64" fmla="*/ 2147483647 w 160"/>
                <a:gd name="T65" fmla="*/ 2147483647 h 224"/>
                <a:gd name="T66" fmla="*/ 2147483647 w 160"/>
                <a:gd name="T67" fmla="*/ 2147483647 h 224"/>
                <a:gd name="T68" fmla="*/ 2147483647 w 160"/>
                <a:gd name="T69" fmla="*/ 2147483647 h 224"/>
                <a:gd name="T70" fmla="*/ 2147483647 w 160"/>
                <a:gd name="T71" fmla="*/ 2147483647 h 224"/>
                <a:gd name="T72" fmla="*/ 2147483647 w 160"/>
                <a:gd name="T73" fmla="*/ 2147483647 h 224"/>
                <a:gd name="T74" fmla="*/ 2147483647 w 160"/>
                <a:gd name="T75" fmla="*/ 2147483647 h 224"/>
                <a:gd name="T76" fmla="*/ 2147483647 w 160"/>
                <a:gd name="T77" fmla="*/ 2147483647 h 224"/>
                <a:gd name="T78" fmla="*/ 2147483647 w 160"/>
                <a:gd name="T79" fmla="*/ 2147483647 h 224"/>
                <a:gd name="T80" fmla="*/ 2147483647 w 160"/>
                <a:gd name="T81" fmla="*/ 2147483647 h 224"/>
                <a:gd name="T82" fmla="*/ 2147483647 w 160"/>
                <a:gd name="T83" fmla="*/ 2147483647 h 224"/>
                <a:gd name="T84" fmla="*/ 2147483647 w 160"/>
                <a:gd name="T85" fmla="*/ 2147483647 h 224"/>
                <a:gd name="T86" fmla="*/ 2147483647 w 160"/>
                <a:gd name="T87" fmla="*/ 2147483647 h 224"/>
                <a:gd name="T88" fmla="*/ 2147483647 w 160"/>
                <a:gd name="T89" fmla="*/ 0 h 224"/>
                <a:gd name="T90" fmla="*/ 2147483647 w 160"/>
                <a:gd name="T91" fmla="*/ 0 h 224"/>
                <a:gd name="T92" fmla="*/ 2147483647 w 160"/>
                <a:gd name="T93" fmla="*/ 2147483647 h 224"/>
                <a:gd name="T94" fmla="*/ 2147483647 w 160"/>
                <a:gd name="T95" fmla="*/ 2147483647 h 224"/>
                <a:gd name="T96" fmla="*/ 2147483647 w 160"/>
                <a:gd name="T97" fmla="*/ 2147483647 h 224"/>
                <a:gd name="T98" fmla="*/ 2147483647 w 160"/>
                <a:gd name="T99" fmla="*/ 2147483647 h 224"/>
                <a:gd name="T100" fmla="*/ 2147483647 w 160"/>
                <a:gd name="T101" fmla="*/ 2147483647 h 224"/>
                <a:gd name="T102" fmla="*/ 2147483647 w 160"/>
                <a:gd name="T103" fmla="*/ 2147483647 h 224"/>
                <a:gd name="T104" fmla="*/ 0 w 160"/>
                <a:gd name="T105" fmla="*/ 2147483647 h 224"/>
                <a:gd name="T106" fmla="*/ 2147483647 w 160"/>
                <a:gd name="T107" fmla="*/ 2147483647 h 224"/>
                <a:gd name="T108" fmla="*/ 2147483647 w 160"/>
                <a:gd name="T109" fmla="*/ 2147483647 h 224"/>
                <a:gd name="T110" fmla="*/ 2147483647 w 160"/>
                <a:gd name="T111" fmla="*/ 2147483647 h 224"/>
                <a:gd name="T112" fmla="*/ 2147483647 w 160"/>
                <a:gd name="T113" fmla="*/ 2147483647 h 224"/>
                <a:gd name="T114" fmla="*/ 2147483647 w 160"/>
                <a:gd name="T115" fmla="*/ 2147483647 h 224"/>
                <a:gd name="T116" fmla="*/ 2147483647 w 160"/>
                <a:gd name="T117" fmla="*/ 2147483647 h 224"/>
                <a:gd name="T118" fmla="*/ 2147483647 w 160"/>
                <a:gd name="T119" fmla="*/ 2147483647 h 224"/>
                <a:gd name="T120" fmla="*/ 2147483647 w 160"/>
                <a:gd name="T121" fmla="*/ 2147483647 h 224"/>
                <a:gd name="T122" fmla="*/ 2147483647 w 160"/>
                <a:gd name="T123" fmla="*/ 2147483647 h 224"/>
                <a:gd name="T124" fmla="*/ 2147483647 w 160"/>
                <a:gd name="T125" fmla="*/ 2147483647 h 2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0"/>
                <a:gd name="T190" fmla="*/ 0 h 224"/>
                <a:gd name="T191" fmla="*/ 160 w 160"/>
                <a:gd name="T192" fmla="*/ 224 h 2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0" h="224">
                  <a:moveTo>
                    <a:pt x="152" y="136"/>
                  </a:move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3" name="Freeform 805"/>
            <p:cNvSpPr>
              <a:spLocks/>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4" name="Freeform 806"/>
            <p:cNvSpPr>
              <a:spLocks/>
            </p:cNvSpPr>
            <p:nvPr/>
          </p:nvSpPr>
          <p:spPr bwMode="auto">
            <a:xfrm>
              <a:off x="2947363" y="3304170"/>
              <a:ext cx="96502" cy="42768"/>
            </a:xfrm>
            <a:custGeom>
              <a:avLst/>
              <a:gdLst>
                <a:gd name="T0" fmla="*/ 2147483647 w 72"/>
                <a:gd name="T1" fmla="*/ 2147483647 h 32"/>
                <a:gd name="T2" fmla="*/ 2147483647 w 72"/>
                <a:gd name="T3" fmla="*/ 0 h 32"/>
                <a:gd name="T4" fmla="*/ 2147483647 w 72"/>
                <a:gd name="T5" fmla="*/ 0 h 32"/>
                <a:gd name="T6" fmla="*/ 0 w 72"/>
                <a:gd name="T7" fmla="*/ 2147483647 h 32"/>
                <a:gd name="T8" fmla="*/ 0 w 72"/>
                <a:gd name="T9" fmla="*/ 2147483647 h 32"/>
                <a:gd name="T10" fmla="*/ 2147483647 w 72"/>
                <a:gd name="T11" fmla="*/ 2147483647 h 32"/>
                <a:gd name="T12" fmla="*/ 2147483647 w 72"/>
                <a:gd name="T13" fmla="*/ 2147483647 h 32"/>
                <a:gd name="T14" fmla="*/ 2147483647 w 7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32"/>
                <a:gd name="T26" fmla="*/ 72 w 7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32">
                  <a:moveTo>
                    <a:pt x="72" y="8"/>
                  </a:moveTo>
                  <a:lnTo>
                    <a:pt x="32" y="0"/>
                  </a:lnTo>
                  <a:lnTo>
                    <a:pt x="16" y="0"/>
                  </a:lnTo>
                  <a:lnTo>
                    <a:pt x="0" y="8"/>
                  </a:lnTo>
                  <a:lnTo>
                    <a:pt x="0" y="24"/>
                  </a:lnTo>
                  <a:lnTo>
                    <a:pt x="16" y="32"/>
                  </a:lnTo>
                  <a:lnTo>
                    <a:pt x="48" y="24"/>
                  </a:lnTo>
                  <a:lnTo>
                    <a:pt x="72"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5" name="Freeform 807"/>
            <p:cNvSpPr>
              <a:spLocks/>
            </p:cNvSpPr>
            <p:nvPr/>
          </p:nvSpPr>
          <p:spPr bwMode="auto">
            <a:xfrm>
              <a:off x="2893629" y="3271271"/>
              <a:ext cx="74570" cy="64701"/>
            </a:xfrm>
            <a:custGeom>
              <a:avLst/>
              <a:gdLst>
                <a:gd name="T0" fmla="*/ 2147483647 w 56"/>
                <a:gd name="T1" fmla="*/ 2147483647 h 48"/>
                <a:gd name="T2" fmla="*/ 2147483647 w 56"/>
                <a:gd name="T3" fmla="*/ 2147483647 h 48"/>
                <a:gd name="T4" fmla="*/ 2147483647 w 56"/>
                <a:gd name="T5" fmla="*/ 0 h 48"/>
                <a:gd name="T6" fmla="*/ 2147483647 w 56"/>
                <a:gd name="T7" fmla="*/ 0 h 48"/>
                <a:gd name="T8" fmla="*/ 2147483647 w 56"/>
                <a:gd name="T9" fmla="*/ 2147483647 h 48"/>
                <a:gd name="T10" fmla="*/ 2147483647 w 56"/>
                <a:gd name="T11" fmla="*/ 2147483647 h 48"/>
                <a:gd name="T12" fmla="*/ 2147483647 w 56"/>
                <a:gd name="T13" fmla="*/ 2147483647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56" y="24"/>
                  </a:moveTo>
                  <a:lnTo>
                    <a:pt x="40" y="16"/>
                  </a:lnTo>
                  <a:lnTo>
                    <a:pt x="40" y="0"/>
                  </a:lnTo>
                  <a:lnTo>
                    <a:pt x="24" y="0"/>
                  </a:lnTo>
                  <a:lnTo>
                    <a:pt x="16" y="8"/>
                  </a:lnTo>
                  <a:lnTo>
                    <a:pt x="24" y="24"/>
                  </a:lnTo>
                  <a:lnTo>
                    <a:pt x="8" y="24"/>
                  </a:lnTo>
                  <a:lnTo>
                    <a:pt x="0" y="32"/>
                  </a:lnTo>
                  <a:lnTo>
                    <a:pt x="0" y="40"/>
                  </a:lnTo>
                  <a:lnTo>
                    <a:pt x="0" y="48"/>
                  </a:lnTo>
                  <a:lnTo>
                    <a:pt x="24" y="48"/>
                  </a:lnTo>
                  <a:lnTo>
                    <a:pt x="40" y="48"/>
                  </a:lnTo>
                  <a:lnTo>
                    <a:pt x="40" y="32"/>
                  </a:lnTo>
                  <a:lnTo>
                    <a:pt x="56" y="2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6" name="Freeform 808"/>
            <p:cNvSpPr>
              <a:spLocks/>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0 h 248"/>
                <a:gd name="T48" fmla="*/ 0 w 384"/>
                <a:gd name="T49" fmla="*/ 0 h 248"/>
                <a:gd name="T50" fmla="*/ 2147483647 w 384"/>
                <a:gd name="T51" fmla="*/ 2147483647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84"/>
                <a:gd name="T166" fmla="*/ 0 h 248"/>
                <a:gd name="T167" fmla="*/ 384 w 384"/>
                <a:gd name="T168" fmla="*/ 248 h 24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7" name="Freeform 809"/>
            <p:cNvSpPr>
              <a:spLocks/>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8" name="Freeform 810"/>
            <p:cNvSpPr>
              <a:spLocks/>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2147483647 h 248"/>
                <a:gd name="T48" fmla="*/ 2147483647 w 384"/>
                <a:gd name="T49" fmla="*/ 0 h 248"/>
                <a:gd name="T50" fmla="*/ 0 w 384"/>
                <a:gd name="T51" fmla="*/ 0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2147483647 w 384"/>
                <a:gd name="T111" fmla="*/ 2147483647 h 2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84"/>
                <a:gd name="T169" fmla="*/ 0 h 248"/>
                <a:gd name="T170" fmla="*/ 384 w 384"/>
                <a:gd name="T171" fmla="*/ 248 h 24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9" name="Freeform 778"/>
            <p:cNvSpPr>
              <a:spLocks/>
            </p:cNvSpPr>
            <p:nvPr/>
          </p:nvSpPr>
          <p:spPr bwMode="auto">
            <a:xfrm>
              <a:off x="2071166" y="1789743"/>
              <a:ext cx="1449727" cy="999017"/>
            </a:xfrm>
            <a:custGeom>
              <a:avLst/>
              <a:gdLst>
                <a:gd name="T0" fmla="*/ 2147483647 w 1080"/>
                <a:gd name="T1" fmla="*/ 2147483647 h 744"/>
                <a:gd name="T2" fmla="*/ 2147483647 w 1080"/>
                <a:gd name="T3" fmla="*/ 2147483647 h 744"/>
                <a:gd name="T4" fmla="*/ 2147483647 w 1080"/>
                <a:gd name="T5" fmla="*/ 2147483647 h 744"/>
                <a:gd name="T6" fmla="*/ 2147483647 w 1080"/>
                <a:gd name="T7" fmla="*/ 2147483647 h 744"/>
                <a:gd name="T8" fmla="*/ 2147483647 w 1080"/>
                <a:gd name="T9" fmla="*/ 2147483647 h 744"/>
                <a:gd name="T10" fmla="*/ 2147483647 w 1080"/>
                <a:gd name="T11" fmla="*/ 2147483647 h 744"/>
                <a:gd name="T12" fmla="*/ 2147483647 w 1080"/>
                <a:gd name="T13" fmla="*/ 2147483647 h 744"/>
                <a:gd name="T14" fmla="*/ 2147483647 w 1080"/>
                <a:gd name="T15" fmla="*/ 2147483647 h 744"/>
                <a:gd name="T16" fmla="*/ 2147483647 w 1080"/>
                <a:gd name="T17" fmla="*/ 2147483647 h 744"/>
                <a:gd name="T18" fmla="*/ 2147483647 w 1080"/>
                <a:gd name="T19" fmla="*/ 2147483647 h 744"/>
                <a:gd name="T20" fmla="*/ 2147483647 w 1080"/>
                <a:gd name="T21" fmla="*/ 2147483647 h 744"/>
                <a:gd name="T22" fmla="*/ 2147483647 w 1080"/>
                <a:gd name="T23" fmla="*/ 2147483647 h 744"/>
                <a:gd name="T24" fmla="*/ 2147483647 w 1080"/>
                <a:gd name="T25" fmla="*/ 2147483647 h 744"/>
                <a:gd name="T26" fmla="*/ 2147483647 w 1080"/>
                <a:gd name="T27" fmla="*/ 2147483647 h 744"/>
                <a:gd name="T28" fmla="*/ 2147483647 w 1080"/>
                <a:gd name="T29" fmla="*/ 2147483647 h 744"/>
                <a:gd name="T30" fmla="*/ 2147483647 w 1080"/>
                <a:gd name="T31" fmla="*/ 2147483647 h 744"/>
                <a:gd name="T32" fmla="*/ 2147483647 w 1080"/>
                <a:gd name="T33" fmla="*/ 2147483647 h 744"/>
                <a:gd name="T34" fmla="*/ 2147483647 w 1080"/>
                <a:gd name="T35" fmla="*/ 2147483647 h 744"/>
                <a:gd name="T36" fmla="*/ 2147483647 w 1080"/>
                <a:gd name="T37" fmla="*/ 2147483647 h 744"/>
                <a:gd name="T38" fmla="*/ 2147483647 w 1080"/>
                <a:gd name="T39" fmla="*/ 2147483647 h 744"/>
                <a:gd name="T40" fmla="*/ 2147483647 w 1080"/>
                <a:gd name="T41" fmla="*/ 2147483647 h 744"/>
                <a:gd name="T42" fmla="*/ 2147483647 w 1080"/>
                <a:gd name="T43" fmla="*/ 2147483647 h 744"/>
                <a:gd name="T44" fmla="*/ 2147483647 w 1080"/>
                <a:gd name="T45" fmla="*/ 2147483647 h 744"/>
                <a:gd name="T46" fmla="*/ 2147483647 w 1080"/>
                <a:gd name="T47" fmla="*/ 2147483647 h 744"/>
                <a:gd name="T48" fmla="*/ 2147483647 w 1080"/>
                <a:gd name="T49" fmla="*/ 2147483647 h 744"/>
                <a:gd name="T50" fmla="*/ 2147483647 w 1080"/>
                <a:gd name="T51" fmla="*/ 2147483647 h 744"/>
                <a:gd name="T52" fmla="*/ 2147483647 w 1080"/>
                <a:gd name="T53" fmla="*/ 2147483647 h 744"/>
                <a:gd name="T54" fmla="*/ 2147483647 w 1080"/>
                <a:gd name="T55" fmla="*/ 2147483647 h 744"/>
                <a:gd name="T56" fmla="*/ 2147483647 w 1080"/>
                <a:gd name="T57" fmla="*/ 2147483647 h 744"/>
                <a:gd name="T58" fmla="*/ 2147483647 w 1080"/>
                <a:gd name="T59" fmla="*/ 2147483647 h 744"/>
                <a:gd name="T60" fmla="*/ 2147483647 w 1080"/>
                <a:gd name="T61" fmla="*/ 2147483647 h 744"/>
                <a:gd name="T62" fmla="*/ 2147483647 w 1080"/>
                <a:gd name="T63" fmla="*/ 2147483647 h 744"/>
                <a:gd name="T64" fmla="*/ 2147483647 w 1080"/>
                <a:gd name="T65" fmla="*/ 2147483647 h 744"/>
                <a:gd name="T66" fmla="*/ 2147483647 w 1080"/>
                <a:gd name="T67" fmla="*/ 2147483647 h 744"/>
                <a:gd name="T68" fmla="*/ 2147483647 w 1080"/>
                <a:gd name="T69" fmla="*/ 2147483647 h 744"/>
                <a:gd name="T70" fmla="*/ 2147483647 w 1080"/>
                <a:gd name="T71" fmla="*/ 2147483647 h 744"/>
                <a:gd name="T72" fmla="*/ 2147483647 w 1080"/>
                <a:gd name="T73" fmla="*/ 2147483647 h 744"/>
                <a:gd name="T74" fmla="*/ 2147483647 w 1080"/>
                <a:gd name="T75" fmla="*/ 2147483647 h 744"/>
                <a:gd name="T76" fmla="*/ 2147483647 w 1080"/>
                <a:gd name="T77" fmla="*/ 2147483647 h 744"/>
                <a:gd name="T78" fmla="*/ 2147483647 w 1080"/>
                <a:gd name="T79" fmla="*/ 2147483647 h 744"/>
                <a:gd name="T80" fmla="*/ 2147483647 w 1080"/>
                <a:gd name="T81" fmla="*/ 0 h 744"/>
                <a:gd name="T82" fmla="*/ 2147483647 w 1080"/>
                <a:gd name="T83" fmla="*/ 2147483647 h 744"/>
                <a:gd name="T84" fmla="*/ 2147483647 w 1080"/>
                <a:gd name="T85" fmla="*/ 2147483647 h 744"/>
                <a:gd name="T86" fmla="*/ 2147483647 w 1080"/>
                <a:gd name="T87" fmla="*/ 2147483647 h 744"/>
                <a:gd name="T88" fmla="*/ 2147483647 w 1080"/>
                <a:gd name="T89" fmla="*/ 2147483647 h 744"/>
                <a:gd name="T90" fmla="*/ 2147483647 w 1080"/>
                <a:gd name="T91" fmla="*/ 2147483647 h 744"/>
                <a:gd name="T92" fmla="*/ 2147483647 w 1080"/>
                <a:gd name="T93" fmla="*/ 2147483647 h 744"/>
                <a:gd name="T94" fmla="*/ 2147483647 w 1080"/>
                <a:gd name="T95" fmla="*/ 2147483647 h 744"/>
                <a:gd name="T96" fmla="*/ 2147483647 w 1080"/>
                <a:gd name="T97" fmla="*/ 2147483647 h 744"/>
                <a:gd name="T98" fmla="*/ 2147483647 w 1080"/>
                <a:gd name="T99" fmla="*/ 2147483647 h 744"/>
                <a:gd name="T100" fmla="*/ 2147483647 w 1080"/>
                <a:gd name="T101" fmla="*/ 2147483647 h 744"/>
                <a:gd name="T102" fmla="*/ 2147483647 w 1080"/>
                <a:gd name="T103" fmla="*/ 2147483647 h 744"/>
                <a:gd name="T104" fmla="*/ 2147483647 w 1080"/>
                <a:gd name="T105" fmla="*/ 2147483647 h 744"/>
                <a:gd name="T106" fmla="*/ 2147483647 w 1080"/>
                <a:gd name="T107" fmla="*/ 2147483647 h 744"/>
                <a:gd name="T108" fmla="*/ 2147483647 w 1080"/>
                <a:gd name="T109" fmla="*/ 2147483647 h 744"/>
                <a:gd name="T110" fmla="*/ 0 w 1080"/>
                <a:gd name="T111" fmla="*/ 2147483647 h 744"/>
                <a:gd name="T112" fmla="*/ 2147483647 w 1080"/>
                <a:gd name="T113" fmla="*/ 2147483647 h 744"/>
                <a:gd name="T114" fmla="*/ 2147483647 w 1080"/>
                <a:gd name="T115" fmla="*/ 2147483647 h 744"/>
                <a:gd name="T116" fmla="*/ 2147483647 w 1080"/>
                <a:gd name="T117" fmla="*/ 2147483647 h 744"/>
                <a:gd name="T118" fmla="*/ 2147483647 w 1080"/>
                <a:gd name="T119" fmla="*/ 2147483647 h 744"/>
                <a:gd name="T120" fmla="*/ 2147483647 w 1080"/>
                <a:gd name="T121" fmla="*/ 2147483647 h 744"/>
                <a:gd name="T122" fmla="*/ 2147483647 w 1080"/>
                <a:gd name="T123" fmla="*/ 2147483647 h 7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80"/>
                <a:gd name="T187" fmla="*/ 0 h 744"/>
                <a:gd name="T188" fmla="*/ 1080 w 1080"/>
                <a:gd name="T189" fmla="*/ 744 h 74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80" h="744">
                  <a:moveTo>
                    <a:pt x="624" y="632"/>
                  </a:moveTo>
                  <a:lnTo>
                    <a:pt x="648" y="640"/>
                  </a:lnTo>
                  <a:lnTo>
                    <a:pt x="720" y="672"/>
                  </a:lnTo>
                  <a:lnTo>
                    <a:pt x="744" y="720"/>
                  </a:lnTo>
                  <a:lnTo>
                    <a:pt x="744" y="744"/>
                  </a:lnTo>
                  <a:lnTo>
                    <a:pt x="792" y="728"/>
                  </a:lnTo>
                  <a:lnTo>
                    <a:pt x="824" y="704"/>
                  </a:lnTo>
                  <a:lnTo>
                    <a:pt x="840" y="704"/>
                  </a:lnTo>
                  <a:lnTo>
                    <a:pt x="880" y="696"/>
                  </a:lnTo>
                  <a:lnTo>
                    <a:pt x="912" y="656"/>
                  </a:lnTo>
                  <a:lnTo>
                    <a:pt x="928" y="656"/>
                  </a:lnTo>
                  <a:lnTo>
                    <a:pt x="936" y="696"/>
                  </a:lnTo>
                  <a:lnTo>
                    <a:pt x="952" y="688"/>
                  </a:lnTo>
                  <a:lnTo>
                    <a:pt x="968" y="688"/>
                  </a:lnTo>
                  <a:lnTo>
                    <a:pt x="960" y="704"/>
                  </a:lnTo>
                  <a:lnTo>
                    <a:pt x="968" y="720"/>
                  </a:lnTo>
                  <a:lnTo>
                    <a:pt x="1000" y="688"/>
                  </a:lnTo>
                  <a:lnTo>
                    <a:pt x="1016" y="672"/>
                  </a:lnTo>
                  <a:lnTo>
                    <a:pt x="976" y="672"/>
                  </a:lnTo>
                  <a:lnTo>
                    <a:pt x="960" y="648"/>
                  </a:lnTo>
                  <a:lnTo>
                    <a:pt x="976" y="632"/>
                  </a:lnTo>
                  <a:lnTo>
                    <a:pt x="976" y="616"/>
                  </a:lnTo>
                  <a:lnTo>
                    <a:pt x="920" y="632"/>
                  </a:lnTo>
                  <a:lnTo>
                    <a:pt x="896" y="656"/>
                  </a:lnTo>
                  <a:lnTo>
                    <a:pt x="904" y="624"/>
                  </a:lnTo>
                  <a:lnTo>
                    <a:pt x="936" y="608"/>
                  </a:lnTo>
                  <a:lnTo>
                    <a:pt x="952" y="592"/>
                  </a:lnTo>
                  <a:lnTo>
                    <a:pt x="1000" y="600"/>
                  </a:lnTo>
                  <a:lnTo>
                    <a:pt x="1032" y="592"/>
                  </a:lnTo>
                  <a:lnTo>
                    <a:pt x="1064" y="576"/>
                  </a:lnTo>
                  <a:lnTo>
                    <a:pt x="1080" y="560"/>
                  </a:lnTo>
                  <a:lnTo>
                    <a:pt x="1064" y="520"/>
                  </a:lnTo>
                  <a:lnTo>
                    <a:pt x="1064" y="496"/>
                  </a:lnTo>
                  <a:lnTo>
                    <a:pt x="1008" y="472"/>
                  </a:lnTo>
                  <a:lnTo>
                    <a:pt x="1008" y="456"/>
                  </a:lnTo>
                  <a:lnTo>
                    <a:pt x="968" y="368"/>
                  </a:lnTo>
                  <a:lnTo>
                    <a:pt x="952" y="408"/>
                  </a:lnTo>
                  <a:lnTo>
                    <a:pt x="928" y="416"/>
                  </a:lnTo>
                  <a:lnTo>
                    <a:pt x="920" y="408"/>
                  </a:lnTo>
                  <a:lnTo>
                    <a:pt x="904" y="408"/>
                  </a:lnTo>
                  <a:lnTo>
                    <a:pt x="904" y="352"/>
                  </a:lnTo>
                  <a:lnTo>
                    <a:pt x="880" y="344"/>
                  </a:lnTo>
                  <a:lnTo>
                    <a:pt x="864" y="320"/>
                  </a:lnTo>
                  <a:lnTo>
                    <a:pt x="840" y="320"/>
                  </a:lnTo>
                  <a:lnTo>
                    <a:pt x="816" y="312"/>
                  </a:lnTo>
                  <a:lnTo>
                    <a:pt x="800" y="320"/>
                  </a:lnTo>
                  <a:lnTo>
                    <a:pt x="800" y="336"/>
                  </a:lnTo>
                  <a:lnTo>
                    <a:pt x="800" y="360"/>
                  </a:lnTo>
                  <a:lnTo>
                    <a:pt x="800" y="400"/>
                  </a:lnTo>
                  <a:lnTo>
                    <a:pt x="792" y="416"/>
                  </a:lnTo>
                  <a:lnTo>
                    <a:pt x="816" y="464"/>
                  </a:lnTo>
                  <a:lnTo>
                    <a:pt x="776" y="504"/>
                  </a:lnTo>
                  <a:lnTo>
                    <a:pt x="784" y="560"/>
                  </a:lnTo>
                  <a:lnTo>
                    <a:pt x="768" y="576"/>
                  </a:lnTo>
                  <a:lnTo>
                    <a:pt x="752" y="568"/>
                  </a:lnTo>
                  <a:lnTo>
                    <a:pt x="744" y="496"/>
                  </a:lnTo>
                  <a:lnTo>
                    <a:pt x="704" y="488"/>
                  </a:lnTo>
                  <a:lnTo>
                    <a:pt x="632" y="448"/>
                  </a:lnTo>
                  <a:lnTo>
                    <a:pt x="616" y="448"/>
                  </a:lnTo>
                  <a:lnTo>
                    <a:pt x="600" y="408"/>
                  </a:lnTo>
                  <a:lnTo>
                    <a:pt x="592" y="400"/>
                  </a:lnTo>
                  <a:lnTo>
                    <a:pt x="624" y="304"/>
                  </a:lnTo>
                  <a:lnTo>
                    <a:pt x="640" y="280"/>
                  </a:lnTo>
                  <a:lnTo>
                    <a:pt x="664" y="272"/>
                  </a:lnTo>
                  <a:lnTo>
                    <a:pt x="672" y="272"/>
                  </a:lnTo>
                  <a:lnTo>
                    <a:pt x="688" y="232"/>
                  </a:lnTo>
                  <a:lnTo>
                    <a:pt x="696" y="200"/>
                  </a:lnTo>
                  <a:lnTo>
                    <a:pt x="736" y="192"/>
                  </a:lnTo>
                  <a:lnTo>
                    <a:pt x="752" y="176"/>
                  </a:lnTo>
                  <a:lnTo>
                    <a:pt x="744" y="136"/>
                  </a:lnTo>
                  <a:lnTo>
                    <a:pt x="752" y="112"/>
                  </a:lnTo>
                  <a:lnTo>
                    <a:pt x="736" y="96"/>
                  </a:lnTo>
                  <a:lnTo>
                    <a:pt x="712" y="88"/>
                  </a:lnTo>
                  <a:lnTo>
                    <a:pt x="704" y="128"/>
                  </a:lnTo>
                  <a:lnTo>
                    <a:pt x="680" y="168"/>
                  </a:lnTo>
                  <a:lnTo>
                    <a:pt x="672" y="120"/>
                  </a:lnTo>
                  <a:lnTo>
                    <a:pt x="656" y="104"/>
                  </a:lnTo>
                  <a:lnTo>
                    <a:pt x="640" y="128"/>
                  </a:lnTo>
                  <a:lnTo>
                    <a:pt x="632" y="104"/>
                  </a:lnTo>
                  <a:lnTo>
                    <a:pt x="616" y="80"/>
                  </a:lnTo>
                  <a:lnTo>
                    <a:pt x="608" y="40"/>
                  </a:lnTo>
                  <a:lnTo>
                    <a:pt x="584" y="0"/>
                  </a:lnTo>
                  <a:lnTo>
                    <a:pt x="568" y="56"/>
                  </a:lnTo>
                  <a:lnTo>
                    <a:pt x="568" y="80"/>
                  </a:lnTo>
                  <a:lnTo>
                    <a:pt x="592" y="104"/>
                  </a:lnTo>
                  <a:lnTo>
                    <a:pt x="600" y="128"/>
                  </a:lnTo>
                  <a:lnTo>
                    <a:pt x="576" y="144"/>
                  </a:lnTo>
                  <a:lnTo>
                    <a:pt x="568" y="136"/>
                  </a:lnTo>
                  <a:lnTo>
                    <a:pt x="552" y="136"/>
                  </a:lnTo>
                  <a:lnTo>
                    <a:pt x="544" y="160"/>
                  </a:lnTo>
                  <a:lnTo>
                    <a:pt x="512" y="152"/>
                  </a:lnTo>
                  <a:lnTo>
                    <a:pt x="472" y="152"/>
                  </a:lnTo>
                  <a:lnTo>
                    <a:pt x="448" y="136"/>
                  </a:lnTo>
                  <a:lnTo>
                    <a:pt x="416" y="144"/>
                  </a:lnTo>
                  <a:lnTo>
                    <a:pt x="416" y="152"/>
                  </a:lnTo>
                  <a:lnTo>
                    <a:pt x="424" y="176"/>
                  </a:lnTo>
                  <a:lnTo>
                    <a:pt x="408" y="176"/>
                  </a:lnTo>
                  <a:lnTo>
                    <a:pt x="392" y="152"/>
                  </a:lnTo>
                  <a:lnTo>
                    <a:pt x="344" y="160"/>
                  </a:lnTo>
                  <a:lnTo>
                    <a:pt x="328" y="144"/>
                  </a:lnTo>
                  <a:lnTo>
                    <a:pt x="336" y="128"/>
                  </a:lnTo>
                  <a:lnTo>
                    <a:pt x="304" y="120"/>
                  </a:lnTo>
                  <a:lnTo>
                    <a:pt x="272" y="104"/>
                  </a:lnTo>
                  <a:lnTo>
                    <a:pt x="232" y="88"/>
                  </a:lnTo>
                  <a:lnTo>
                    <a:pt x="200" y="96"/>
                  </a:lnTo>
                  <a:lnTo>
                    <a:pt x="176" y="64"/>
                  </a:lnTo>
                  <a:lnTo>
                    <a:pt x="96" y="104"/>
                  </a:lnTo>
                  <a:lnTo>
                    <a:pt x="80" y="120"/>
                  </a:lnTo>
                  <a:lnTo>
                    <a:pt x="48" y="112"/>
                  </a:lnTo>
                  <a:lnTo>
                    <a:pt x="24" y="96"/>
                  </a:lnTo>
                  <a:lnTo>
                    <a:pt x="0" y="88"/>
                  </a:lnTo>
                  <a:lnTo>
                    <a:pt x="0" y="368"/>
                  </a:lnTo>
                  <a:lnTo>
                    <a:pt x="40" y="392"/>
                  </a:lnTo>
                  <a:lnTo>
                    <a:pt x="72" y="376"/>
                  </a:lnTo>
                  <a:lnTo>
                    <a:pt x="120" y="456"/>
                  </a:lnTo>
                  <a:lnTo>
                    <a:pt x="144" y="472"/>
                  </a:lnTo>
                  <a:lnTo>
                    <a:pt x="144" y="504"/>
                  </a:lnTo>
                  <a:lnTo>
                    <a:pt x="152" y="528"/>
                  </a:lnTo>
                  <a:lnTo>
                    <a:pt x="184" y="576"/>
                  </a:lnTo>
                  <a:lnTo>
                    <a:pt x="232" y="600"/>
                  </a:lnTo>
                  <a:lnTo>
                    <a:pt x="232" y="624"/>
                  </a:lnTo>
                  <a:lnTo>
                    <a:pt x="584" y="624"/>
                  </a:lnTo>
                  <a:lnTo>
                    <a:pt x="624" y="6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grpSp>
      <p:sp>
        <p:nvSpPr>
          <p:cNvPr id="261" name="文本框 260"/>
          <p:cNvSpPr txBox="1"/>
          <p:nvPr/>
        </p:nvSpPr>
        <p:spPr>
          <a:xfrm>
            <a:off x="766960" y="1206964"/>
            <a:ext cx="7708091" cy="3046988"/>
          </a:xfrm>
          <a:prstGeom prst="rect">
            <a:avLst/>
          </a:prstGeom>
          <a:noFill/>
        </p:spPr>
        <p:txBody>
          <a:bodyPr wrap="square" rtlCol="0">
            <a:spAutoFit/>
          </a:bodyPr>
          <a:lstStyle/>
          <a:p>
            <a:r>
              <a:rPr lang="en-US" altLang="zh-CN" sz="2400" dirty="0" smtClean="0"/>
              <a:t>1</a:t>
            </a:r>
            <a:r>
              <a:rPr lang="zh-CN" altLang="en-US" sz="2400" dirty="0" smtClean="0"/>
              <a:t>、根据测试结果完成问题报告文档</a:t>
            </a:r>
            <a:endParaRPr lang="en-US" altLang="zh-CN" sz="2400" dirty="0" smtClean="0"/>
          </a:p>
          <a:p>
            <a:endParaRPr lang="en-US" altLang="zh-CN" sz="2400" dirty="0"/>
          </a:p>
          <a:p>
            <a:r>
              <a:rPr lang="en-US" altLang="zh-CN" sz="2400" dirty="0" smtClean="0"/>
              <a:t>2</a:t>
            </a:r>
            <a:r>
              <a:rPr lang="zh-CN" altLang="en-US" sz="2400" dirty="0" smtClean="0"/>
              <a:t>、根据发现的问题对代码进行了一定的完善</a:t>
            </a:r>
            <a:endParaRPr lang="en-US" altLang="zh-CN" sz="2400" dirty="0" smtClean="0"/>
          </a:p>
          <a:p>
            <a:endParaRPr lang="en-US" altLang="zh-CN" sz="2400" dirty="0"/>
          </a:p>
          <a:p>
            <a:r>
              <a:rPr lang="en-US" altLang="zh-CN" sz="2400" dirty="0" smtClean="0"/>
              <a:t>3</a:t>
            </a:r>
            <a:r>
              <a:rPr lang="zh-CN" altLang="en-US" sz="2400" dirty="0" smtClean="0"/>
              <a:t>、通过</a:t>
            </a:r>
            <a:r>
              <a:rPr lang="en-US" altLang="zh-CN" sz="2400" dirty="0" smtClean="0"/>
              <a:t>CNN</a:t>
            </a:r>
            <a:r>
              <a:rPr lang="zh-CN" altLang="en-US" sz="2400" dirty="0" smtClean="0"/>
              <a:t>特征与</a:t>
            </a:r>
            <a:r>
              <a:rPr lang="en-US" altLang="zh-CN" sz="2400" dirty="0" smtClean="0"/>
              <a:t>CEDD</a:t>
            </a:r>
            <a:r>
              <a:rPr lang="zh-CN" altLang="en-US" sz="2400" dirty="0" smtClean="0"/>
              <a:t>特征的对比，说明了</a:t>
            </a:r>
            <a:r>
              <a:rPr lang="en-US" altLang="zh-CN" sz="2400" dirty="0" smtClean="0"/>
              <a:t>CNN</a:t>
            </a:r>
            <a:r>
              <a:rPr lang="zh-CN" altLang="en-US" sz="2400" dirty="0"/>
              <a:t>特征虽然在入库和检索速度方面均不如</a:t>
            </a:r>
            <a:r>
              <a:rPr lang="en-US" altLang="zh-CN" sz="2400" dirty="0"/>
              <a:t>CEDD</a:t>
            </a:r>
            <a:r>
              <a:rPr lang="zh-CN" altLang="en-US" sz="2400" dirty="0"/>
              <a:t>特征，但是其准确率和召回率高于</a:t>
            </a:r>
            <a:r>
              <a:rPr lang="en-US" altLang="zh-CN" sz="2400" dirty="0"/>
              <a:t>CEDD</a:t>
            </a:r>
            <a:r>
              <a:rPr lang="zh-CN" altLang="en-US" sz="2400" dirty="0"/>
              <a:t>特征，尤其是准确率，更是远高于</a:t>
            </a:r>
            <a:r>
              <a:rPr lang="en-US" altLang="zh-CN" sz="2400" dirty="0"/>
              <a:t>CEDD</a:t>
            </a:r>
            <a:r>
              <a:rPr lang="zh-CN" altLang="en-US" sz="2400" dirty="0"/>
              <a:t>特征</a:t>
            </a:r>
            <a:endParaRPr lang="en-US" altLang="zh-CN" sz="2400" dirty="0"/>
          </a:p>
        </p:txBody>
      </p:sp>
      <p:graphicFrame>
        <p:nvGraphicFramePr>
          <p:cNvPr id="5" name="表格 4"/>
          <p:cNvGraphicFramePr>
            <a:graphicFrameLocks noGrp="1"/>
          </p:cNvGraphicFramePr>
          <p:nvPr>
            <p:extLst>
              <p:ext uri="{D42A27DB-BD31-4B8C-83A1-F6EECF244321}">
                <p14:modId xmlns:p14="http://schemas.microsoft.com/office/powerpoint/2010/main" val="1877056122"/>
              </p:ext>
            </p:extLst>
          </p:nvPr>
        </p:nvGraphicFramePr>
        <p:xfrm>
          <a:off x="784492" y="4189068"/>
          <a:ext cx="7638706" cy="2406236"/>
        </p:xfrm>
        <a:graphic>
          <a:graphicData uri="http://schemas.openxmlformats.org/drawingml/2006/table">
            <a:tbl>
              <a:tblPr firstRow="1" firstCol="1" bandRow="1">
                <a:tableStyleId>{5C22544A-7EE6-4342-B048-85BDC9FD1C3A}</a:tableStyleId>
              </a:tblPr>
              <a:tblGrid>
                <a:gridCol w="1527557"/>
                <a:gridCol w="1527557"/>
                <a:gridCol w="1527557"/>
                <a:gridCol w="1527557"/>
                <a:gridCol w="1528478"/>
              </a:tblGrid>
              <a:tr h="343748">
                <a:tc>
                  <a:txBody>
                    <a:bodyPr/>
                    <a:lstStyle/>
                    <a:p>
                      <a:pPr algn="just">
                        <a:spcAft>
                          <a:spcPts val="0"/>
                        </a:spcAft>
                      </a:pPr>
                      <a:r>
                        <a:rPr lang="zh-CN" sz="1600" kern="100">
                          <a:effectLst/>
                        </a:rPr>
                        <a:t>检索图片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CNN</a:t>
                      </a:r>
                      <a:r>
                        <a:rPr lang="zh-CN" sz="1600" kern="100">
                          <a:effectLst/>
                        </a:rPr>
                        <a:t>准确率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CNN</a:t>
                      </a:r>
                      <a:r>
                        <a:rPr lang="zh-CN" sz="1600" kern="100">
                          <a:effectLst/>
                        </a:rPr>
                        <a:t>召回率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CEDD</a:t>
                      </a:r>
                      <a:r>
                        <a:rPr lang="zh-CN" sz="1600" kern="100">
                          <a:effectLst/>
                        </a:rPr>
                        <a:t>准确率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CEDD</a:t>
                      </a:r>
                      <a:r>
                        <a:rPr lang="zh-CN" sz="1600" kern="100">
                          <a:effectLst/>
                        </a:rPr>
                        <a:t>召回率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43748">
                <a:tc>
                  <a:txBody>
                    <a:bodyPr/>
                    <a:lstStyle/>
                    <a:p>
                      <a:pPr algn="just">
                        <a:spcAft>
                          <a:spcPts val="0"/>
                        </a:spcAft>
                      </a:pPr>
                      <a:r>
                        <a:rPr lang="en-US" sz="1600" kern="100">
                          <a:effectLst/>
                        </a:rPr>
                        <a:t>hf16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86%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9.44%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71%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7.79%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43748">
                <a:tc>
                  <a:txBody>
                    <a:bodyPr/>
                    <a:lstStyle/>
                    <a:p>
                      <a:pPr algn="just">
                        <a:spcAft>
                          <a:spcPts val="0"/>
                        </a:spcAft>
                      </a:pPr>
                      <a:r>
                        <a:rPr lang="en-US" sz="1600" kern="100">
                          <a:effectLst/>
                        </a:rPr>
                        <a:t>hz56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100%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11.1%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63%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6.99%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43748">
                <a:tc>
                  <a:txBody>
                    <a:bodyPr/>
                    <a:lstStyle/>
                    <a:p>
                      <a:pPr algn="just">
                        <a:spcAft>
                          <a:spcPts val="0"/>
                        </a:spcAft>
                      </a:pPr>
                      <a:r>
                        <a:rPr lang="en-US" sz="1600" kern="100">
                          <a:effectLst/>
                        </a:rPr>
                        <a:t>sz52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79%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8.78%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53%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5.89%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43748">
                <a:tc>
                  <a:txBody>
                    <a:bodyPr/>
                    <a:lstStyle/>
                    <a:p>
                      <a:pPr algn="just">
                        <a:spcAft>
                          <a:spcPts val="0"/>
                        </a:spcAft>
                      </a:pPr>
                      <a:r>
                        <a:rPr lang="en-US" sz="1600" kern="100">
                          <a:effectLst/>
                        </a:rPr>
                        <a:t>tam240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100%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11.1%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73%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8.13%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43748">
                <a:tc>
                  <a:txBody>
                    <a:bodyPr/>
                    <a:lstStyle/>
                    <a:p>
                      <a:pPr algn="just">
                        <a:spcAft>
                          <a:spcPts val="0"/>
                        </a:spcAft>
                      </a:pPr>
                      <a:r>
                        <a:rPr lang="en-US" sz="1600" kern="100">
                          <a:effectLst/>
                        </a:rPr>
                        <a:t>zfwj142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99%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10.7%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70%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7.9%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43748">
                <a:tc>
                  <a:txBody>
                    <a:bodyPr/>
                    <a:lstStyle/>
                    <a:p>
                      <a:pPr algn="just">
                        <a:spcAft>
                          <a:spcPts val="0"/>
                        </a:spcAft>
                      </a:pPr>
                      <a:r>
                        <a:rPr lang="en-US" sz="1600" kern="100">
                          <a:effectLst/>
                        </a:rPr>
                        <a:t>zzrw192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100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9.46%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74%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rPr>
                        <a:t>7%</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694951232"/>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normAutofit fontScale="92500"/>
          </a:bodyPr>
          <a:lstStyle/>
          <a:p>
            <a:r>
              <a:rPr kumimoji="1" lang="zh-CN" altLang="en-US" dirty="0" smtClean="0">
                <a:solidFill>
                  <a:schemeClr val="accent3">
                    <a:lumMod val="20000"/>
                    <a:lumOff val="80000"/>
                  </a:schemeClr>
                </a:solidFill>
              </a:rPr>
              <a:t>第三部分</a:t>
            </a:r>
            <a:endParaRPr kumimoji="1" lang="zh-CN" altLang="en-US" dirty="0">
              <a:solidFill>
                <a:schemeClr val="accent3">
                  <a:lumMod val="20000"/>
                  <a:lumOff val="80000"/>
                </a:schemeClr>
              </a:solidFill>
            </a:endParaRPr>
          </a:p>
        </p:txBody>
      </p:sp>
      <p:sp>
        <p:nvSpPr>
          <p:cNvPr id="3" name="文本占位符 2"/>
          <p:cNvSpPr>
            <a:spLocks noGrp="1"/>
          </p:cNvSpPr>
          <p:nvPr>
            <p:ph type="body" sz="quarter" idx="13"/>
          </p:nvPr>
        </p:nvSpPr>
        <p:spPr>
          <a:xfrm>
            <a:off x="3287085" y="2569717"/>
            <a:ext cx="2561841" cy="715645"/>
          </a:xfrm>
        </p:spPr>
        <p:txBody>
          <a:bodyPr>
            <a:normAutofit lnSpcReduction="10000"/>
          </a:bodyPr>
          <a:lstStyle/>
          <a:p>
            <a:r>
              <a:rPr kumimoji="1" lang="zh-CN" altLang="en-US" dirty="0">
                <a:solidFill>
                  <a:schemeClr val="accent3">
                    <a:lumMod val="20000"/>
                    <a:lumOff val="80000"/>
                  </a:schemeClr>
                </a:solidFill>
              </a:rPr>
              <a:t>评审</a:t>
            </a:r>
          </a:p>
        </p:txBody>
      </p:sp>
      <p:grpSp>
        <p:nvGrpSpPr>
          <p:cNvPr id="4" name="组合 22"/>
          <p:cNvGrpSpPr/>
          <p:nvPr/>
        </p:nvGrpSpPr>
        <p:grpSpPr>
          <a:xfrm>
            <a:off x="4174557" y="3477426"/>
            <a:ext cx="794889" cy="623974"/>
            <a:chOff x="3654425" y="5089525"/>
            <a:chExt cx="1860550" cy="1460500"/>
          </a:xfrm>
          <a:solidFill>
            <a:schemeClr val="accent3">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1730860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3</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评审</a:t>
            </a:r>
          </a:p>
        </p:txBody>
      </p:sp>
      <p:sp>
        <p:nvSpPr>
          <p:cNvPr id="4" name="矩形 3"/>
          <p:cNvSpPr/>
          <p:nvPr/>
        </p:nvSpPr>
        <p:spPr>
          <a:xfrm>
            <a:off x="343415" y="1162758"/>
            <a:ext cx="184731" cy="523220"/>
          </a:xfrm>
          <a:prstGeom prst="rect">
            <a:avLst/>
          </a:prstGeom>
        </p:spPr>
        <p:txBody>
          <a:bodyPr wrap="none">
            <a:spAutoFit/>
          </a:bodyPr>
          <a:lstStyle/>
          <a:p>
            <a:pPr defTabSz="609585"/>
            <a:endParaRPr lang="zh-CN" altLang="en-US" sz="2800" b="1" dirty="0">
              <a:solidFill>
                <a:schemeClr val="tx1">
                  <a:lumMod val="75000"/>
                  <a:lumOff val="25000"/>
                </a:schemeClr>
              </a:solidFill>
              <a:ea typeface="微软雅黑" charset="0"/>
            </a:endParaRPr>
          </a:p>
        </p:txBody>
      </p:sp>
      <p:grpSp>
        <p:nvGrpSpPr>
          <p:cNvPr id="10" name="组合 16"/>
          <p:cNvGrpSpPr/>
          <p:nvPr/>
        </p:nvGrpSpPr>
        <p:grpSpPr>
          <a:xfrm>
            <a:off x="1376394" y="3254278"/>
            <a:ext cx="6389807" cy="2929575"/>
            <a:chOff x="1611683" y="1446502"/>
            <a:chExt cx="5920633" cy="3027758"/>
          </a:xfrm>
          <a:solidFill>
            <a:schemeClr val="bg1">
              <a:lumMod val="85000"/>
            </a:schemeClr>
          </a:solidFill>
        </p:grpSpPr>
        <p:sp>
          <p:nvSpPr>
            <p:cNvPr id="11" name="Freeform 559"/>
            <p:cNvSpPr>
              <a:spLocks/>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 name="Freeform 560"/>
            <p:cNvSpPr>
              <a:spLocks/>
            </p:cNvSpPr>
            <p:nvPr/>
          </p:nvSpPr>
          <p:spPr bwMode="auto">
            <a:xfrm>
              <a:off x="4364192" y="2347921"/>
              <a:ext cx="128304" cy="247835"/>
            </a:xfrm>
            <a:custGeom>
              <a:avLst/>
              <a:gdLst>
                <a:gd name="T0" fmla="*/ 2147483647 w 96"/>
                <a:gd name="T1" fmla="*/ 2147483647 h 184"/>
                <a:gd name="T2" fmla="*/ 2147483647 w 96"/>
                <a:gd name="T3" fmla="*/ 2147483647 h 184"/>
                <a:gd name="T4" fmla="*/ 2147483647 w 96"/>
                <a:gd name="T5" fmla="*/ 2147483647 h 184"/>
                <a:gd name="T6" fmla="*/ 2147483647 w 96"/>
                <a:gd name="T7" fmla="*/ 2147483647 h 184"/>
                <a:gd name="T8" fmla="*/ 2147483647 w 96"/>
                <a:gd name="T9" fmla="*/ 2147483647 h 184"/>
                <a:gd name="T10" fmla="*/ 2147483647 w 96"/>
                <a:gd name="T11" fmla="*/ 2147483647 h 184"/>
                <a:gd name="T12" fmla="*/ 2147483647 w 96"/>
                <a:gd name="T13" fmla="*/ 2147483647 h 184"/>
                <a:gd name="T14" fmla="*/ 2147483647 w 96"/>
                <a:gd name="T15" fmla="*/ 2147483647 h 184"/>
                <a:gd name="T16" fmla="*/ 2147483647 w 96"/>
                <a:gd name="T17" fmla="*/ 2147483647 h 184"/>
                <a:gd name="T18" fmla="*/ 2147483647 w 96"/>
                <a:gd name="T19" fmla="*/ 2147483647 h 184"/>
                <a:gd name="T20" fmla="*/ 2147483647 w 96"/>
                <a:gd name="T21" fmla="*/ 2147483647 h 184"/>
                <a:gd name="T22" fmla="*/ 2147483647 w 96"/>
                <a:gd name="T23" fmla="*/ 2147483647 h 184"/>
                <a:gd name="T24" fmla="*/ 2147483647 w 96"/>
                <a:gd name="T25" fmla="*/ 2147483647 h 184"/>
                <a:gd name="T26" fmla="*/ 2147483647 w 96"/>
                <a:gd name="T27" fmla="*/ 2147483647 h 184"/>
                <a:gd name="T28" fmla="*/ 2147483647 w 96"/>
                <a:gd name="T29" fmla="*/ 2147483647 h 184"/>
                <a:gd name="T30" fmla="*/ 0 w 96"/>
                <a:gd name="T31" fmla="*/ 2147483647 h 184"/>
                <a:gd name="T32" fmla="*/ 0 w 96"/>
                <a:gd name="T33" fmla="*/ 2147483647 h 184"/>
                <a:gd name="T34" fmla="*/ 0 w 96"/>
                <a:gd name="T35" fmla="*/ 2147483647 h 184"/>
                <a:gd name="T36" fmla="*/ 0 w 96"/>
                <a:gd name="T37" fmla="*/ 2147483647 h 184"/>
                <a:gd name="T38" fmla="*/ 0 w 96"/>
                <a:gd name="T39" fmla="*/ 2147483647 h 184"/>
                <a:gd name="T40" fmla="*/ 2147483647 w 96"/>
                <a:gd name="T41" fmla="*/ 2147483647 h 184"/>
                <a:gd name="T42" fmla="*/ 2147483647 w 96"/>
                <a:gd name="T43" fmla="*/ 0 h 184"/>
                <a:gd name="T44" fmla="*/ 2147483647 w 96"/>
                <a:gd name="T45" fmla="*/ 0 h 184"/>
                <a:gd name="T46" fmla="*/ 2147483647 w 96"/>
                <a:gd name="T47" fmla="*/ 0 h 184"/>
                <a:gd name="T48" fmla="*/ 2147483647 w 96"/>
                <a:gd name="T49" fmla="*/ 2147483647 h 184"/>
                <a:gd name="T50" fmla="*/ 2147483647 w 96"/>
                <a:gd name="T51" fmla="*/ 2147483647 h 184"/>
                <a:gd name="T52" fmla="*/ 2147483647 w 96"/>
                <a:gd name="T53" fmla="*/ 2147483647 h 184"/>
                <a:gd name="T54" fmla="*/ 2147483647 w 96"/>
                <a:gd name="T55" fmla="*/ 2147483647 h 184"/>
                <a:gd name="T56" fmla="*/ 2147483647 w 96"/>
                <a:gd name="T57" fmla="*/ 2147483647 h 184"/>
                <a:gd name="T58" fmla="*/ 2147483647 w 96"/>
                <a:gd name="T59" fmla="*/ 2147483647 h 184"/>
                <a:gd name="T60" fmla="*/ 2147483647 w 96"/>
                <a:gd name="T61" fmla="*/ 2147483647 h 184"/>
                <a:gd name="T62" fmla="*/ 2147483647 w 96"/>
                <a:gd name="T63" fmla="*/ 2147483647 h 184"/>
                <a:gd name="T64" fmla="*/ 2147483647 w 96"/>
                <a:gd name="T65" fmla="*/ 2147483647 h 184"/>
                <a:gd name="T66" fmla="*/ 2147483647 w 96"/>
                <a:gd name="T67" fmla="*/ 2147483647 h 184"/>
                <a:gd name="T68" fmla="*/ 2147483647 w 96"/>
                <a:gd name="T69" fmla="*/ 2147483647 h 184"/>
                <a:gd name="T70" fmla="*/ 2147483647 w 96"/>
                <a:gd name="T71" fmla="*/ 2147483647 h 184"/>
                <a:gd name="T72" fmla="*/ 2147483647 w 96"/>
                <a:gd name="T73" fmla="*/ 2147483647 h 184"/>
                <a:gd name="T74" fmla="*/ 2147483647 w 96"/>
                <a:gd name="T75" fmla="*/ 2147483647 h 184"/>
                <a:gd name="T76" fmla="*/ 2147483647 w 96"/>
                <a:gd name="T77" fmla="*/ 2147483647 h 184"/>
                <a:gd name="T78" fmla="*/ 2147483647 w 96"/>
                <a:gd name="T79" fmla="*/ 2147483647 h 184"/>
                <a:gd name="T80" fmla="*/ 2147483647 w 96"/>
                <a:gd name="T81" fmla="*/ 2147483647 h 184"/>
                <a:gd name="T82" fmla="*/ 2147483647 w 96"/>
                <a:gd name="T83" fmla="*/ 2147483647 h 184"/>
                <a:gd name="T84" fmla="*/ 2147483647 w 96"/>
                <a:gd name="T85" fmla="*/ 2147483647 h 184"/>
                <a:gd name="T86" fmla="*/ 2147483647 w 96"/>
                <a:gd name="T87" fmla="*/ 2147483647 h 184"/>
                <a:gd name="T88" fmla="*/ 2147483647 w 96"/>
                <a:gd name="T89" fmla="*/ 2147483647 h 184"/>
                <a:gd name="T90" fmla="*/ 2147483647 w 96"/>
                <a:gd name="T91" fmla="*/ 2147483647 h 184"/>
                <a:gd name="T92" fmla="*/ 2147483647 w 96"/>
                <a:gd name="T93" fmla="*/ 2147483647 h 184"/>
                <a:gd name="T94" fmla="*/ 2147483647 w 96"/>
                <a:gd name="T95" fmla="*/ 2147483647 h 184"/>
                <a:gd name="T96" fmla="*/ 2147483647 w 96"/>
                <a:gd name="T97" fmla="*/ 2147483647 h 184"/>
                <a:gd name="T98" fmla="*/ 2147483647 w 96"/>
                <a:gd name="T99" fmla="*/ 2147483647 h 184"/>
                <a:gd name="T100" fmla="*/ 2147483647 w 96"/>
                <a:gd name="T101" fmla="*/ 2147483647 h 184"/>
                <a:gd name="T102" fmla="*/ 2147483647 w 96"/>
                <a:gd name="T103" fmla="*/ 2147483647 h 184"/>
                <a:gd name="T104" fmla="*/ 2147483647 w 96"/>
                <a:gd name="T105" fmla="*/ 2147483647 h 184"/>
                <a:gd name="T106" fmla="*/ 2147483647 w 96"/>
                <a:gd name="T107" fmla="*/ 2147483647 h 184"/>
                <a:gd name="T108" fmla="*/ 2147483647 w 96"/>
                <a:gd name="T109" fmla="*/ 2147483647 h 184"/>
                <a:gd name="T110" fmla="*/ 2147483647 w 96"/>
                <a:gd name="T111" fmla="*/ 2147483647 h 184"/>
                <a:gd name="T112" fmla="*/ 2147483647 w 96"/>
                <a:gd name="T113" fmla="*/ 2147483647 h 184"/>
                <a:gd name="T114" fmla="*/ 2147483647 w 96"/>
                <a:gd name="T115" fmla="*/ 2147483647 h 184"/>
                <a:gd name="T116" fmla="*/ 2147483647 w 96"/>
                <a:gd name="T117" fmla="*/ 2147483647 h 184"/>
                <a:gd name="T118" fmla="*/ 2147483647 w 96"/>
                <a:gd name="T119" fmla="*/ 2147483647 h 1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6"/>
                <a:gd name="T181" fmla="*/ 0 h 184"/>
                <a:gd name="T182" fmla="*/ 96 w 96"/>
                <a:gd name="T183" fmla="*/ 184 h 1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6" h="184">
                  <a:moveTo>
                    <a:pt x="16" y="144"/>
                  </a:moveTo>
                  <a:lnTo>
                    <a:pt x="24" y="136"/>
                  </a:lnTo>
                  <a:lnTo>
                    <a:pt x="24" y="128"/>
                  </a:lnTo>
                  <a:lnTo>
                    <a:pt x="16" y="128"/>
                  </a:lnTo>
                  <a:lnTo>
                    <a:pt x="24" y="120"/>
                  </a:lnTo>
                  <a:lnTo>
                    <a:pt x="40" y="112"/>
                  </a:lnTo>
                  <a:lnTo>
                    <a:pt x="40" y="104"/>
                  </a:lnTo>
                  <a:lnTo>
                    <a:pt x="40" y="96"/>
                  </a:lnTo>
                  <a:lnTo>
                    <a:pt x="32" y="88"/>
                  </a:lnTo>
                  <a:lnTo>
                    <a:pt x="24" y="88"/>
                  </a:lnTo>
                  <a:lnTo>
                    <a:pt x="16" y="88"/>
                  </a:lnTo>
                  <a:lnTo>
                    <a:pt x="16" y="80"/>
                  </a:lnTo>
                  <a:lnTo>
                    <a:pt x="16" y="64"/>
                  </a:lnTo>
                  <a:lnTo>
                    <a:pt x="8" y="64"/>
                  </a:lnTo>
                  <a:lnTo>
                    <a:pt x="8" y="72"/>
                  </a:lnTo>
                  <a:lnTo>
                    <a:pt x="0" y="64"/>
                  </a:lnTo>
                  <a:lnTo>
                    <a:pt x="0" y="48"/>
                  </a:lnTo>
                  <a:lnTo>
                    <a:pt x="0" y="40"/>
                  </a:lnTo>
                  <a:lnTo>
                    <a:pt x="0" y="32"/>
                  </a:lnTo>
                  <a:lnTo>
                    <a:pt x="0" y="24"/>
                  </a:lnTo>
                  <a:lnTo>
                    <a:pt x="8" y="16"/>
                  </a:lnTo>
                  <a:lnTo>
                    <a:pt x="16" y="0"/>
                  </a:lnTo>
                  <a:lnTo>
                    <a:pt x="24" y="0"/>
                  </a:lnTo>
                  <a:lnTo>
                    <a:pt x="32" y="0"/>
                  </a:lnTo>
                  <a:lnTo>
                    <a:pt x="24" y="16"/>
                  </a:lnTo>
                  <a:lnTo>
                    <a:pt x="32" y="24"/>
                  </a:lnTo>
                  <a:lnTo>
                    <a:pt x="40" y="16"/>
                  </a:lnTo>
                  <a:lnTo>
                    <a:pt x="56" y="24"/>
                  </a:lnTo>
                  <a:lnTo>
                    <a:pt x="48" y="32"/>
                  </a:lnTo>
                  <a:lnTo>
                    <a:pt x="48" y="40"/>
                  </a:lnTo>
                  <a:lnTo>
                    <a:pt x="40" y="56"/>
                  </a:lnTo>
                  <a:lnTo>
                    <a:pt x="48" y="64"/>
                  </a:lnTo>
                  <a:lnTo>
                    <a:pt x="56" y="64"/>
                  </a:lnTo>
                  <a:lnTo>
                    <a:pt x="64" y="88"/>
                  </a:lnTo>
                  <a:lnTo>
                    <a:pt x="72" y="96"/>
                  </a:lnTo>
                  <a:lnTo>
                    <a:pt x="80" y="112"/>
                  </a:lnTo>
                  <a:lnTo>
                    <a:pt x="80" y="120"/>
                  </a:lnTo>
                  <a:lnTo>
                    <a:pt x="80" y="128"/>
                  </a:lnTo>
                  <a:lnTo>
                    <a:pt x="88" y="128"/>
                  </a:lnTo>
                  <a:lnTo>
                    <a:pt x="96" y="128"/>
                  </a:lnTo>
                  <a:lnTo>
                    <a:pt x="96" y="144"/>
                  </a:lnTo>
                  <a:lnTo>
                    <a:pt x="88" y="152"/>
                  </a:lnTo>
                  <a:lnTo>
                    <a:pt x="88" y="160"/>
                  </a:lnTo>
                  <a:lnTo>
                    <a:pt x="96" y="160"/>
                  </a:lnTo>
                  <a:lnTo>
                    <a:pt x="88" y="160"/>
                  </a:lnTo>
                  <a:lnTo>
                    <a:pt x="72" y="168"/>
                  </a:lnTo>
                  <a:lnTo>
                    <a:pt x="56" y="168"/>
                  </a:lnTo>
                  <a:lnTo>
                    <a:pt x="48" y="176"/>
                  </a:lnTo>
                  <a:lnTo>
                    <a:pt x="40" y="168"/>
                  </a:lnTo>
                  <a:lnTo>
                    <a:pt x="32" y="176"/>
                  </a:lnTo>
                  <a:lnTo>
                    <a:pt x="24" y="176"/>
                  </a:lnTo>
                  <a:lnTo>
                    <a:pt x="16" y="176"/>
                  </a:lnTo>
                  <a:lnTo>
                    <a:pt x="16" y="184"/>
                  </a:lnTo>
                  <a:lnTo>
                    <a:pt x="8" y="184"/>
                  </a:lnTo>
                  <a:lnTo>
                    <a:pt x="8" y="176"/>
                  </a:lnTo>
                  <a:lnTo>
                    <a:pt x="24" y="168"/>
                  </a:lnTo>
                  <a:lnTo>
                    <a:pt x="32" y="152"/>
                  </a:lnTo>
                  <a:lnTo>
                    <a:pt x="24" y="152"/>
                  </a:lnTo>
                  <a:lnTo>
                    <a:pt x="16" y="152"/>
                  </a:lnTo>
                  <a:lnTo>
                    <a:pt x="16"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 name="Freeform 561"/>
            <p:cNvSpPr>
              <a:spLocks/>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 name="Freeform 562"/>
            <p:cNvSpPr>
              <a:spLocks/>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 name="Freeform 563"/>
            <p:cNvSpPr>
              <a:spLocks/>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 name="Freeform 564"/>
            <p:cNvSpPr>
              <a:spLocks/>
            </p:cNvSpPr>
            <p:nvPr/>
          </p:nvSpPr>
          <p:spPr bwMode="auto">
            <a:xfrm>
              <a:off x="5194330" y="3786681"/>
              <a:ext cx="107468" cy="236869"/>
            </a:xfrm>
            <a:custGeom>
              <a:avLst/>
              <a:gdLst>
                <a:gd name="T0" fmla="*/ 0 w 80"/>
                <a:gd name="T1" fmla="*/ 2147483647 h 176"/>
                <a:gd name="T2" fmla="*/ 0 w 80"/>
                <a:gd name="T3" fmla="*/ 2147483647 h 176"/>
                <a:gd name="T4" fmla="*/ 2147483647 w 80"/>
                <a:gd name="T5" fmla="*/ 2147483647 h 176"/>
                <a:gd name="T6" fmla="*/ 2147483647 w 80"/>
                <a:gd name="T7" fmla="*/ 2147483647 h 176"/>
                <a:gd name="T8" fmla="*/ 2147483647 w 80"/>
                <a:gd name="T9" fmla="*/ 2147483647 h 176"/>
                <a:gd name="T10" fmla="*/ 2147483647 w 80"/>
                <a:gd name="T11" fmla="*/ 2147483647 h 176"/>
                <a:gd name="T12" fmla="*/ 2147483647 w 80"/>
                <a:gd name="T13" fmla="*/ 2147483647 h 176"/>
                <a:gd name="T14" fmla="*/ 2147483647 w 80"/>
                <a:gd name="T15" fmla="*/ 2147483647 h 176"/>
                <a:gd name="T16" fmla="*/ 2147483647 w 80"/>
                <a:gd name="T17" fmla="*/ 0 h 176"/>
                <a:gd name="T18" fmla="*/ 2147483647 w 80"/>
                <a:gd name="T19" fmla="*/ 2147483647 h 176"/>
                <a:gd name="T20" fmla="*/ 2147483647 w 80"/>
                <a:gd name="T21" fmla="*/ 2147483647 h 176"/>
                <a:gd name="T22" fmla="*/ 2147483647 w 80"/>
                <a:gd name="T23" fmla="*/ 2147483647 h 176"/>
                <a:gd name="T24" fmla="*/ 2147483647 w 80"/>
                <a:gd name="T25" fmla="*/ 2147483647 h 176"/>
                <a:gd name="T26" fmla="*/ 2147483647 w 80"/>
                <a:gd name="T27" fmla="*/ 2147483647 h 176"/>
                <a:gd name="T28" fmla="*/ 2147483647 w 80"/>
                <a:gd name="T29" fmla="*/ 2147483647 h 176"/>
                <a:gd name="T30" fmla="*/ 0 w 80"/>
                <a:gd name="T31" fmla="*/ 2147483647 h 176"/>
                <a:gd name="T32" fmla="*/ 0 w 80"/>
                <a:gd name="T33" fmla="*/ 2147483647 h 1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176"/>
                <a:gd name="T53" fmla="*/ 80 w 80"/>
                <a:gd name="T54" fmla="*/ 176 h 1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176">
                  <a:moveTo>
                    <a:pt x="0" y="144"/>
                  </a:moveTo>
                  <a:lnTo>
                    <a:pt x="0" y="128"/>
                  </a:lnTo>
                  <a:lnTo>
                    <a:pt x="8" y="112"/>
                  </a:lnTo>
                  <a:lnTo>
                    <a:pt x="16" y="88"/>
                  </a:lnTo>
                  <a:lnTo>
                    <a:pt x="8" y="56"/>
                  </a:lnTo>
                  <a:lnTo>
                    <a:pt x="16" y="48"/>
                  </a:lnTo>
                  <a:lnTo>
                    <a:pt x="32" y="40"/>
                  </a:lnTo>
                  <a:lnTo>
                    <a:pt x="48" y="16"/>
                  </a:lnTo>
                  <a:lnTo>
                    <a:pt x="72" y="0"/>
                  </a:lnTo>
                  <a:lnTo>
                    <a:pt x="80" y="16"/>
                  </a:lnTo>
                  <a:lnTo>
                    <a:pt x="80" y="40"/>
                  </a:lnTo>
                  <a:lnTo>
                    <a:pt x="80" y="56"/>
                  </a:lnTo>
                  <a:lnTo>
                    <a:pt x="48" y="168"/>
                  </a:lnTo>
                  <a:lnTo>
                    <a:pt x="32" y="168"/>
                  </a:lnTo>
                  <a:lnTo>
                    <a:pt x="16" y="176"/>
                  </a:lnTo>
                  <a:lnTo>
                    <a:pt x="0" y="160"/>
                  </a:lnTo>
                  <a:lnTo>
                    <a:pt x="0"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 name="Freeform 565"/>
            <p:cNvSpPr>
              <a:spLocks/>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 name="Freeform 566"/>
            <p:cNvSpPr>
              <a:spLocks/>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 name="Freeform 567"/>
            <p:cNvSpPr>
              <a:spLocks/>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 name="Freeform 568"/>
            <p:cNvSpPr>
              <a:spLocks/>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 name="Freeform 569"/>
            <p:cNvSpPr>
              <a:spLocks/>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 name="Freeform 570"/>
            <p:cNvSpPr>
              <a:spLocks/>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3" name="Freeform 571"/>
            <p:cNvSpPr>
              <a:spLocks/>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4" name="Freeform 572"/>
            <p:cNvSpPr>
              <a:spLocks/>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5" name="Freeform 573"/>
            <p:cNvSpPr>
              <a:spLocks/>
            </p:cNvSpPr>
            <p:nvPr/>
          </p:nvSpPr>
          <p:spPr bwMode="auto">
            <a:xfrm>
              <a:off x="6716433" y="2724060"/>
              <a:ext cx="235773" cy="257704"/>
            </a:xfrm>
            <a:custGeom>
              <a:avLst/>
              <a:gdLst>
                <a:gd name="T0" fmla="*/ 0 w 176"/>
                <a:gd name="T1" fmla="*/ 2147483647 h 192"/>
                <a:gd name="T2" fmla="*/ 2147483647 w 176"/>
                <a:gd name="T3" fmla="*/ 2147483647 h 192"/>
                <a:gd name="T4" fmla="*/ 2147483647 w 176"/>
                <a:gd name="T5" fmla="*/ 2147483647 h 192"/>
                <a:gd name="T6" fmla="*/ 2147483647 w 176"/>
                <a:gd name="T7" fmla="*/ 2147483647 h 192"/>
                <a:gd name="T8" fmla="*/ 2147483647 w 176"/>
                <a:gd name="T9" fmla="*/ 2147483647 h 192"/>
                <a:gd name="T10" fmla="*/ 2147483647 w 176"/>
                <a:gd name="T11" fmla="*/ 2147483647 h 192"/>
                <a:gd name="T12" fmla="*/ 2147483647 w 176"/>
                <a:gd name="T13" fmla="*/ 2147483647 h 192"/>
                <a:gd name="T14" fmla="*/ 2147483647 w 176"/>
                <a:gd name="T15" fmla="*/ 2147483647 h 192"/>
                <a:gd name="T16" fmla="*/ 2147483647 w 176"/>
                <a:gd name="T17" fmla="*/ 2147483647 h 192"/>
                <a:gd name="T18" fmla="*/ 2147483647 w 176"/>
                <a:gd name="T19" fmla="*/ 2147483647 h 192"/>
                <a:gd name="T20" fmla="*/ 2147483647 w 176"/>
                <a:gd name="T21" fmla="*/ 0 h 192"/>
                <a:gd name="T22" fmla="*/ 2147483647 w 176"/>
                <a:gd name="T23" fmla="*/ 2147483647 h 192"/>
                <a:gd name="T24" fmla="*/ 2147483647 w 176"/>
                <a:gd name="T25" fmla="*/ 2147483647 h 192"/>
                <a:gd name="T26" fmla="*/ 2147483647 w 176"/>
                <a:gd name="T27" fmla="*/ 2147483647 h 192"/>
                <a:gd name="T28" fmla="*/ 2147483647 w 176"/>
                <a:gd name="T29" fmla="*/ 2147483647 h 192"/>
                <a:gd name="T30" fmla="*/ 2147483647 w 176"/>
                <a:gd name="T31" fmla="*/ 2147483647 h 192"/>
                <a:gd name="T32" fmla="*/ 2147483647 w 176"/>
                <a:gd name="T33" fmla="*/ 2147483647 h 192"/>
                <a:gd name="T34" fmla="*/ 2147483647 w 176"/>
                <a:gd name="T35" fmla="*/ 2147483647 h 192"/>
                <a:gd name="T36" fmla="*/ 2147483647 w 176"/>
                <a:gd name="T37" fmla="*/ 2147483647 h 192"/>
                <a:gd name="T38" fmla="*/ 2147483647 w 176"/>
                <a:gd name="T39" fmla="*/ 2147483647 h 192"/>
                <a:gd name="T40" fmla="*/ 2147483647 w 176"/>
                <a:gd name="T41" fmla="*/ 2147483647 h 192"/>
                <a:gd name="T42" fmla="*/ 2147483647 w 176"/>
                <a:gd name="T43" fmla="*/ 2147483647 h 192"/>
                <a:gd name="T44" fmla="*/ 2147483647 w 176"/>
                <a:gd name="T45" fmla="*/ 2147483647 h 192"/>
                <a:gd name="T46" fmla="*/ 2147483647 w 176"/>
                <a:gd name="T47" fmla="*/ 2147483647 h 192"/>
                <a:gd name="T48" fmla="*/ 2147483647 w 176"/>
                <a:gd name="T49" fmla="*/ 2147483647 h 192"/>
                <a:gd name="T50" fmla="*/ 2147483647 w 176"/>
                <a:gd name="T51" fmla="*/ 2147483647 h 192"/>
                <a:gd name="T52" fmla="*/ 2147483647 w 176"/>
                <a:gd name="T53" fmla="*/ 2147483647 h 192"/>
                <a:gd name="T54" fmla="*/ 2147483647 w 176"/>
                <a:gd name="T55" fmla="*/ 2147483647 h 192"/>
                <a:gd name="T56" fmla="*/ 2147483647 w 176"/>
                <a:gd name="T57" fmla="*/ 2147483647 h 192"/>
                <a:gd name="T58" fmla="*/ 2147483647 w 176"/>
                <a:gd name="T59" fmla="*/ 2147483647 h 192"/>
                <a:gd name="T60" fmla="*/ 2147483647 w 176"/>
                <a:gd name="T61" fmla="*/ 2147483647 h 192"/>
                <a:gd name="T62" fmla="*/ 2147483647 w 176"/>
                <a:gd name="T63" fmla="*/ 2147483647 h 192"/>
                <a:gd name="T64" fmla="*/ 2147483647 w 176"/>
                <a:gd name="T65" fmla="*/ 2147483647 h 192"/>
                <a:gd name="T66" fmla="*/ 0 w 176"/>
                <a:gd name="T67" fmla="*/ 2147483647 h 192"/>
                <a:gd name="T68" fmla="*/ 0 w 176"/>
                <a:gd name="T69" fmla="*/ 2147483647 h 1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6"/>
                <a:gd name="T106" fmla="*/ 0 h 192"/>
                <a:gd name="T107" fmla="*/ 176 w 176"/>
                <a:gd name="T108" fmla="*/ 192 h 1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6" h="192">
                  <a:moveTo>
                    <a:pt x="0" y="160"/>
                  </a:moveTo>
                  <a:lnTo>
                    <a:pt x="24" y="152"/>
                  </a:lnTo>
                  <a:lnTo>
                    <a:pt x="40" y="152"/>
                  </a:lnTo>
                  <a:lnTo>
                    <a:pt x="72" y="128"/>
                  </a:lnTo>
                  <a:lnTo>
                    <a:pt x="88" y="120"/>
                  </a:lnTo>
                  <a:lnTo>
                    <a:pt x="96" y="104"/>
                  </a:lnTo>
                  <a:lnTo>
                    <a:pt x="104" y="72"/>
                  </a:lnTo>
                  <a:lnTo>
                    <a:pt x="104" y="48"/>
                  </a:lnTo>
                  <a:lnTo>
                    <a:pt x="112" y="32"/>
                  </a:lnTo>
                  <a:lnTo>
                    <a:pt x="112" y="8"/>
                  </a:lnTo>
                  <a:lnTo>
                    <a:pt x="120" y="0"/>
                  </a:lnTo>
                  <a:lnTo>
                    <a:pt x="136" y="8"/>
                  </a:lnTo>
                  <a:lnTo>
                    <a:pt x="160" y="16"/>
                  </a:lnTo>
                  <a:lnTo>
                    <a:pt x="176" y="16"/>
                  </a:lnTo>
                  <a:lnTo>
                    <a:pt x="160" y="32"/>
                  </a:lnTo>
                  <a:lnTo>
                    <a:pt x="144" y="40"/>
                  </a:lnTo>
                  <a:lnTo>
                    <a:pt x="136" y="56"/>
                  </a:lnTo>
                  <a:lnTo>
                    <a:pt x="120" y="40"/>
                  </a:lnTo>
                  <a:lnTo>
                    <a:pt x="104" y="64"/>
                  </a:lnTo>
                  <a:lnTo>
                    <a:pt x="120" y="88"/>
                  </a:lnTo>
                  <a:lnTo>
                    <a:pt x="112" y="112"/>
                  </a:lnTo>
                  <a:lnTo>
                    <a:pt x="104" y="128"/>
                  </a:lnTo>
                  <a:lnTo>
                    <a:pt x="104" y="152"/>
                  </a:lnTo>
                  <a:lnTo>
                    <a:pt x="96" y="160"/>
                  </a:lnTo>
                  <a:lnTo>
                    <a:pt x="88" y="160"/>
                  </a:lnTo>
                  <a:lnTo>
                    <a:pt x="80" y="160"/>
                  </a:lnTo>
                  <a:lnTo>
                    <a:pt x="64" y="160"/>
                  </a:lnTo>
                  <a:lnTo>
                    <a:pt x="56" y="160"/>
                  </a:lnTo>
                  <a:lnTo>
                    <a:pt x="40" y="176"/>
                  </a:lnTo>
                  <a:lnTo>
                    <a:pt x="40" y="168"/>
                  </a:lnTo>
                  <a:lnTo>
                    <a:pt x="32" y="176"/>
                  </a:lnTo>
                  <a:lnTo>
                    <a:pt x="24" y="176"/>
                  </a:lnTo>
                  <a:lnTo>
                    <a:pt x="8" y="192"/>
                  </a:lnTo>
                  <a:lnTo>
                    <a:pt x="0" y="168"/>
                  </a:lnTo>
                  <a:lnTo>
                    <a:pt x="0" y="16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6" name="Freeform 574"/>
            <p:cNvSpPr>
              <a:spLocks/>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7" name="Freeform 575"/>
            <p:cNvSpPr>
              <a:spLocks/>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8" name="Freeform 576"/>
            <p:cNvSpPr>
              <a:spLocks/>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9" name="Freeform 577"/>
            <p:cNvSpPr>
              <a:spLocks/>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0" name="Freeform 578"/>
            <p:cNvSpPr>
              <a:spLocks/>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1" name="Freeform 579"/>
            <p:cNvSpPr>
              <a:spLocks/>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2" name="Freeform 580"/>
            <p:cNvSpPr>
              <a:spLocks/>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3" name="Freeform 581"/>
            <p:cNvSpPr>
              <a:spLocks/>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34" name="Freeform 582"/>
            <p:cNvSpPr>
              <a:spLocks/>
            </p:cNvSpPr>
            <p:nvPr/>
          </p:nvSpPr>
          <p:spPr bwMode="auto">
            <a:xfrm>
              <a:off x="6931370" y="4324023"/>
              <a:ext cx="53735" cy="74570"/>
            </a:xfrm>
            <a:custGeom>
              <a:avLst/>
              <a:gdLst>
                <a:gd name="T0" fmla="*/ 0 w 40"/>
                <a:gd name="T1" fmla="*/ 2147483647 h 56"/>
                <a:gd name="T2" fmla="*/ 2147483647 w 40"/>
                <a:gd name="T3" fmla="*/ 2147483647 h 56"/>
                <a:gd name="T4" fmla="*/ 2147483647 w 40"/>
                <a:gd name="T5" fmla="*/ 2147483647 h 56"/>
                <a:gd name="T6" fmla="*/ 2147483647 w 40"/>
                <a:gd name="T7" fmla="*/ 2147483647 h 56"/>
                <a:gd name="T8" fmla="*/ 2147483647 w 40"/>
                <a:gd name="T9" fmla="*/ 2147483647 h 56"/>
                <a:gd name="T10" fmla="*/ 2147483647 w 40"/>
                <a:gd name="T11" fmla="*/ 2147483647 h 56"/>
                <a:gd name="T12" fmla="*/ 2147483647 w 40"/>
                <a:gd name="T13" fmla="*/ 0 h 56"/>
                <a:gd name="T14" fmla="*/ 2147483647 w 40"/>
                <a:gd name="T15" fmla="*/ 2147483647 h 56"/>
                <a:gd name="T16" fmla="*/ 0 w 40"/>
                <a:gd name="T17" fmla="*/ 2147483647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6"/>
                <a:gd name="T29" fmla="*/ 40 w 40"/>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6">
                  <a:moveTo>
                    <a:pt x="0" y="8"/>
                  </a:moveTo>
                  <a:lnTo>
                    <a:pt x="8" y="32"/>
                  </a:lnTo>
                  <a:lnTo>
                    <a:pt x="8" y="48"/>
                  </a:lnTo>
                  <a:lnTo>
                    <a:pt x="24" y="56"/>
                  </a:lnTo>
                  <a:lnTo>
                    <a:pt x="32" y="40"/>
                  </a:lnTo>
                  <a:lnTo>
                    <a:pt x="40" y="16"/>
                  </a:lnTo>
                  <a:lnTo>
                    <a:pt x="40" y="0"/>
                  </a:lnTo>
                  <a:lnTo>
                    <a:pt x="24" y="8"/>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5" name="Freeform 583"/>
            <p:cNvSpPr>
              <a:spLocks/>
            </p:cNvSpPr>
            <p:nvPr/>
          </p:nvSpPr>
          <p:spPr bwMode="auto">
            <a:xfrm>
              <a:off x="6104521" y="3486208"/>
              <a:ext cx="172169" cy="183135"/>
            </a:xfrm>
            <a:custGeom>
              <a:avLst/>
              <a:gdLst>
                <a:gd name="T0" fmla="*/ 0 w 128"/>
                <a:gd name="T1" fmla="*/ 0 h 136"/>
                <a:gd name="T2" fmla="*/ 2147483647 w 128"/>
                <a:gd name="T3" fmla="*/ 0 h 136"/>
                <a:gd name="T4" fmla="*/ 2147483647 w 128"/>
                <a:gd name="T5" fmla="*/ 2147483647 h 136"/>
                <a:gd name="T6" fmla="*/ 2147483647 w 128"/>
                <a:gd name="T7" fmla="*/ 2147483647 h 136"/>
                <a:gd name="T8" fmla="*/ 2147483647 w 128"/>
                <a:gd name="T9" fmla="*/ 2147483647 h 136"/>
                <a:gd name="T10" fmla="*/ 2147483647 w 128"/>
                <a:gd name="T11" fmla="*/ 2147483647 h 136"/>
                <a:gd name="T12" fmla="*/ 2147483647 w 128"/>
                <a:gd name="T13" fmla="*/ 2147483647 h 136"/>
                <a:gd name="T14" fmla="*/ 2147483647 w 128"/>
                <a:gd name="T15" fmla="*/ 2147483647 h 136"/>
                <a:gd name="T16" fmla="*/ 2147483647 w 128"/>
                <a:gd name="T17" fmla="*/ 2147483647 h 136"/>
                <a:gd name="T18" fmla="*/ 2147483647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0 w 128"/>
                <a:gd name="T33" fmla="*/ 0 h 1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36"/>
                <a:gd name="T53" fmla="*/ 128 w 128"/>
                <a:gd name="T54" fmla="*/ 136 h 1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36">
                  <a:moveTo>
                    <a:pt x="0" y="0"/>
                  </a:moveTo>
                  <a:lnTo>
                    <a:pt x="16" y="0"/>
                  </a:lnTo>
                  <a:lnTo>
                    <a:pt x="32" y="24"/>
                  </a:lnTo>
                  <a:lnTo>
                    <a:pt x="48" y="32"/>
                  </a:lnTo>
                  <a:lnTo>
                    <a:pt x="64" y="40"/>
                  </a:lnTo>
                  <a:lnTo>
                    <a:pt x="96" y="72"/>
                  </a:lnTo>
                  <a:lnTo>
                    <a:pt x="104" y="80"/>
                  </a:lnTo>
                  <a:lnTo>
                    <a:pt x="120" y="104"/>
                  </a:lnTo>
                  <a:lnTo>
                    <a:pt x="128" y="128"/>
                  </a:lnTo>
                  <a:lnTo>
                    <a:pt x="112" y="136"/>
                  </a:lnTo>
                  <a:lnTo>
                    <a:pt x="88" y="120"/>
                  </a:lnTo>
                  <a:lnTo>
                    <a:pt x="64" y="104"/>
                  </a:lnTo>
                  <a:lnTo>
                    <a:pt x="48" y="72"/>
                  </a:lnTo>
                  <a:lnTo>
                    <a:pt x="40" y="64"/>
                  </a:lnTo>
                  <a:lnTo>
                    <a:pt x="24" y="48"/>
                  </a:lnTo>
                  <a:lnTo>
                    <a:pt x="8" y="32"/>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6" name="Freeform 584"/>
            <p:cNvSpPr>
              <a:spLocks/>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7" name="Freeform 585"/>
            <p:cNvSpPr>
              <a:spLocks/>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8" name="Freeform 586"/>
            <p:cNvSpPr>
              <a:spLocks/>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39" name="Freeform 587"/>
            <p:cNvSpPr>
              <a:spLocks/>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0" name="Freeform 588"/>
            <p:cNvSpPr>
              <a:spLocks/>
            </p:cNvSpPr>
            <p:nvPr/>
          </p:nvSpPr>
          <p:spPr bwMode="auto">
            <a:xfrm>
              <a:off x="6501497"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1" name="Freeform 589"/>
            <p:cNvSpPr>
              <a:spLocks/>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2" name="Freeform 590"/>
            <p:cNvSpPr>
              <a:spLocks/>
            </p:cNvSpPr>
            <p:nvPr/>
          </p:nvSpPr>
          <p:spPr bwMode="auto">
            <a:xfrm>
              <a:off x="6505883"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3" name="Freeform 591"/>
            <p:cNvSpPr>
              <a:spLocks/>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4" name="Freeform 592"/>
            <p:cNvSpPr>
              <a:spLocks/>
            </p:cNvSpPr>
            <p:nvPr/>
          </p:nvSpPr>
          <p:spPr bwMode="auto">
            <a:xfrm>
              <a:off x="6490530" y="3550909"/>
              <a:ext cx="97599" cy="118435"/>
            </a:xfrm>
            <a:custGeom>
              <a:avLst/>
              <a:gdLst>
                <a:gd name="T0" fmla="*/ 2147483647 w 72"/>
                <a:gd name="T1" fmla="*/ 2147483647 h 88"/>
                <a:gd name="T2" fmla="*/ 2147483647 w 72"/>
                <a:gd name="T3" fmla="*/ 2147483647 h 88"/>
                <a:gd name="T4" fmla="*/ 0 w 72"/>
                <a:gd name="T5" fmla="*/ 2147483647 h 88"/>
                <a:gd name="T6" fmla="*/ 0 w 72"/>
                <a:gd name="T7" fmla="*/ 2147483647 h 88"/>
                <a:gd name="T8" fmla="*/ 2147483647 w 72"/>
                <a:gd name="T9" fmla="*/ 2147483647 h 88"/>
                <a:gd name="T10" fmla="*/ 2147483647 w 72"/>
                <a:gd name="T11" fmla="*/ 2147483647 h 88"/>
                <a:gd name="T12" fmla="*/ 2147483647 w 72"/>
                <a:gd name="T13" fmla="*/ 2147483647 h 88"/>
                <a:gd name="T14" fmla="*/ 2147483647 w 72"/>
                <a:gd name="T15" fmla="*/ 0 h 88"/>
                <a:gd name="T16" fmla="*/ 2147483647 w 72"/>
                <a:gd name="T17" fmla="*/ 2147483647 h 88"/>
                <a:gd name="T18" fmla="*/ 2147483647 w 72"/>
                <a:gd name="T19" fmla="*/ 2147483647 h 88"/>
                <a:gd name="T20" fmla="*/ 2147483647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2147483647 w 72"/>
                <a:gd name="T35" fmla="*/ 2147483647 h 88"/>
                <a:gd name="T36" fmla="*/ 2147483647 w 72"/>
                <a:gd name="T37" fmla="*/ 2147483647 h 88"/>
                <a:gd name="T38" fmla="*/ 2147483647 w 72"/>
                <a:gd name="T39" fmla="*/ 2147483647 h 88"/>
                <a:gd name="T40" fmla="*/ 2147483647 w 72"/>
                <a:gd name="T41" fmla="*/ 2147483647 h 88"/>
                <a:gd name="T42" fmla="*/ 2147483647 w 72"/>
                <a:gd name="T43" fmla="*/ 2147483647 h 88"/>
                <a:gd name="T44" fmla="*/ 2147483647 w 72"/>
                <a:gd name="T45" fmla="*/ 2147483647 h 88"/>
                <a:gd name="T46" fmla="*/ 2147483647 w 72"/>
                <a:gd name="T47" fmla="*/ 2147483647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88"/>
                <a:gd name="T74" fmla="*/ 72 w 72"/>
                <a:gd name="T75" fmla="*/ 88 h 8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88">
                  <a:moveTo>
                    <a:pt x="8" y="88"/>
                  </a:moveTo>
                  <a:lnTo>
                    <a:pt x="8" y="72"/>
                  </a:lnTo>
                  <a:lnTo>
                    <a:pt x="0" y="56"/>
                  </a:lnTo>
                  <a:lnTo>
                    <a:pt x="0" y="48"/>
                  </a:lnTo>
                  <a:lnTo>
                    <a:pt x="16" y="16"/>
                  </a:lnTo>
                  <a:lnTo>
                    <a:pt x="24" y="8"/>
                  </a:lnTo>
                  <a:lnTo>
                    <a:pt x="40" y="8"/>
                  </a:lnTo>
                  <a:lnTo>
                    <a:pt x="72" y="0"/>
                  </a:lnTo>
                  <a:lnTo>
                    <a:pt x="72" y="8"/>
                  </a:lnTo>
                  <a:lnTo>
                    <a:pt x="56" y="8"/>
                  </a:lnTo>
                  <a:lnTo>
                    <a:pt x="32" y="16"/>
                  </a:lnTo>
                  <a:lnTo>
                    <a:pt x="24" y="32"/>
                  </a:lnTo>
                  <a:lnTo>
                    <a:pt x="56" y="32"/>
                  </a:lnTo>
                  <a:lnTo>
                    <a:pt x="56" y="40"/>
                  </a:lnTo>
                  <a:lnTo>
                    <a:pt x="48" y="48"/>
                  </a:lnTo>
                  <a:lnTo>
                    <a:pt x="40" y="56"/>
                  </a:lnTo>
                  <a:lnTo>
                    <a:pt x="56" y="72"/>
                  </a:lnTo>
                  <a:lnTo>
                    <a:pt x="64" y="88"/>
                  </a:lnTo>
                  <a:lnTo>
                    <a:pt x="48" y="88"/>
                  </a:lnTo>
                  <a:lnTo>
                    <a:pt x="32" y="72"/>
                  </a:lnTo>
                  <a:lnTo>
                    <a:pt x="24" y="56"/>
                  </a:lnTo>
                  <a:lnTo>
                    <a:pt x="24" y="80"/>
                  </a:lnTo>
                  <a:lnTo>
                    <a:pt x="24" y="88"/>
                  </a:lnTo>
                  <a:lnTo>
                    <a:pt x="8"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5" name="Freeform 593"/>
            <p:cNvSpPr>
              <a:spLocks/>
            </p:cNvSpPr>
            <p:nvPr/>
          </p:nvSpPr>
          <p:spPr bwMode="auto">
            <a:xfrm>
              <a:off x="6265724" y="3690179"/>
              <a:ext cx="182038" cy="42768"/>
            </a:xfrm>
            <a:custGeom>
              <a:avLst/>
              <a:gdLst>
                <a:gd name="T0" fmla="*/ 0 w 136"/>
                <a:gd name="T1" fmla="*/ 0 h 32"/>
                <a:gd name="T2" fmla="*/ 2147483647 w 136"/>
                <a:gd name="T3" fmla="*/ 0 h 32"/>
                <a:gd name="T4" fmla="*/ 2147483647 w 136"/>
                <a:gd name="T5" fmla="*/ 0 h 32"/>
                <a:gd name="T6" fmla="*/ 2147483647 w 136"/>
                <a:gd name="T7" fmla="*/ 0 h 32"/>
                <a:gd name="T8" fmla="*/ 2147483647 w 136"/>
                <a:gd name="T9" fmla="*/ 2147483647 h 32"/>
                <a:gd name="T10" fmla="*/ 2147483647 w 136"/>
                <a:gd name="T11" fmla="*/ 2147483647 h 32"/>
                <a:gd name="T12" fmla="*/ 2147483647 w 136"/>
                <a:gd name="T13" fmla="*/ 2147483647 h 32"/>
                <a:gd name="T14" fmla="*/ 2147483647 w 136"/>
                <a:gd name="T15" fmla="*/ 2147483647 h 32"/>
                <a:gd name="T16" fmla="*/ 2147483647 w 136"/>
                <a:gd name="T17" fmla="*/ 2147483647 h 32"/>
                <a:gd name="T18" fmla="*/ 2147483647 w 136"/>
                <a:gd name="T19" fmla="*/ 2147483647 h 32"/>
                <a:gd name="T20" fmla="*/ 0 w 136"/>
                <a:gd name="T21" fmla="*/ 0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32"/>
                <a:gd name="T35" fmla="*/ 136 w 136"/>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32">
                  <a:moveTo>
                    <a:pt x="0" y="0"/>
                  </a:moveTo>
                  <a:lnTo>
                    <a:pt x="40" y="0"/>
                  </a:lnTo>
                  <a:lnTo>
                    <a:pt x="64" y="0"/>
                  </a:lnTo>
                  <a:lnTo>
                    <a:pt x="80" y="0"/>
                  </a:lnTo>
                  <a:lnTo>
                    <a:pt x="96" y="8"/>
                  </a:lnTo>
                  <a:lnTo>
                    <a:pt x="128" y="16"/>
                  </a:lnTo>
                  <a:lnTo>
                    <a:pt x="136" y="32"/>
                  </a:lnTo>
                  <a:lnTo>
                    <a:pt x="104" y="24"/>
                  </a:lnTo>
                  <a:lnTo>
                    <a:pt x="80" y="24"/>
                  </a:lnTo>
                  <a:lnTo>
                    <a:pt x="32" y="16"/>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46" name="Freeform 594"/>
            <p:cNvSpPr>
              <a:spLocks/>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7" name="Freeform 595"/>
            <p:cNvSpPr>
              <a:spLocks/>
            </p:cNvSpPr>
            <p:nvPr/>
          </p:nvSpPr>
          <p:spPr bwMode="auto">
            <a:xfrm>
              <a:off x="3012063" y="3174769"/>
              <a:ext cx="193004" cy="53735"/>
            </a:xfrm>
            <a:custGeom>
              <a:avLst/>
              <a:gdLst>
                <a:gd name="T0" fmla="*/ 2147483647 w 144"/>
                <a:gd name="T1" fmla="*/ 2147483647 h 40"/>
                <a:gd name="T2" fmla="*/ 2147483647 w 144"/>
                <a:gd name="T3" fmla="*/ 0 h 40"/>
                <a:gd name="T4" fmla="*/ 2147483647 w 144"/>
                <a:gd name="T5" fmla="*/ 0 h 40"/>
                <a:gd name="T6" fmla="*/ 2147483647 w 144"/>
                <a:gd name="T7" fmla="*/ 2147483647 h 40"/>
                <a:gd name="T8" fmla="*/ 2147483647 w 144"/>
                <a:gd name="T9" fmla="*/ 2147483647 h 40"/>
                <a:gd name="T10" fmla="*/ 2147483647 w 144"/>
                <a:gd name="T11" fmla="*/ 2147483647 h 40"/>
                <a:gd name="T12" fmla="*/ 2147483647 w 144"/>
                <a:gd name="T13" fmla="*/ 2147483647 h 40"/>
                <a:gd name="T14" fmla="*/ 2147483647 w 144"/>
                <a:gd name="T15" fmla="*/ 2147483647 h 40"/>
                <a:gd name="T16" fmla="*/ 2147483647 w 144"/>
                <a:gd name="T17" fmla="*/ 2147483647 h 40"/>
                <a:gd name="T18" fmla="*/ 2147483647 w 144"/>
                <a:gd name="T19" fmla="*/ 2147483647 h 40"/>
                <a:gd name="T20" fmla="*/ 2147483647 w 144"/>
                <a:gd name="T21" fmla="*/ 2147483647 h 40"/>
                <a:gd name="T22" fmla="*/ 2147483647 w 144"/>
                <a:gd name="T23" fmla="*/ 2147483647 h 40"/>
                <a:gd name="T24" fmla="*/ 2147483647 w 144"/>
                <a:gd name="T25" fmla="*/ 2147483647 h 40"/>
                <a:gd name="T26" fmla="*/ 2147483647 w 144"/>
                <a:gd name="T27" fmla="*/ 2147483647 h 40"/>
                <a:gd name="T28" fmla="*/ 0 w 144"/>
                <a:gd name="T29" fmla="*/ 2147483647 h 40"/>
                <a:gd name="T30" fmla="*/ 2147483647 w 144"/>
                <a:gd name="T31" fmla="*/ 2147483647 h 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4"/>
                <a:gd name="T49" fmla="*/ 0 h 40"/>
                <a:gd name="T50" fmla="*/ 144 w 144"/>
                <a:gd name="T51" fmla="*/ 40 h 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4" h="40">
                  <a:moveTo>
                    <a:pt x="8" y="8"/>
                  </a:moveTo>
                  <a:lnTo>
                    <a:pt x="32" y="0"/>
                  </a:lnTo>
                  <a:lnTo>
                    <a:pt x="80" y="0"/>
                  </a:lnTo>
                  <a:lnTo>
                    <a:pt x="104" y="16"/>
                  </a:lnTo>
                  <a:lnTo>
                    <a:pt x="112" y="24"/>
                  </a:lnTo>
                  <a:lnTo>
                    <a:pt x="136" y="32"/>
                  </a:lnTo>
                  <a:lnTo>
                    <a:pt x="144" y="40"/>
                  </a:lnTo>
                  <a:lnTo>
                    <a:pt x="136" y="40"/>
                  </a:lnTo>
                  <a:lnTo>
                    <a:pt x="104" y="40"/>
                  </a:lnTo>
                  <a:lnTo>
                    <a:pt x="96" y="32"/>
                  </a:lnTo>
                  <a:lnTo>
                    <a:pt x="88" y="24"/>
                  </a:lnTo>
                  <a:lnTo>
                    <a:pt x="64" y="16"/>
                  </a:lnTo>
                  <a:lnTo>
                    <a:pt x="40" y="16"/>
                  </a:lnTo>
                  <a:lnTo>
                    <a:pt x="24" y="16"/>
                  </a:lnTo>
                  <a:lnTo>
                    <a:pt x="0" y="16"/>
                  </a:lnTo>
                  <a:lnTo>
                    <a:pt x="8"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8" name="Freeform 596"/>
            <p:cNvSpPr>
              <a:spLocks/>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49" name="Freeform 597"/>
            <p:cNvSpPr>
              <a:spLocks/>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50" name="Freeform 598"/>
            <p:cNvSpPr>
              <a:spLocks/>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51" name="Freeform 599"/>
            <p:cNvSpPr>
              <a:spLocks/>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2" name="Freeform 600"/>
            <p:cNvSpPr>
              <a:spLocks/>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3" name="Freeform 601"/>
            <p:cNvSpPr>
              <a:spLocks/>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4" name="Freeform 602"/>
            <p:cNvSpPr>
              <a:spLocks/>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5" name="Freeform 603"/>
            <p:cNvSpPr>
              <a:spLocks/>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6" name="Freeform 604"/>
            <p:cNvSpPr>
              <a:spLocks/>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7" name="Freeform 605"/>
            <p:cNvSpPr>
              <a:spLocks/>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8" name="Freeform 606"/>
            <p:cNvSpPr>
              <a:spLocks/>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59" name="Rectangle 607"/>
            <p:cNvSpPr>
              <a:spLocks noChangeArrowheads="1"/>
            </p:cNvSpPr>
            <p:nvPr/>
          </p:nvSpPr>
          <p:spPr bwMode="auto">
            <a:xfrm>
              <a:off x="5062736" y="3057432"/>
              <a:ext cx="0"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60" name="Freeform 608"/>
            <p:cNvSpPr>
              <a:spLocks/>
            </p:cNvSpPr>
            <p:nvPr/>
          </p:nvSpPr>
          <p:spPr bwMode="auto">
            <a:xfrm>
              <a:off x="4912500" y="2799726"/>
              <a:ext cx="311439" cy="117338"/>
            </a:xfrm>
            <a:custGeom>
              <a:avLst/>
              <a:gdLst>
                <a:gd name="T0" fmla="*/ 2147483647 w 232"/>
                <a:gd name="T1" fmla="*/ 2147483647 h 88"/>
                <a:gd name="T2" fmla="*/ 2147483647 w 232"/>
                <a:gd name="T3" fmla="*/ 2147483647 h 88"/>
                <a:gd name="T4" fmla="*/ 2147483647 w 232"/>
                <a:gd name="T5" fmla="*/ 2147483647 h 88"/>
                <a:gd name="T6" fmla="*/ 2147483647 w 232"/>
                <a:gd name="T7" fmla="*/ 2147483647 h 88"/>
                <a:gd name="T8" fmla="*/ 2147483647 w 232"/>
                <a:gd name="T9" fmla="*/ 2147483647 h 88"/>
                <a:gd name="T10" fmla="*/ 2147483647 w 232"/>
                <a:gd name="T11" fmla="*/ 2147483647 h 88"/>
                <a:gd name="T12" fmla="*/ 2147483647 w 232"/>
                <a:gd name="T13" fmla="*/ 2147483647 h 88"/>
                <a:gd name="T14" fmla="*/ 2147483647 w 232"/>
                <a:gd name="T15" fmla="*/ 2147483647 h 88"/>
                <a:gd name="T16" fmla="*/ 2147483647 w 232"/>
                <a:gd name="T17" fmla="*/ 2147483647 h 88"/>
                <a:gd name="T18" fmla="*/ 2147483647 w 232"/>
                <a:gd name="T19" fmla="*/ 0 h 88"/>
                <a:gd name="T20" fmla="*/ 2147483647 w 232"/>
                <a:gd name="T21" fmla="*/ 0 h 88"/>
                <a:gd name="T22" fmla="*/ 2147483647 w 232"/>
                <a:gd name="T23" fmla="*/ 0 h 88"/>
                <a:gd name="T24" fmla="*/ 2147483647 w 232"/>
                <a:gd name="T25" fmla="*/ 2147483647 h 88"/>
                <a:gd name="T26" fmla="*/ 2147483647 w 232"/>
                <a:gd name="T27" fmla="*/ 2147483647 h 88"/>
                <a:gd name="T28" fmla="*/ 2147483647 w 232"/>
                <a:gd name="T29" fmla="*/ 2147483647 h 88"/>
                <a:gd name="T30" fmla="*/ 2147483647 w 232"/>
                <a:gd name="T31" fmla="*/ 0 h 88"/>
                <a:gd name="T32" fmla="*/ 2147483647 w 232"/>
                <a:gd name="T33" fmla="*/ 0 h 88"/>
                <a:gd name="T34" fmla="*/ 2147483647 w 232"/>
                <a:gd name="T35" fmla="*/ 0 h 88"/>
                <a:gd name="T36" fmla="*/ 2147483647 w 232"/>
                <a:gd name="T37" fmla="*/ 0 h 88"/>
                <a:gd name="T38" fmla="*/ 2147483647 w 232"/>
                <a:gd name="T39" fmla="*/ 0 h 88"/>
                <a:gd name="T40" fmla="*/ 2147483647 w 232"/>
                <a:gd name="T41" fmla="*/ 2147483647 h 88"/>
                <a:gd name="T42" fmla="*/ 2147483647 w 232"/>
                <a:gd name="T43" fmla="*/ 2147483647 h 88"/>
                <a:gd name="T44" fmla="*/ 2147483647 w 232"/>
                <a:gd name="T45" fmla="*/ 2147483647 h 88"/>
                <a:gd name="T46" fmla="*/ 2147483647 w 232"/>
                <a:gd name="T47" fmla="*/ 2147483647 h 88"/>
                <a:gd name="T48" fmla="*/ 2147483647 w 232"/>
                <a:gd name="T49" fmla="*/ 2147483647 h 88"/>
                <a:gd name="T50" fmla="*/ 0 w 232"/>
                <a:gd name="T51" fmla="*/ 2147483647 h 88"/>
                <a:gd name="T52" fmla="*/ 2147483647 w 232"/>
                <a:gd name="T53" fmla="*/ 2147483647 h 88"/>
                <a:gd name="T54" fmla="*/ 2147483647 w 232"/>
                <a:gd name="T55" fmla="*/ 2147483647 h 88"/>
                <a:gd name="T56" fmla="*/ 2147483647 w 232"/>
                <a:gd name="T57" fmla="*/ 2147483647 h 88"/>
                <a:gd name="T58" fmla="*/ 2147483647 w 232"/>
                <a:gd name="T59" fmla="*/ 2147483647 h 88"/>
                <a:gd name="T60" fmla="*/ 2147483647 w 232"/>
                <a:gd name="T61" fmla="*/ 2147483647 h 88"/>
                <a:gd name="T62" fmla="*/ 2147483647 w 232"/>
                <a:gd name="T63" fmla="*/ 2147483647 h 88"/>
                <a:gd name="T64" fmla="*/ 2147483647 w 232"/>
                <a:gd name="T65" fmla="*/ 2147483647 h 88"/>
                <a:gd name="T66" fmla="*/ 2147483647 w 232"/>
                <a:gd name="T67" fmla="*/ 2147483647 h 88"/>
                <a:gd name="T68" fmla="*/ 2147483647 w 232"/>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88"/>
                <a:gd name="T107" fmla="*/ 232 w 232"/>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88">
                  <a:moveTo>
                    <a:pt x="136" y="80"/>
                  </a:moveTo>
                  <a:lnTo>
                    <a:pt x="144" y="80"/>
                  </a:lnTo>
                  <a:lnTo>
                    <a:pt x="184" y="80"/>
                  </a:lnTo>
                  <a:lnTo>
                    <a:pt x="208" y="72"/>
                  </a:lnTo>
                  <a:lnTo>
                    <a:pt x="224" y="72"/>
                  </a:lnTo>
                  <a:lnTo>
                    <a:pt x="232" y="72"/>
                  </a:lnTo>
                  <a:lnTo>
                    <a:pt x="232" y="64"/>
                  </a:lnTo>
                  <a:lnTo>
                    <a:pt x="232" y="32"/>
                  </a:lnTo>
                  <a:lnTo>
                    <a:pt x="216" y="8"/>
                  </a:lnTo>
                  <a:lnTo>
                    <a:pt x="208" y="0"/>
                  </a:lnTo>
                  <a:lnTo>
                    <a:pt x="200" y="0"/>
                  </a:lnTo>
                  <a:lnTo>
                    <a:pt x="192" y="0"/>
                  </a:lnTo>
                  <a:lnTo>
                    <a:pt x="176" y="8"/>
                  </a:lnTo>
                  <a:lnTo>
                    <a:pt x="160" y="8"/>
                  </a:lnTo>
                  <a:lnTo>
                    <a:pt x="152" y="8"/>
                  </a:lnTo>
                  <a:lnTo>
                    <a:pt x="136" y="0"/>
                  </a:lnTo>
                  <a:lnTo>
                    <a:pt x="128" y="0"/>
                  </a:lnTo>
                  <a:lnTo>
                    <a:pt x="96" y="0"/>
                  </a:lnTo>
                  <a:lnTo>
                    <a:pt x="88" y="0"/>
                  </a:lnTo>
                  <a:lnTo>
                    <a:pt x="72" y="0"/>
                  </a:lnTo>
                  <a:lnTo>
                    <a:pt x="64" y="8"/>
                  </a:lnTo>
                  <a:lnTo>
                    <a:pt x="48" y="16"/>
                  </a:lnTo>
                  <a:lnTo>
                    <a:pt x="40" y="8"/>
                  </a:lnTo>
                  <a:lnTo>
                    <a:pt x="32" y="24"/>
                  </a:lnTo>
                  <a:lnTo>
                    <a:pt x="16" y="24"/>
                  </a:lnTo>
                  <a:lnTo>
                    <a:pt x="0" y="32"/>
                  </a:lnTo>
                  <a:lnTo>
                    <a:pt x="8" y="48"/>
                  </a:lnTo>
                  <a:lnTo>
                    <a:pt x="16" y="64"/>
                  </a:lnTo>
                  <a:lnTo>
                    <a:pt x="24" y="80"/>
                  </a:lnTo>
                  <a:lnTo>
                    <a:pt x="56" y="80"/>
                  </a:lnTo>
                  <a:lnTo>
                    <a:pt x="64" y="80"/>
                  </a:lnTo>
                  <a:lnTo>
                    <a:pt x="88" y="88"/>
                  </a:lnTo>
                  <a:lnTo>
                    <a:pt x="104" y="80"/>
                  </a:lnTo>
                  <a:lnTo>
                    <a:pt x="120" y="88"/>
                  </a:lnTo>
                  <a:lnTo>
                    <a:pt x="13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1" name="Freeform 609"/>
            <p:cNvSpPr>
              <a:spLocks/>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0 w 88"/>
                <a:gd name="T25" fmla="*/ 2147483647 h 80"/>
                <a:gd name="T26" fmla="*/ 2147483647 w 88"/>
                <a:gd name="T27" fmla="*/ 2147483647 h 80"/>
                <a:gd name="T28" fmla="*/ 2147483647 w 88"/>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80"/>
                <a:gd name="T47" fmla="*/ 88 w 88"/>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2" name="Freeform 610"/>
            <p:cNvSpPr>
              <a:spLocks/>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56"/>
                <a:gd name="T50" fmla="*/ 64 w 64"/>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3" name="Freeform 611"/>
            <p:cNvSpPr>
              <a:spLocks/>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2147483647 w 88"/>
                <a:gd name="T25" fmla="*/ 2147483647 h 80"/>
                <a:gd name="T26" fmla="*/ 0 w 88"/>
                <a:gd name="T27" fmla="*/ 2147483647 h 80"/>
                <a:gd name="T28" fmla="*/ 2147483647 w 88"/>
                <a:gd name="T29" fmla="*/ 2147483647 h 80"/>
                <a:gd name="T30" fmla="*/ 2147483647 w 88"/>
                <a:gd name="T31" fmla="*/ 2147483647 h 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8"/>
                <a:gd name="T49" fmla="*/ 0 h 80"/>
                <a:gd name="T50" fmla="*/ 88 w 88"/>
                <a:gd name="T51" fmla="*/ 80 h 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4" name="Freeform 612"/>
            <p:cNvSpPr>
              <a:spLocks/>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2147483647 w 64"/>
                <a:gd name="T33" fmla="*/ 2147483647 h 56"/>
                <a:gd name="T34" fmla="*/ 2147483647 w 64"/>
                <a:gd name="T35" fmla="*/ 2147483647 h 56"/>
                <a:gd name="T36" fmla="*/ 2147483647 w 64"/>
                <a:gd name="T37" fmla="*/ 2147483647 h 56"/>
                <a:gd name="T38" fmla="*/ 2147483647 w 64"/>
                <a:gd name="T39" fmla="*/ 2147483647 h 56"/>
                <a:gd name="T40" fmla="*/ 2147483647 w 64"/>
                <a:gd name="T41" fmla="*/ 0 h 56"/>
                <a:gd name="T42" fmla="*/ 2147483647 w 64"/>
                <a:gd name="T43" fmla="*/ 0 h 56"/>
                <a:gd name="T44" fmla="*/ 2147483647 w 64"/>
                <a:gd name="T45" fmla="*/ 2147483647 h 56"/>
                <a:gd name="T46" fmla="*/ 2147483647 w 64"/>
                <a:gd name="T47" fmla="*/ 2147483647 h 56"/>
                <a:gd name="T48" fmla="*/ 2147483647 w 64"/>
                <a:gd name="T49" fmla="*/ 2147483647 h 56"/>
                <a:gd name="T50" fmla="*/ 2147483647 w 64"/>
                <a:gd name="T51" fmla="*/ 2147483647 h 56"/>
                <a:gd name="T52" fmla="*/ 0 w 64"/>
                <a:gd name="T53" fmla="*/ 2147483647 h 56"/>
                <a:gd name="T54" fmla="*/ 2147483647 w 64"/>
                <a:gd name="T55" fmla="*/ 2147483647 h 56"/>
                <a:gd name="T56" fmla="*/ 2147483647 w 64"/>
                <a:gd name="T57" fmla="*/ 2147483647 h 56"/>
                <a:gd name="T58" fmla="*/ 2147483647 w 64"/>
                <a:gd name="T59" fmla="*/ 2147483647 h 56"/>
                <a:gd name="T60" fmla="*/ 2147483647 w 64"/>
                <a:gd name="T61" fmla="*/ 2147483647 h 56"/>
                <a:gd name="T62" fmla="*/ 2147483647 w 64"/>
                <a:gd name="T63" fmla="*/ 2147483647 h 56"/>
                <a:gd name="T64" fmla="*/ 2147483647 w 64"/>
                <a:gd name="T65" fmla="*/ 2147483647 h 56"/>
                <a:gd name="T66" fmla="*/ 2147483647 w 64"/>
                <a:gd name="T67" fmla="*/ 2147483647 h 56"/>
                <a:gd name="T68" fmla="*/ 2147483647 w 64"/>
                <a:gd name="T69" fmla="*/ 2147483647 h 56"/>
                <a:gd name="T70" fmla="*/ 2147483647 w 64"/>
                <a:gd name="T71" fmla="*/ 2147483647 h 56"/>
                <a:gd name="T72" fmla="*/ 2147483647 w 64"/>
                <a:gd name="T73" fmla="*/ 2147483647 h 56"/>
                <a:gd name="T74" fmla="*/ 2147483647 w 64"/>
                <a:gd name="T75" fmla="*/ 2147483647 h 56"/>
                <a:gd name="T76" fmla="*/ 2147483647 w 64"/>
                <a:gd name="T77" fmla="*/ 2147483647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4"/>
                <a:gd name="T118" fmla="*/ 0 h 56"/>
                <a:gd name="T119" fmla="*/ 64 w 64"/>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5" name="Freeform 613"/>
            <p:cNvSpPr>
              <a:spLocks/>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6" name="Freeform 614"/>
            <p:cNvSpPr>
              <a:spLocks/>
            </p:cNvSpPr>
            <p:nvPr/>
          </p:nvSpPr>
          <p:spPr bwMode="auto">
            <a:xfrm>
              <a:off x="5353340" y="3153934"/>
              <a:ext cx="128304" cy="150236"/>
            </a:xfrm>
            <a:custGeom>
              <a:avLst/>
              <a:gdLst>
                <a:gd name="T0" fmla="*/ 2147483647 w 96"/>
                <a:gd name="T1" fmla="*/ 2147483647 h 112"/>
                <a:gd name="T2" fmla="*/ 2147483647 w 96"/>
                <a:gd name="T3" fmla="*/ 2147483647 h 112"/>
                <a:gd name="T4" fmla="*/ 2147483647 w 96"/>
                <a:gd name="T5" fmla="*/ 2147483647 h 112"/>
                <a:gd name="T6" fmla="*/ 0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2147483647 h 112"/>
                <a:gd name="T16" fmla="*/ 2147483647 w 96"/>
                <a:gd name="T17" fmla="*/ 2147483647 h 112"/>
                <a:gd name="T18" fmla="*/ 2147483647 w 96"/>
                <a:gd name="T19" fmla="*/ 2147483647 h 112"/>
                <a:gd name="T20" fmla="*/ 2147483647 w 96"/>
                <a:gd name="T21" fmla="*/ 0 h 112"/>
                <a:gd name="T22" fmla="*/ 2147483647 w 96"/>
                <a:gd name="T23" fmla="*/ 0 h 112"/>
                <a:gd name="T24" fmla="*/ 2147483647 w 96"/>
                <a:gd name="T25" fmla="*/ 0 h 112"/>
                <a:gd name="T26" fmla="*/ 2147483647 w 96"/>
                <a:gd name="T27" fmla="*/ 2147483647 h 1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112"/>
                <a:gd name="T44" fmla="*/ 96 w 96"/>
                <a:gd name="T45" fmla="*/ 112 h 1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112">
                  <a:moveTo>
                    <a:pt x="40" y="24"/>
                  </a:moveTo>
                  <a:lnTo>
                    <a:pt x="40" y="48"/>
                  </a:lnTo>
                  <a:lnTo>
                    <a:pt x="16" y="64"/>
                  </a:lnTo>
                  <a:lnTo>
                    <a:pt x="0" y="72"/>
                  </a:lnTo>
                  <a:lnTo>
                    <a:pt x="8" y="80"/>
                  </a:lnTo>
                  <a:lnTo>
                    <a:pt x="16" y="112"/>
                  </a:lnTo>
                  <a:lnTo>
                    <a:pt x="48" y="88"/>
                  </a:lnTo>
                  <a:lnTo>
                    <a:pt x="72" y="56"/>
                  </a:lnTo>
                  <a:lnTo>
                    <a:pt x="80" y="40"/>
                  </a:lnTo>
                  <a:lnTo>
                    <a:pt x="96" y="24"/>
                  </a:lnTo>
                  <a:lnTo>
                    <a:pt x="64" y="0"/>
                  </a:lnTo>
                  <a:lnTo>
                    <a:pt x="56" y="0"/>
                  </a:lnTo>
                  <a:lnTo>
                    <a:pt x="48" y="0"/>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7" name="Freeform 615"/>
            <p:cNvSpPr>
              <a:spLocks/>
            </p:cNvSpPr>
            <p:nvPr/>
          </p:nvSpPr>
          <p:spPr bwMode="auto">
            <a:xfrm>
              <a:off x="5192137" y="3250436"/>
              <a:ext cx="182038" cy="107468"/>
            </a:xfrm>
            <a:custGeom>
              <a:avLst/>
              <a:gdLst>
                <a:gd name="T0" fmla="*/ 2147483647 w 136"/>
                <a:gd name="T1" fmla="*/ 0 h 80"/>
                <a:gd name="T2" fmla="*/ 2147483647 w 136"/>
                <a:gd name="T3" fmla="*/ 2147483647 h 80"/>
                <a:gd name="T4" fmla="*/ 2147483647 w 136"/>
                <a:gd name="T5" fmla="*/ 2147483647 h 80"/>
                <a:gd name="T6" fmla="*/ 2147483647 w 136"/>
                <a:gd name="T7" fmla="*/ 2147483647 h 80"/>
                <a:gd name="T8" fmla="*/ 0 w 136"/>
                <a:gd name="T9" fmla="*/ 2147483647 h 80"/>
                <a:gd name="T10" fmla="*/ 2147483647 w 136"/>
                <a:gd name="T11" fmla="*/ 2147483647 h 80"/>
                <a:gd name="T12" fmla="*/ 2147483647 w 136"/>
                <a:gd name="T13" fmla="*/ 2147483647 h 80"/>
                <a:gd name="T14" fmla="*/ 2147483647 w 136"/>
                <a:gd name="T15" fmla="*/ 2147483647 h 80"/>
                <a:gd name="T16" fmla="*/ 2147483647 w 136"/>
                <a:gd name="T17" fmla="*/ 2147483647 h 80"/>
                <a:gd name="T18" fmla="*/ 2147483647 w 136"/>
                <a:gd name="T19" fmla="*/ 2147483647 h 80"/>
                <a:gd name="T20" fmla="*/ 2147483647 w 136"/>
                <a:gd name="T21" fmla="*/ 2147483647 h 80"/>
                <a:gd name="T22" fmla="*/ 2147483647 w 136"/>
                <a:gd name="T23" fmla="*/ 2147483647 h 80"/>
                <a:gd name="T24" fmla="*/ 2147483647 w 136"/>
                <a:gd name="T25" fmla="*/ 2147483647 h 80"/>
                <a:gd name="T26" fmla="*/ 2147483647 w 136"/>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6"/>
                <a:gd name="T43" fmla="*/ 0 h 80"/>
                <a:gd name="T44" fmla="*/ 136 w 136"/>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6" h="80">
                  <a:moveTo>
                    <a:pt x="120" y="0"/>
                  </a:moveTo>
                  <a:lnTo>
                    <a:pt x="72" y="16"/>
                  </a:lnTo>
                  <a:lnTo>
                    <a:pt x="56" y="24"/>
                  </a:lnTo>
                  <a:lnTo>
                    <a:pt x="16" y="24"/>
                  </a:lnTo>
                  <a:lnTo>
                    <a:pt x="0" y="32"/>
                  </a:lnTo>
                  <a:lnTo>
                    <a:pt x="8" y="48"/>
                  </a:lnTo>
                  <a:lnTo>
                    <a:pt x="24" y="80"/>
                  </a:lnTo>
                  <a:lnTo>
                    <a:pt x="48" y="72"/>
                  </a:lnTo>
                  <a:lnTo>
                    <a:pt x="64" y="72"/>
                  </a:lnTo>
                  <a:lnTo>
                    <a:pt x="80" y="56"/>
                  </a:lnTo>
                  <a:lnTo>
                    <a:pt x="104" y="48"/>
                  </a:lnTo>
                  <a:lnTo>
                    <a:pt x="136" y="40"/>
                  </a:lnTo>
                  <a:lnTo>
                    <a:pt x="128" y="8"/>
                  </a:lnTo>
                  <a:lnTo>
                    <a:pt x="12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8" name="Freeform 616"/>
            <p:cNvSpPr>
              <a:spLocks/>
            </p:cNvSpPr>
            <p:nvPr/>
          </p:nvSpPr>
          <p:spPr bwMode="auto">
            <a:xfrm>
              <a:off x="5062736" y="3003697"/>
              <a:ext cx="344338" cy="289507"/>
            </a:xfrm>
            <a:custGeom>
              <a:avLst/>
              <a:gdLst>
                <a:gd name="T0" fmla="*/ 2147483647 w 256"/>
                <a:gd name="T1" fmla="*/ 2147483647 h 216"/>
                <a:gd name="T2" fmla="*/ 2147483647 w 256"/>
                <a:gd name="T3" fmla="*/ 2147483647 h 216"/>
                <a:gd name="T4" fmla="*/ 2147483647 w 256"/>
                <a:gd name="T5" fmla="*/ 2147483647 h 216"/>
                <a:gd name="T6" fmla="*/ 2147483647 w 256"/>
                <a:gd name="T7" fmla="*/ 2147483647 h 216"/>
                <a:gd name="T8" fmla="*/ 2147483647 w 256"/>
                <a:gd name="T9" fmla="*/ 2147483647 h 216"/>
                <a:gd name="T10" fmla="*/ 2147483647 w 256"/>
                <a:gd name="T11" fmla="*/ 2147483647 h 216"/>
                <a:gd name="T12" fmla="*/ 2147483647 w 256"/>
                <a:gd name="T13" fmla="*/ 2147483647 h 216"/>
                <a:gd name="T14" fmla="*/ 2147483647 w 256"/>
                <a:gd name="T15" fmla="*/ 2147483647 h 216"/>
                <a:gd name="T16" fmla="*/ 2147483647 w 256"/>
                <a:gd name="T17" fmla="*/ 2147483647 h 216"/>
                <a:gd name="T18" fmla="*/ 2147483647 w 256"/>
                <a:gd name="T19" fmla="*/ 2147483647 h 216"/>
                <a:gd name="T20" fmla="*/ 2147483647 w 256"/>
                <a:gd name="T21" fmla="*/ 2147483647 h 216"/>
                <a:gd name="T22" fmla="*/ 2147483647 w 256"/>
                <a:gd name="T23" fmla="*/ 2147483647 h 216"/>
                <a:gd name="T24" fmla="*/ 2147483647 w 256"/>
                <a:gd name="T25" fmla="*/ 0 h 216"/>
                <a:gd name="T26" fmla="*/ 2147483647 w 256"/>
                <a:gd name="T27" fmla="*/ 0 h 216"/>
                <a:gd name="T28" fmla="*/ 2147483647 w 256"/>
                <a:gd name="T29" fmla="*/ 0 h 216"/>
                <a:gd name="T30" fmla="*/ 2147483647 w 256"/>
                <a:gd name="T31" fmla="*/ 2147483647 h 216"/>
                <a:gd name="T32" fmla="*/ 2147483647 w 256"/>
                <a:gd name="T33" fmla="*/ 2147483647 h 216"/>
                <a:gd name="T34" fmla="*/ 2147483647 w 256"/>
                <a:gd name="T35" fmla="*/ 2147483647 h 216"/>
                <a:gd name="T36" fmla="*/ 2147483647 w 256"/>
                <a:gd name="T37" fmla="*/ 2147483647 h 216"/>
                <a:gd name="T38" fmla="*/ 2147483647 w 256"/>
                <a:gd name="T39" fmla="*/ 2147483647 h 216"/>
                <a:gd name="T40" fmla="*/ 0 w 256"/>
                <a:gd name="T41" fmla="*/ 2147483647 h 216"/>
                <a:gd name="T42" fmla="*/ 2147483647 w 256"/>
                <a:gd name="T43" fmla="*/ 2147483647 h 216"/>
                <a:gd name="T44" fmla="*/ 2147483647 w 256"/>
                <a:gd name="T45" fmla="*/ 2147483647 h 216"/>
                <a:gd name="T46" fmla="*/ 2147483647 w 256"/>
                <a:gd name="T47" fmla="*/ 2147483647 h 216"/>
                <a:gd name="T48" fmla="*/ 2147483647 w 256"/>
                <a:gd name="T49" fmla="*/ 2147483647 h 216"/>
                <a:gd name="T50" fmla="*/ 2147483647 w 256"/>
                <a:gd name="T51" fmla="*/ 2147483647 h 216"/>
                <a:gd name="T52" fmla="*/ 2147483647 w 256"/>
                <a:gd name="T53" fmla="*/ 2147483647 h 216"/>
                <a:gd name="T54" fmla="*/ 2147483647 w 256"/>
                <a:gd name="T55" fmla="*/ 2147483647 h 216"/>
                <a:gd name="T56" fmla="*/ 2147483647 w 256"/>
                <a:gd name="T57" fmla="*/ 2147483647 h 216"/>
                <a:gd name="T58" fmla="*/ 2147483647 w 256"/>
                <a:gd name="T59" fmla="*/ 2147483647 h 216"/>
                <a:gd name="T60" fmla="*/ 2147483647 w 256"/>
                <a:gd name="T61" fmla="*/ 2147483647 h 216"/>
                <a:gd name="T62" fmla="*/ 2147483647 w 256"/>
                <a:gd name="T63" fmla="*/ 2147483647 h 216"/>
                <a:gd name="T64" fmla="*/ 2147483647 w 256"/>
                <a:gd name="T65" fmla="*/ 2147483647 h 2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6"/>
                <a:gd name="T100" fmla="*/ 0 h 216"/>
                <a:gd name="T101" fmla="*/ 256 w 256"/>
                <a:gd name="T102" fmla="*/ 216 h 2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6" h="216">
                  <a:moveTo>
                    <a:pt x="256" y="136"/>
                  </a:moveTo>
                  <a:lnTo>
                    <a:pt x="224" y="128"/>
                  </a:lnTo>
                  <a:lnTo>
                    <a:pt x="208" y="112"/>
                  </a:lnTo>
                  <a:lnTo>
                    <a:pt x="216" y="96"/>
                  </a:lnTo>
                  <a:lnTo>
                    <a:pt x="208" y="96"/>
                  </a:lnTo>
                  <a:lnTo>
                    <a:pt x="192" y="88"/>
                  </a:lnTo>
                  <a:lnTo>
                    <a:pt x="184" y="64"/>
                  </a:lnTo>
                  <a:lnTo>
                    <a:pt x="168" y="48"/>
                  </a:lnTo>
                  <a:lnTo>
                    <a:pt x="160" y="48"/>
                  </a:lnTo>
                  <a:lnTo>
                    <a:pt x="144" y="40"/>
                  </a:lnTo>
                  <a:lnTo>
                    <a:pt x="112" y="32"/>
                  </a:lnTo>
                  <a:lnTo>
                    <a:pt x="104" y="24"/>
                  </a:lnTo>
                  <a:lnTo>
                    <a:pt x="64" y="0"/>
                  </a:lnTo>
                  <a:lnTo>
                    <a:pt x="48" y="0"/>
                  </a:lnTo>
                  <a:lnTo>
                    <a:pt x="40" y="0"/>
                  </a:lnTo>
                  <a:lnTo>
                    <a:pt x="24" y="8"/>
                  </a:lnTo>
                  <a:lnTo>
                    <a:pt x="32" y="24"/>
                  </a:lnTo>
                  <a:lnTo>
                    <a:pt x="32" y="32"/>
                  </a:lnTo>
                  <a:lnTo>
                    <a:pt x="16" y="32"/>
                  </a:lnTo>
                  <a:lnTo>
                    <a:pt x="8" y="40"/>
                  </a:lnTo>
                  <a:lnTo>
                    <a:pt x="0" y="40"/>
                  </a:lnTo>
                  <a:lnTo>
                    <a:pt x="8" y="56"/>
                  </a:lnTo>
                  <a:lnTo>
                    <a:pt x="40" y="112"/>
                  </a:lnTo>
                  <a:lnTo>
                    <a:pt x="56" y="128"/>
                  </a:lnTo>
                  <a:lnTo>
                    <a:pt x="64" y="152"/>
                  </a:lnTo>
                  <a:lnTo>
                    <a:pt x="72" y="184"/>
                  </a:lnTo>
                  <a:lnTo>
                    <a:pt x="96" y="208"/>
                  </a:lnTo>
                  <a:lnTo>
                    <a:pt x="96" y="216"/>
                  </a:lnTo>
                  <a:lnTo>
                    <a:pt x="112" y="208"/>
                  </a:lnTo>
                  <a:lnTo>
                    <a:pt x="152" y="208"/>
                  </a:lnTo>
                  <a:lnTo>
                    <a:pt x="168" y="200"/>
                  </a:lnTo>
                  <a:lnTo>
                    <a:pt x="216" y="184"/>
                  </a:lnTo>
                  <a:lnTo>
                    <a:pt x="256"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69" name="Freeform 617"/>
            <p:cNvSpPr>
              <a:spLocks/>
            </p:cNvSpPr>
            <p:nvPr/>
          </p:nvSpPr>
          <p:spPr bwMode="auto">
            <a:xfrm>
              <a:off x="5353340" y="3185735"/>
              <a:ext cx="53734" cy="64701"/>
            </a:xfrm>
            <a:custGeom>
              <a:avLst/>
              <a:gdLst>
                <a:gd name="T0" fmla="*/ 0 w 40"/>
                <a:gd name="T1" fmla="*/ 2147483647 h 48"/>
                <a:gd name="T2" fmla="*/ 2147483647 w 40"/>
                <a:gd name="T3" fmla="*/ 2147483647 h 48"/>
                <a:gd name="T4" fmla="*/ 2147483647 w 40"/>
                <a:gd name="T5" fmla="*/ 2147483647 h 48"/>
                <a:gd name="T6" fmla="*/ 2147483647 w 40"/>
                <a:gd name="T7" fmla="*/ 0 h 48"/>
                <a:gd name="T8" fmla="*/ 0 w 40"/>
                <a:gd name="T9" fmla="*/ 2147483647 h 48"/>
                <a:gd name="T10" fmla="*/ 0 60000 65536"/>
                <a:gd name="T11" fmla="*/ 0 60000 65536"/>
                <a:gd name="T12" fmla="*/ 0 60000 65536"/>
                <a:gd name="T13" fmla="*/ 0 60000 65536"/>
                <a:gd name="T14" fmla="*/ 0 60000 65536"/>
                <a:gd name="T15" fmla="*/ 0 w 40"/>
                <a:gd name="T16" fmla="*/ 0 h 48"/>
                <a:gd name="T17" fmla="*/ 40 w 40"/>
                <a:gd name="T18" fmla="*/ 48 h 48"/>
              </a:gdLst>
              <a:ahLst/>
              <a:cxnLst>
                <a:cxn ang="T10">
                  <a:pos x="T0" y="T1"/>
                </a:cxn>
                <a:cxn ang="T11">
                  <a:pos x="T2" y="T3"/>
                </a:cxn>
                <a:cxn ang="T12">
                  <a:pos x="T4" y="T5"/>
                </a:cxn>
                <a:cxn ang="T13">
                  <a:pos x="T6" y="T7"/>
                </a:cxn>
                <a:cxn ang="T14">
                  <a:pos x="T8" y="T9"/>
                </a:cxn>
              </a:cxnLst>
              <a:rect l="T15" t="T16" r="T17" b="T18"/>
              <a:pathLst>
                <a:path w="40" h="48">
                  <a:moveTo>
                    <a:pt x="0" y="48"/>
                  </a:moveTo>
                  <a:lnTo>
                    <a:pt x="16" y="40"/>
                  </a:lnTo>
                  <a:lnTo>
                    <a:pt x="40" y="24"/>
                  </a:lnTo>
                  <a:lnTo>
                    <a:pt x="40" y="0"/>
                  </a:lnTo>
                  <a:lnTo>
                    <a:pt x="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0" name="Freeform 618"/>
            <p:cNvSpPr>
              <a:spLocks/>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1" name="Freeform 619"/>
            <p:cNvSpPr>
              <a:spLocks/>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2" name="Freeform 620"/>
            <p:cNvSpPr>
              <a:spLocks/>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3" name="Freeform 621"/>
            <p:cNvSpPr>
              <a:spLocks/>
            </p:cNvSpPr>
            <p:nvPr/>
          </p:nvSpPr>
          <p:spPr bwMode="auto">
            <a:xfrm>
              <a:off x="5223939" y="2842495"/>
              <a:ext cx="322405" cy="300473"/>
            </a:xfrm>
            <a:custGeom>
              <a:avLst/>
              <a:gdLst>
                <a:gd name="T0" fmla="*/ 2147483647 w 240"/>
                <a:gd name="T1" fmla="*/ 2147483647 h 224"/>
                <a:gd name="T2" fmla="*/ 2147483647 w 240"/>
                <a:gd name="T3" fmla="*/ 2147483647 h 224"/>
                <a:gd name="T4" fmla="*/ 2147483647 w 240"/>
                <a:gd name="T5" fmla="*/ 2147483647 h 224"/>
                <a:gd name="T6" fmla="*/ 2147483647 w 240"/>
                <a:gd name="T7" fmla="*/ 2147483647 h 224"/>
                <a:gd name="T8" fmla="*/ 2147483647 w 240"/>
                <a:gd name="T9" fmla="*/ 2147483647 h 224"/>
                <a:gd name="T10" fmla="*/ 2147483647 w 240"/>
                <a:gd name="T11" fmla="*/ 2147483647 h 224"/>
                <a:gd name="T12" fmla="*/ 2147483647 w 240"/>
                <a:gd name="T13" fmla="*/ 2147483647 h 224"/>
                <a:gd name="T14" fmla="*/ 2147483647 w 240"/>
                <a:gd name="T15" fmla="*/ 2147483647 h 224"/>
                <a:gd name="T16" fmla="*/ 2147483647 w 240"/>
                <a:gd name="T17" fmla="*/ 2147483647 h 224"/>
                <a:gd name="T18" fmla="*/ 2147483647 w 240"/>
                <a:gd name="T19" fmla="*/ 2147483647 h 224"/>
                <a:gd name="T20" fmla="*/ 2147483647 w 240"/>
                <a:gd name="T21" fmla="*/ 2147483647 h 224"/>
                <a:gd name="T22" fmla="*/ 2147483647 w 240"/>
                <a:gd name="T23" fmla="*/ 2147483647 h 224"/>
                <a:gd name="T24" fmla="*/ 2147483647 w 240"/>
                <a:gd name="T25" fmla="*/ 2147483647 h 224"/>
                <a:gd name="T26" fmla="*/ 2147483647 w 240"/>
                <a:gd name="T27" fmla="*/ 2147483647 h 224"/>
                <a:gd name="T28" fmla="*/ 2147483647 w 240"/>
                <a:gd name="T29" fmla="*/ 2147483647 h 224"/>
                <a:gd name="T30" fmla="*/ 2147483647 w 240"/>
                <a:gd name="T31" fmla="*/ 2147483647 h 224"/>
                <a:gd name="T32" fmla="*/ 2147483647 w 240"/>
                <a:gd name="T33" fmla="*/ 2147483647 h 224"/>
                <a:gd name="T34" fmla="*/ 2147483647 w 240"/>
                <a:gd name="T35" fmla="*/ 2147483647 h 224"/>
                <a:gd name="T36" fmla="*/ 2147483647 w 240"/>
                <a:gd name="T37" fmla="*/ 2147483647 h 224"/>
                <a:gd name="T38" fmla="*/ 2147483647 w 240"/>
                <a:gd name="T39" fmla="*/ 0 h 224"/>
                <a:gd name="T40" fmla="*/ 2147483647 w 240"/>
                <a:gd name="T41" fmla="*/ 2147483647 h 224"/>
                <a:gd name="T42" fmla="*/ 2147483647 w 240"/>
                <a:gd name="T43" fmla="*/ 2147483647 h 224"/>
                <a:gd name="T44" fmla="*/ 0 w 240"/>
                <a:gd name="T45" fmla="*/ 0 h 224"/>
                <a:gd name="T46" fmla="*/ 0 w 240"/>
                <a:gd name="T47" fmla="*/ 2147483647 h 224"/>
                <a:gd name="T48" fmla="*/ 0 w 240"/>
                <a:gd name="T49" fmla="*/ 2147483647 h 224"/>
                <a:gd name="T50" fmla="*/ 2147483647 w 240"/>
                <a:gd name="T51" fmla="*/ 2147483647 h 224"/>
                <a:gd name="T52" fmla="*/ 2147483647 w 240"/>
                <a:gd name="T53" fmla="*/ 2147483647 h 224"/>
                <a:gd name="T54" fmla="*/ 2147483647 w 240"/>
                <a:gd name="T55" fmla="*/ 2147483647 h 224"/>
                <a:gd name="T56" fmla="*/ 2147483647 w 240"/>
                <a:gd name="T57" fmla="*/ 2147483647 h 224"/>
                <a:gd name="T58" fmla="*/ 2147483647 w 240"/>
                <a:gd name="T59" fmla="*/ 2147483647 h 224"/>
                <a:gd name="T60" fmla="*/ 2147483647 w 240"/>
                <a:gd name="T61" fmla="*/ 2147483647 h 224"/>
                <a:gd name="T62" fmla="*/ 2147483647 w 240"/>
                <a:gd name="T63" fmla="*/ 2147483647 h 224"/>
                <a:gd name="T64" fmla="*/ 2147483647 w 240"/>
                <a:gd name="T65" fmla="*/ 2147483647 h 224"/>
                <a:gd name="T66" fmla="*/ 2147483647 w 240"/>
                <a:gd name="T67" fmla="*/ 2147483647 h 224"/>
                <a:gd name="T68" fmla="*/ 2147483647 w 240"/>
                <a:gd name="T69" fmla="*/ 2147483647 h 224"/>
                <a:gd name="T70" fmla="*/ 2147483647 w 240"/>
                <a:gd name="T71" fmla="*/ 2147483647 h 224"/>
                <a:gd name="T72" fmla="*/ 2147483647 w 240"/>
                <a:gd name="T73" fmla="*/ 2147483647 h 224"/>
                <a:gd name="T74" fmla="*/ 2147483647 w 240"/>
                <a:gd name="T75" fmla="*/ 2147483647 h 224"/>
                <a:gd name="T76" fmla="*/ 2147483647 w 240"/>
                <a:gd name="T77" fmla="*/ 2147483647 h 224"/>
                <a:gd name="T78" fmla="*/ 2147483647 w 240"/>
                <a:gd name="T79" fmla="*/ 2147483647 h 224"/>
                <a:gd name="T80" fmla="*/ 2147483647 w 240"/>
                <a:gd name="T81" fmla="*/ 2147483647 h 224"/>
                <a:gd name="T82" fmla="*/ 2147483647 w 240"/>
                <a:gd name="T83" fmla="*/ 2147483647 h 224"/>
                <a:gd name="T84" fmla="*/ 2147483647 w 240"/>
                <a:gd name="T85" fmla="*/ 2147483647 h 224"/>
                <a:gd name="T86" fmla="*/ 2147483647 w 240"/>
                <a:gd name="T87" fmla="*/ 2147483647 h 224"/>
                <a:gd name="T88" fmla="*/ 2147483647 w 240"/>
                <a:gd name="T89" fmla="*/ 2147483647 h 224"/>
                <a:gd name="T90" fmla="*/ 2147483647 w 240"/>
                <a:gd name="T91" fmla="*/ 2147483647 h 2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0"/>
                <a:gd name="T139" fmla="*/ 0 h 224"/>
                <a:gd name="T140" fmla="*/ 240 w 240"/>
                <a:gd name="T141" fmla="*/ 224 h 2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0" h="224">
                  <a:moveTo>
                    <a:pt x="208" y="152"/>
                  </a:moveTo>
                  <a:lnTo>
                    <a:pt x="216" y="128"/>
                  </a:lnTo>
                  <a:lnTo>
                    <a:pt x="200" y="120"/>
                  </a:lnTo>
                  <a:lnTo>
                    <a:pt x="200" y="104"/>
                  </a:lnTo>
                  <a:lnTo>
                    <a:pt x="208" y="88"/>
                  </a:lnTo>
                  <a:lnTo>
                    <a:pt x="208" y="48"/>
                  </a:lnTo>
                  <a:lnTo>
                    <a:pt x="192" y="48"/>
                  </a:lnTo>
                  <a:lnTo>
                    <a:pt x="176" y="32"/>
                  </a:lnTo>
                  <a:lnTo>
                    <a:pt x="160" y="24"/>
                  </a:lnTo>
                  <a:lnTo>
                    <a:pt x="144" y="24"/>
                  </a:lnTo>
                  <a:lnTo>
                    <a:pt x="120" y="32"/>
                  </a:lnTo>
                  <a:lnTo>
                    <a:pt x="120" y="40"/>
                  </a:lnTo>
                  <a:lnTo>
                    <a:pt x="104" y="48"/>
                  </a:lnTo>
                  <a:lnTo>
                    <a:pt x="88" y="48"/>
                  </a:lnTo>
                  <a:lnTo>
                    <a:pt x="72" y="40"/>
                  </a:lnTo>
                  <a:lnTo>
                    <a:pt x="56" y="40"/>
                  </a:lnTo>
                  <a:lnTo>
                    <a:pt x="56" y="24"/>
                  </a:lnTo>
                  <a:lnTo>
                    <a:pt x="48" y="16"/>
                  </a:lnTo>
                  <a:lnTo>
                    <a:pt x="48" y="8"/>
                  </a:lnTo>
                  <a:lnTo>
                    <a:pt x="40" y="0"/>
                  </a:lnTo>
                  <a:lnTo>
                    <a:pt x="24" y="16"/>
                  </a:lnTo>
                  <a:lnTo>
                    <a:pt x="8" y="8"/>
                  </a:lnTo>
                  <a:lnTo>
                    <a:pt x="0" y="0"/>
                  </a:lnTo>
                  <a:lnTo>
                    <a:pt x="0" y="32"/>
                  </a:lnTo>
                  <a:lnTo>
                    <a:pt x="0" y="40"/>
                  </a:lnTo>
                  <a:lnTo>
                    <a:pt x="16" y="64"/>
                  </a:lnTo>
                  <a:lnTo>
                    <a:pt x="16" y="80"/>
                  </a:lnTo>
                  <a:lnTo>
                    <a:pt x="16" y="96"/>
                  </a:lnTo>
                  <a:lnTo>
                    <a:pt x="40" y="120"/>
                  </a:lnTo>
                  <a:lnTo>
                    <a:pt x="48" y="136"/>
                  </a:lnTo>
                  <a:lnTo>
                    <a:pt x="56" y="152"/>
                  </a:lnTo>
                  <a:lnTo>
                    <a:pt x="56" y="144"/>
                  </a:lnTo>
                  <a:lnTo>
                    <a:pt x="72" y="160"/>
                  </a:lnTo>
                  <a:lnTo>
                    <a:pt x="88" y="176"/>
                  </a:lnTo>
                  <a:lnTo>
                    <a:pt x="112" y="192"/>
                  </a:lnTo>
                  <a:lnTo>
                    <a:pt x="136" y="200"/>
                  </a:lnTo>
                  <a:lnTo>
                    <a:pt x="152" y="192"/>
                  </a:lnTo>
                  <a:lnTo>
                    <a:pt x="168" y="208"/>
                  </a:lnTo>
                  <a:lnTo>
                    <a:pt x="208" y="224"/>
                  </a:lnTo>
                  <a:lnTo>
                    <a:pt x="216" y="224"/>
                  </a:lnTo>
                  <a:lnTo>
                    <a:pt x="216" y="208"/>
                  </a:lnTo>
                  <a:lnTo>
                    <a:pt x="240" y="200"/>
                  </a:lnTo>
                  <a:lnTo>
                    <a:pt x="232" y="184"/>
                  </a:lnTo>
                  <a:lnTo>
                    <a:pt x="232" y="176"/>
                  </a:lnTo>
                  <a:lnTo>
                    <a:pt x="216" y="160"/>
                  </a:lnTo>
                  <a:lnTo>
                    <a:pt x="208"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4" name="Freeform 622"/>
            <p:cNvSpPr>
              <a:spLocks/>
            </p:cNvSpPr>
            <p:nvPr/>
          </p:nvSpPr>
          <p:spPr bwMode="auto">
            <a:xfrm>
              <a:off x="5503576" y="2907195"/>
              <a:ext cx="278541" cy="256608"/>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2147483647 h 192"/>
                <a:gd name="T24" fmla="*/ 2147483647 w 208"/>
                <a:gd name="T25" fmla="*/ 0 h 192"/>
                <a:gd name="T26" fmla="*/ 2147483647 w 208"/>
                <a:gd name="T27" fmla="*/ 0 h 192"/>
                <a:gd name="T28" fmla="*/ 2147483647 w 208"/>
                <a:gd name="T29" fmla="*/ 0 h 192"/>
                <a:gd name="T30" fmla="*/ 2147483647 w 208"/>
                <a:gd name="T31" fmla="*/ 2147483647 h 192"/>
                <a:gd name="T32" fmla="*/ 2147483647 w 208"/>
                <a:gd name="T33" fmla="*/ 2147483647 h 192"/>
                <a:gd name="T34" fmla="*/ 2147483647 w 208"/>
                <a:gd name="T35" fmla="*/ 2147483647 h 192"/>
                <a:gd name="T36" fmla="*/ 2147483647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0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2147483647 w 208"/>
                <a:gd name="T67" fmla="*/ 2147483647 h 192"/>
                <a:gd name="T68" fmla="*/ 2147483647 w 208"/>
                <a:gd name="T69" fmla="*/ 2147483647 h 192"/>
                <a:gd name="T70" fmla="*/ 2147483647 w 208"/>
                <a:gd name="T71" fmla="*/ 2147483647 h 192"/>
                <a:gd name="T72" fmla="*/ 2147483647 w 208"/>
                <a:gd name="T73" fmla="*/ 2147483647 h 192"/>
                <a:gd name="T74" fmla="*/ 2147483647 w 208"/>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192"/>
                <a:gd name="T116" fmla="*/ 208 w 208"/>
                <a:gd name="T117" fmla="*/ 192 h 1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192">
                  <a:moveTo>
                    <a:pt x="112" y="184"/>
                  </a:moveTo>
                  <a:lnTo>
                    <a:pt x="128" y="176"/>
                  </a:lnTo>
                  <a:lnTo>
                    <a:pt x="120" y="160"/>
                  </a:lnTo>
                  <a:lnTo>
                    <a:pt x="112" y="144"/>
                  </a:lnTo>
                  <a:lnTo>
                    <a:pt x="120" y="136"/>
                  </a:lnTo>
                  <a:lnTo>
                    <a:pt x="136" y="136"/>
                  </a:lnTo>
                  <a:lnTo>
                    <a:pt x="160" y="96"/>
                  </a:lnTo>
                  <a:lnTo>
                    <a:pt x="168" y="80"/>
                  </a:lnTo>
                  <a:lnTo>
                    <a:pt x="176" y="64"/>
                  </a:lnTo>
                  <a:lnTo>
                    <a:pt x="168" y="56"/>
                  </a:lnTo>
                  <a:lnTo>
                    <a:pt x="168" y="32"/>
                  </a:lnTo>
                  <a:lnTo>
                    <a:pt x="208" y="24"/>
                  </a:lnTo>
                  <a:lnTo>
                    <a:pt x="192" y="0"/>
                  </a:lnTo>
                  <a:lnTo>
                    <a:pt x="176" y="0"/>
                  </a:lnTo>
                  <a:lnTo>
                    <a:pt x="152" y="0"/>
                  </a:lnTo>
                  <a:lnTo>
                    <a:pt x="128" y="8"/>
                  </a:lnTo>
                  <a:lnTo>
                    <a:pt x="128" y="24"/>
                  </a:lnTo>
                  <a:lnTo>
                    <a:pt x="120" y="40"/>
                  </a:lnTo>
                  <a:lnTo>
                    <a:pt x="112" y="48"/>
                  </a:lnTo>
                  <a:lnTo>
                    <a:pt x="112" y="56"/>
                  </a:lnTo>
                  <a:lnTo>
                    <a:pt x="104" y="72"/>
                  </a:lnTo>
                  <a:lnTo>
                    <a:pt x="80" y="80"/>
                  </a:lnTo>
                  <a:lnTo>
                    <a:pt x="72" y="88"/>
                  </a:lnTo>
                  <a:lnTo>
                    <a:pt x="56" y="112"/>
                  </a:lnTo>
                  <a:lnTo>
                    <a:pt x="32" y="112"/>
                  </a:lnTo>
                  <a:lnTo>
                    <a:pt x="16" y="104"/>
                  </a:lnTo>
                  <a:lnTo>
                    <a:pt x="0" y="104"/>
                  </a:lnTo>
                  <a:lnTo>
                    <a:pt x="8" y="112"/>
                  </a:lnTo>
                  <a:lnTo>
                    <a:pt x="24" y="128"/>
                  </a:lnTo>
                  <a:lnTo>
                    <a:pt x="24" y="136"/>
                  </a:lnTo>
                  <a:lnTo>
                    <a:pt x="32" y="152"/>
                  </a:lnTo>
                  <a:lnTo>
                    <a:pt x="8" y="160"/>
                  </a:lnTo>
                  <a:lnTo>
                    <a:pt x="8" y="176"/>
                  </a:lnTo>
                  <a:lnTo>
                    <a:pt x="32" y="168"/>
                  </a:lnTo>
                  <a:lnTo>
                    <a:pt x="72" y="168"/>
                  </a:lnTo>
                  <a:lnTo>
                    <a:pt x="88" y="192"/>
                  </a:lnTo>
                  <a:lnTo>
                    <a:pt x="96" y="192"/>
                  </a:lnTo>
                  <a:lnTo>
                    <a:pt x="112"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5" name="Freeform 623"/>
            <p:cNvSpPr>
              <a:spLocks/>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2147483647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2147483647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68"/>
                <a:gd name="T109" fmla="*/ 0 h 384"/>
                <a:gd name="T110" fmla="*/ 368 w 368"/>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6" name="Freeform 624"/>
            <p:cNvSpPr>
              <a:spLocks/>
            </p:cNvSpPr>
            <p:nvPr/>
          </p:nvSpPr>
          <p:spPr bwMode="auto">
            <a:xfrm>
              <a:off x="5492609" y="2874296"/>
              <a:ext cx="246739" cy="183135"/>
            </a:xfrm>
            <a:custGeom>
              <a:avLst/>
              <a:gdLst>
                <a:gd name="T0" fmla="*/ 2147483647 w 184"/>
                <a:gd name="T1" fmla="*/ 2147483647 h 136"/>
                <a:gd name="T2" fmla="*/ 2147483647 w 184"/>
                <a:gd name="T3" fmla="*/ 2147483647 h 136"/>
                <a:gd name="T4" fmla="*/ 2147483647 w 184"/>
                <a:gd name="T5" fmla="*/ 2147483647 h 136"/>
                <a:gd name="T6" fmla="*/ 2147483647 w 184"/>
                <a:gd name="T7" fmla="*/ 0 h 136"/>
                <a:gd name="T8" fmla="*/ 2147483647 w 184"/>
                <a:gd name="T9" fmla="*/ 2147483647 h 136"/>
                <a:gd name="T10" fmla="*/ 2147483647 w 184"/>
                <a:gd name="T11" fmla="*/ 2147483647 h 136"/>
                <a:gd name="T12" fmla="*/ 2147483647 w 184"/>
                <a:gd name="T13" fmla="*/ 2147483647 h 136"/>
                <a:gd name="T14" fmla="*/ 2147483647 w 184"/>
                <a:gd name="T15" fmla="*/ 2147483647 h 136"/>
                <a:gd name="T16" fmla="*/ 2147483647 w 184"/>
                <a:gd name="T17" fmla="*/ 2147483647 h 136"/>
                <a:gd name="T18" fmla="*/ 2147483647 w 184"/>
                <a:gd name="T19" fmla="*/ 2147483647 h 136"/>
                <a:gd name="T20" fmla="*/ 2147483647 w 184"/>
                <a:gd name="T21" fmla="*/ 2147483647 h 136"/>
                <a:gd name="T22" fmla="*/ 2147483647 w 184"/>
                <a:gd name="T23" fmla="*/ 2147483647 h 136"/>
                <a:gd name="T24" fmla="*/ 2147483647 w 184"/>
                <a:gd name="T25" fmla="*/ 2147483647 h 136"/>
                <a:gd name="T26" fmla="*/ 2147483647 w 184"/>
                <a:gd name="T27" fmla="*/ 2147483647 h 136"/>
                <a:gd name="T28" fmla="*/ 2147483647 w 184"/>
                <a:gd name="T29" fmla="*/ 2147483647 h 136"/>
                <a:gd name="T30" fmla="*/ 2147483647 w 184"/>
                <a:gd name="T31" fmla="*/ 2147483647 h 136"/>
                <a:gd name="T32" fmla="*/ 0 w 184"/>
                <a:gd name="T33" fmla="*/ 2147483647 h 136"/>
                <a:gd name="T34" fmla="*/ 0 w 184"/>
                <a:gd name="T35" fmla="*/ 2147483647 h 136"/>
                <a:gd name="T36" fmla="*/ 2147483647 w 184"/>
                <a:gd name="T37" fmla="*/ 2147483647 h 136"/>
                <a:gd name="T38" fmla="*/ 2147483647 w 184"/>
                <a:gd name="T39" fmla="*/ 2147483647 h 136"/>
                <a:gd name="T40" fmla="*/ 2147483647 w 184"/>
                <a:gd name="T41" fmla="*/ 2147483647 h 136"/>
                <a:gd name="T42" fmla="*/ 2147483647 w 184"/>
                <a:gd name="T43" fmla="*/ 2147483647 h 136"/>
                <a:gd name="T44" fmla="*/ 2147483647 w 184"/>
                <a:gd name="T45" fmla="*/ 2147483647 h 136"/>
                <a:gd name="T46" fmla="*/ 2147483647 w 184"/>
                <a:gd name="T47" fmla="*/ 2147483647 h 136"/>
                <a:gd name="T48" fmla="*/ 2147483647 w 184"/>
                <a:gd name="T49" fmla="*/ 2147483647 h 136"/>
                <a:gd name="T50" fmla="*/ 2147483647 w 184"/>
                <a:gd name="T51" fmla="*/ 2147483647 h 136"/>
                <a:gd name="T52" fmla="*/ 2147483647 w 184"/>
                <a:gd name="T53" fmla="*/ 2147483647 h 136"/>
                <a:gd name="T54" fmla="*/ 2147483647 w 184"/>
                <a:gd name="T55" fmla="*/ 2147483647 h 136"/>
                <a:gd name="T56" fmla="*/ 2147483647 w 184"/>
                <a:gd name="T57" fmla="*/ 2147483647 h 136"/>
                <a:gd name="T58" fmla="*/ 2147483647 w 184"/>
                <a:gd name="T59" fmla="*/ 2147483647 h 136"/>
                <a:gd name="T60" fmla="*/ 2147483647 w 184"/>
                <a:gd name="T61" fmla="*/ 2147483647 h 136"/>
                <a:gd name="T62" fmla="*/ 2147483647 w 184"/>
                <a:gd name="T63" fmla="*/ 2147483647 h 136"/>
                <a:gd name="T64" fmla="*/ 2147483647 w 184"/>
                <a:gd name="T65" fmla="*/ 2147483647 h 136"/>
                <a:gd name="T66" fmla="*/ 2147483647 w 184"/>
                <a:gd name="T67" fmla="*/ 2147483647 h 136"/>
                <a:gd name="T68" fmla="*/ 2147483647 w 184"/>
                <a:gd name="T69" fmla="*/ 2147483647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
                <a:gd name="T106" fmla="*/ 0 h 136"/>
                <a:gd name="T107" fmla="*/ 184 w 184"/>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 h="136">
                  <a:moveTo>
                    <a:pt x="168" y="8"/>
                  </a:moveTo>
                  <a:lnTo>
                    <a:pt x="152" y="16"/>
                  </a:lnTo>
                  <a:lnTo>
                    <a:pt x="144" y="16"/>
                  </a:lnTo>
                  <a:lnTo>
                    <a:pt x="136" y="0"/>
                  </a:lnTo>
                  <a:lnTo>
                    <a:pt x="120" y="8"/>
                  </a:lnTo>
                  <a:lnTo>
                    <a:pt x="112" y="16"/>
                  </a:lnTo>
                  <a:lnTo>
                    <a:pt x="96" y="24"/>
                  </a:lnTo>
                  <a:lnTo>
                    <a:pt x="88" y="16"/>
                  </a:lnTo>
                  <a:lnTo>
                    <a:pt x="80" y="16"/>
                  </a:lnTo>
                  <a:lnTo>
                    <a:pt x="64" y="8"/>
                  </a:lnTo>
                  <a:lnTo>
                    <a:pt x="56" y="32"/>
                  </a:lnTo>
                  <a:lnTo>
                    <a:pt x="40" y="40"/>
                  </a:lnTo>
                  <a:lnTo>
                    <a:pt x="32" y="48"/>
                  </a:lnTo>
                  <a:lnTo>
                    <a:pt x="16" y="40"/>
                  </a:lnTo>
                  <a:lnTo>
                    <a:pt x="8" y="40"/>
                  </a:lnTo>
                  <a:lnTo>
                    <a:pt x="8" y="64"/>
                  </a:lnTo>
                  <a:lnTo>
                    <a:pt x="0" y="80"/>
                  </a:lnTo>
                  <a:lnTo>
                    <a:pt x="0" y="96"/>
                  </a:lnTo>
                  <a:lnTo>
                    <a:pt x="16" y="104"/>
                  </a:lnTo>
                  <a:lnTo>
                    <a:pt x="8" y="128"/>
                  </a:lnTo>
                  <a:lnTo>
                    <a:pt x="24" y="128"/>
                  </a:lnTo>
                  <a:lnTo>
                    <a:pt x="40" y="136"/>
                  </a:lnTo>
                  <a:lnTo>
                    <a:pt x="64" y="136"/>
                  </a:lnTo>
                  <a:lnTo>
                    <a:pt x="80" y="112"/>
                  </a:lnTo>
                  <a:lnTo>
                    <a:pt x="88" y="104"/>
                  </a:lnTo>
                  <a:lnTo>
                    <a:pt x="112" y="96"/>
                  </a:lnTo>
                  <a:lnTo>
                    <a:pt x="120" y="80"/>
                  </a:lnTo>
                  <a:lnTo>
                    <a:pt x="120" y="72"/>
                  </a:lnTo>
                  <a:lnTo>
                    <a:pt x="128" y="64"/>
                  </a:lnTo>
                  <a:lnTo>
                    <a:pt x="136" y="48"/>
                  </a:lnTo>
                  <a:lnTo>
                    <a:pt x="136" y="32"/>
                  </a:lnTo>
                  <a:lnTo>
                    <a:pt x="160" y="24"/>
                  </a:lnTo>
                  <a:lnTo>
                    <a:pt x="184" y="24"/>
                  </a:lnTo>
                  <a:lnTo>
                    <a:pt x="176" y="8"/>
                  </a:lnTo>
                  <a:lnTo>
                    <a:pt x="16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7" name="Freeform 625"/>
            <p:cNvSpPr>
              <a:spLocks/>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2147483647 h 352"/>
                <a:gd name="T12" fmla="*/ 2147483647 w 152"/>
                <a:gd name="T13" fmla="*/ 2147483647 h 352"/>
                <a:gd name="T14" fmla="*/ 2147483647 w 152"/>
                <a:gd name="T15" fmla="*/ 2147483647 h 352"/>
                <a:gd name="T16" fmla="*/ 2147483647 w 152"/>
                <a:gd name="T17" fmla="*/ 2147483647 h 352"/>
                <a:gd name="T18" fmla="*/ 2147483647 w 152"/>
                <a:gd name="T19" fmla="*/ 0 h 352"/>
                <a:gd name="T20" fmla="*/ 2147483647 w 152"/>
                <a:gd name="T21" fmla="*/ 0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0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2147483647 h 352"/>
                <a:gd name="T58" fmla="*/ 2147483647 w 152"/>
                <a:gd name="T59" fmla="*/ 2147483647 h 352"/>
                <a:gd name="T60" fmla="*/ 2147483647 w 152"/>
                <a:gd name="T61" fmla="*/ 2147483647 h 352"/>
                <a:gd name="T62" fmla="*/ 2147483647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8" name="Freeform 626"/>
            <p:cNvSpPr>
              <a:spLocks/>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0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0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2147483647 w 368"/>
                <a:gd name="T73" fmla="*/ 2147483647 h 384"/>
                <a:gd name="T74" fmla="*/ 2147483647 w 368"/>
                <a:gd name="T75" fmla="*/ 2147483647 h 38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68"/>
                <a:gd name="T115" fmla="*/ 0 h 384"/>
                <a:gd name="T116" fmla="*/ 368 w 368"/>
                <a:gd name="T117" fmla="*/ 384 h 38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79" name="Freeform 627"/>
            <p:cNvSpPr>
              <a:spLocks/>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0 h 352"/>
                <a:gd name="T12" fmla="*/ 2147483647 w 152"/>
                <a:gd name="T13" fmla="*/ 2147483647 h 352"/>
                <a:gd name="T14" fmla="*/ 2147483647 w 152"/>
                <a:gd name="T15" fmla="*/ 2147483647 h 352"/>
                <a:gd name="T16" fmla="*/ 0 w 152"/>
                <a:gd name="T17" fmla="*/ 2147483647 h 352"/>
                <a:gd name="T18" fmla="*/ 2147483647 w 152"/>
                <a:gd name="T19" fmla="*/ 2147483647 h 352"/>
                <a:gd name="T20" fmla="*/ 2147483647 w 152"/>
                <a:gd name="T21" fmla="*/ 2147483647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2147483647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0 h 352"/>
                <a:gd name="T58" fmla="*/ 2147483647 w 152"/>
                <a:gd name="T59" fmla="*/ 2147483647 h 352"/>
                <a:gd name="T60" fmla="*/ 2147483647 w 152"/>
                <a:gd name="T61" fmla="*/ 2147483647 h 352"/>
                <a:gd name="T62" fmla="*/ 0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0" name="Freeform 628"/>
            <p:cNvSpPr>
              <a:spLocks/>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1" name="Freeform 629"/>
            <p:cNvSpPr>
              <a:spLocks/>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4"/>
                <a:gd name="T43" fmla="*/ 0 h 56"/>
                <a:gd name="T44" fmla="*/ 64 w 64"/>
                <a:gd name="T45" fmla="*/ 56 h 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2" name="Freeform 630"/>
            <p:cNvSpPr>
              <a:spLocks/>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3" name="Freeform 631"/>
            <p:cNvSpPr>
              <a:spLocks/>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4"/>
                <a:gd name="T46" fmla="*/ 0 h 56"/>
                <a:gd name="T47" fmla="*/ 64 w 64"/>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4" name="Freeform 632"/>
            <p:cNvSpPr>
              <a:spLocks/>
            </p:cNvSpPr>
            <p:nvPr/>
          </p:nvSpPr>
          <p:spPr bwMode="auto">
            <a:xfrm>
              <a:off x="4815998" y="2412621"/>
              <a:ext cx="107468" cy="75666"/>
            </a:xfrm>
            <a:custGeom>
              <a:avLst/>
              <a:gdLst>
                <a:gd name="T0" fmla="*/ 2147483647 w 80"/>
                <a:gd name="T1" fmla="*/ 2147483647 h 56"/>
                <a:gd name="T2" fmla="*/ 2147483647 w 80"/>
                <a:gd name="T3" fmla="*/ 2147483647 h 56"/>
                <a:gd name="T4" fmla="*/ 2147483647 w 80"/>
                <a:gd name="T5" fmla="*/ 0 h 56"/>
                <a:gd name="T6" fmla="*/ 2147483647 w 80"/>
                <a:gd name="T7" fmla="*/ 2147483647 h 56"/>
                <a:gd name="T8" fmla="*/ 2147483647 w 80"/>
                <a:gd name="T9" fmla="*/ 0 h 56"/>
                <a:gd name="T10" fmla="*/ 2147483647 w 80"/>
                <a:gd name="T11" fmla="*/ 0 h 56"/>
                <a:gd name="T12" fmla="*/ 2147483647 w 80"/>
                <a:gd name="T13" fmla="*/ 2147483647 h 56"/>
                <a:gd name="T14" fmla="*/ 2147483647 w 80"/>
                <a:gd name="T15" fmla="*/ 2147483647 h 56"/>
                <a:gd name="T16" fmla="*/ 0 w 80"/>
                <a:gd name="T17" fmla="*/ 2147483647 h 56"/>
                <a:gd name="T18" fmla="*/ 2147483647 w 80"/>
                <a:gd name="T19" fmla="*/ 2147483647 h 56"/>
                <a:gd name="T20" fmla="*/ 2147483647 w 80"/>
                <a:gd name="T21" fmla="*/ 2147483647 h 56"/>
                <a:gd name="T22" fmla="*/ 2147483647 w 80"/>
                <a:gd name="T23" fmla="*/ 2147483647 h 56"/>
                <a:gd name="T24" fmla="*/ 2147483647 w 80"/>
                <a:gd name="T25" fmla="*/ 2147483647 h 56"/>
                <a:gd name="T26" fmla="*/ 2147483647 w 80"/>
                <a:gd name="T27" fmla="*/ 2147483647 h 56"/>
                <a:gd name="T28" fmla="*/ 2147483647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2147483647 w 80"/>
                <a:gd name="T39" fmla="*/ 2147483647 h 56"/>
                <a:gd name="T40" fmla="*/ 2147483647 w 80"/>
                <a:gd name="T41" fmla="*/ 2147483647 h 56"/>
                <a:gd name="T42" fmla="*/ 2147483647 w 80"/>
                <a:gd name="T43" fmla="*/ 2147483647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0"/>
                <a:gd name="T67" fmla="*/ 0 h 56"/>
                <a:gd name="T68" fmla="*/ 80 w 80"/>
                <a:gd name="T69" fmla="*/ 56 h 5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0" h="56">
                  <a:moveTo>
                    <a:pt x="80" y="16"/>
                  </a:moveTo>
                  <a:lnTo>
                    <a:pt x="72" y="8"/>
                  </a:lnTo>
                  <a:lnTo>
                    <a:pt x="64" y="0"/>
                  </a:lnTo>
                  <a:lnTo>
                    <a:pt x="56" y="8"/>
                  </a:lnTo>
                  <a:lnTo>
                    <a:pt x="40" y="0"/>
                  </a:lnTo>
                  <a:lnTo>
                    <a:pt x="24" y="0"/>
                  </a:lnTo>
                  <a:lnTo>
                    <a:pt x="8" y="8"/>
                  </a:lnTo>
                  <a:lnTo>
                    <a:pt x="8" y="24"/>
                  </a:lnTo>
                  <a:lnTo>
                    <a:pt x="0" y="24"/>
                  </a:lnTo>
                  <a:lnTo>
                    <a:pt x="8" y="24"/>
                  </a:lnTo>
                  <a:lnTo>
                    <a:pt x="16" y="32"/>
                  </a:lnTo>
                  <a:lnTo>
                    <a:pt x="24" y="32"/>
                  </a:lnTo>
                  <a:lnTo>
                    <a:pt x="32" y="40"/>
                  </a:lnTo>
                  <a:lnTo>
                    <a:pt x="24" y="48"/>
                  </a:lnTo>
                  <a:lnTo>
                    <a:pt x="32" y="48"/>
                  </a:lnTo>
                  <a:lnTo>
                    <a:pt x="40" y="56"/>
                  </a:lnTo>
                  <a:lnTo>
                    <a:pt x="48" y="56"/>
                  </a:lnTo>
                  <a:lnTo>
                    <a:pt x="56" y="48"/>
                  </a:lnTo>
                  <a:lnTo>
                    <a:pt x="64" y="48"/>
                  </a:lnTo>
                  <a:lnTo>
                    <a:pt x="64" y="40"/>
                  </a:lnTo>
                  <a:lnTo>
                    <a:pt x="72" y="32"/>
                  </a:lnTo>
                  <a:lnTo>
                    <a:pt x="8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5" name="Freeform 633"/>
            <p:cNvSpPr>
              <a:spLocks/>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6" name="Freeform 634"/>
            <p:cNvSpPr>
              <a:spLocks/>
            </p:cNvSpPr>
            <p:nvPr/>
          </p:nvSpPr>
          <p:spPr bwMode="auto">
            <a:xfrm>
              <a:off x="4858765" y="2423587"/>
              <a:ext cx="161203" cy="139270"/>
            </a:xfrm>
            <a:custGeom>
              <a:avLst/>
              <a:gdLst>
                <a:gd name="T0" fmla="*/ 2147483647 w 120"/>
                <a:gd name="T1" fmla="*/ 2147483647 h 104"/>
                <a:gd name="T2" fmla="*/ 2147483647 w 120"/>
                <a:gd name="T3" fmla="*/ 2147483647 h 104"/>
                <a:gd name="T4" fmla="*/ 2147483647 w 120"/>
                <a:gd name="T5" fmla="*/ 2147483647 h 104"/>
                <a:gd name="T6" fmla="*/ 2147483647 w 120"/>
                <a:gd name="T7" fmla="*/ 2147483647 h 104"/>
                <a:gd name="T8" fmla="*/ 2147483647 w 120"/>
                <a:gd name="T9" fmla="*/ 0 h 104"/>
                <a:gd name="T10" fmla="*/ 2147483647 w 120"/>
                <a:gd name="T11" fmla="*/ 2147483647 h 104"/>
                <a:gd name="T12" fmla="*/ 2147483647 w 120"/>
                <a:gd name="T13" fmla="*/ 2147483647 h 104"/>
                <a:gd name="T14" fmla="*/ 2147483647 w 120"/>
                <a:gd name="T15" fmla="*/ 2147483647 h 104"/>
                <a:gd name="T16" fmla="*/ 2147483647 w 120"/>
                <a:gd name="T17" fmla="*/ 2147483647 h 104"/>
                <a:gd name="T18" fmla="*/ 2147483647 w 120"/>
                <a:gd name="T19" fmla="*/ 2147483647 h 104"/>
                <a:gd name="T20" fmla="*/ 2147483647 w 120"/>
                <a:gd name="T21" fmla="*/ 2147483647 h 104"/>
                <a:gd name="T22" fmla="*/ 2147483647 w 120"/>
                <a:gd name="T23" fmla="*/ 2147483647 h 104"/>
                <a:gd name="T24" fmla="*/ 2147483647 w 120"/>
                <a:gd name="T25" fmla="*/ 2147483647 h 104"/>
                <a:gd name="T26" fmla="*/ 2147483647 w 120"/>
                <a:gd name="T27" fmla="*/ 2147483647 h 104"/>
                <a:gd name="T28" fmla="*/ 2147483647 w 120"/>
                <a:gd name="T29" fmla="*/ 2147483647 h 104"/>
                <a:gd name="T30" fmla="*/ 0 w 120"/>
                <a:gd name="T31" fmla="*/ 2147483647 h 104"/>
                <a:gd name="T32" fmla="*/ 2147483647 w 120"/>
                <a:gd name="T33" fmla="*/ 2147483647 h 104"/>
                <a:gd name="T34" fmla="*/ 2147483647 w 120"/>
                <a:gd name="T35" fmla="*/ 2147483647 h 104"/>
                <a:gd name="T36" fmla="*/ 2147483647 w 120"/>
                <a:gd name="T37" fmla="*/ 2147483647 h 104"/>
                <a:gd name="T38" fmla="*/ 2147483647 w 120"/>
                <a:gd name="T39" fmla="*/ 2147483647 h 104"/>
                <a:gd name="T40" fmla="*/ 2147483647 w 120"/>
                <a:gd name="T41" fmla="*/ 2147483647 h 104"/>
                <a:gd name="T42" fmla="*/ 2147483647 w 120"/>
                <a:gd name="T43" fmla="*/ 2147483647 h 104"/>
                <a:gd name="T44" fmla="*/ 2147483647 w 120"/>
                <a:gd name="T45" fmla="*/ 2147483647 h 104"/>
                <a:gd name="T46" fmla="*/ 2147483647 w 120"/>
                <a:gd name="T47" fmla="*/ 2147483647 h 104"/>
                <a:gd name="T48" fmla="*/ 2147483647 w 120"/>
                <a:gd name="T49" fmla="*/ 2147483647 h 104"/>
                <a:gd name="T50" fmla="*/ 2147483647 w 120"/>
                <a:gd name="T51" fmla="*/ 2147483647 h 104"/>
                <a:gd name="T52" fmla="*/ 2147483647 w 120"/>
                <a:gd name="T53" fmla="*/ 2147483647 h 104"/>
                <a:gd name="T54" fmla="*/ 2147483647 w 120"/>
                <a:gd name="T55" fmla="*/ 2147483647 h 10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
                <a:gd name="T85" fmla="*/ 0 h 104"/>
                <a:gd name="T86" fmla="*/ 120 w 120"/>
                <a:gd name="T87" fmla="*/ 104 h 10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 h="104">
                  <a:moveTo>
                    <a:pt x="120" y="56"/>
                  </a:moveTo>
                  <a:lnTo>
                    <a:pt x="112" y="40"/>
                  </a:lnTo>
                  <a:lnTo>
                    <a:pt x="96" y="8"/>
                  </a:lnTo>
                  <a:lnTo>
                    <a:pt x="80" y="8"/>
                  </a:lnTo>
                  <a:lnTo>
                    <a:pt x="72" y="0"/>
                  </a:lnTo>
                  <a:lnTo>
                    <a:pt x="56" y="8"/>
                  </a:lnTo>
                  <a:lnTo>
                    <a:pt x="48" y="8"/>
                  </a:lnTo>
                  <a:lnTo>
                    <a:pt x="40" y="24"/>
                  </a:lnTo>
                  <a:lnTo>
                    <a:pt x="32" y="32"/>
                  </a:lnTo>
                  <a:lnTo>
                    <a:pt x="32" y="40"/>
                  </a:lnTo>
                  <a:lnTo>
                    <a:pt x="24" y="40"/>
                  </a:lnTo>
                  <a:lnTo>
                    <a:pt x="16" y="48"/>
                  </a:lnTo>
                  <a:lnTo>
                    <a:pt x="8" y="48"/>
                  </a:lnTo>
                  <a:lnTo>
                    <a:pt x="8" y="56"/>
                  </a:lnTo>
                  <a:lnTo>
                    <a:pt x="8" y="72"/>
                  </a:lnTo>
                  <a:lnTo>
                    <a:pt x="0" y="80"/>
                  </a:lnTo>
                  <a:lnTo>
                    <a:pt x="8" y="88"/>
                  </a:lnTo>
                  <a:lnTo>
                    <a:pt x="8" y="96"/>
                  </a:lnTo>
                  <a:lnTo>
                    <a:pt x="16" y="96"/>
                  </a:lnTo>
                  <a:lnTo>
                    <a:pt x="32" y="96"/>
                  </a:lnTo>
                  <a:lnTo>
                    <a:pt x="56" y="104"/>
                  </a:lnTo>
                  <a:lnTo>
                    <a:pt x="80" y="104"/>
                  </a:lnTo>
                  <a:lnTo>
                    <a:pt x="96" y="104"/>
                  </a:lnTo>
                  <a:lnTo>
                    <a:pt x="104" y="80"/>
                  </a:lnTo>
                  <a:lnTo>
                    <a:pt x="112" y="80"/>
                  </a:lnTo>
                  <a:lnTo>
                    <a:pt x="104" y="64"/>
                  </a:lnTo>
                  <a:lnTo>
                    <a:pt x="120" y="64"/>
                  </a:lnTo>
                  <a:lnTo>
                    <a:pt x="12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7" name="Freeform 635"/>
            <p:cNvSpPr>
              <a:spLocks/>
            </p:cNvSpPr>
            <p:nvPr/>
          </p:nvSpPr>
          <p:spPr bwMode="auto">
            <a:xfrm>
              <a:off x="4826964" y="2358887"/>
              <a:ext cx="129401" cy="75667"/>
            </a:xfrm>
            <a:custGeom>
              <a:avLst/>
              <a:gdLst>
                <a:gd name="T0" fmla="*/ 2147483647 w 96"/>
                <a:gd name="T1" fmla="*/ 2147483647 h 56"/>
                <a:gd name="T2" fmla="*/ 2147483647 w 96"/>
                <a:gd name="T3" fmla="*/ 2147483647 h 56"/>
                <a:gd name="T4" fmla="*/ 2147483647 w 96"/>
                <a:gd name="T5" fmla="*/ 2147483647 h 56"/>
                <a:gd name="T6" fmla="*/ 2147483647 w 96"/>
                <a:gd name="T7" fmla="*/ 2147483647 h 56"/>
                <a:gd name="T8" fmla="*/ 2147483647 w 96"/>
                <a:gd name="T9" fmla="*/ 2147483647 h 56"/>
                <a:gd name="T10" fmla="*/ 2147483647 w 96"/>
                <a:gd name="T11" fmla="*/ 2147483647 h 56"/>
                <a:gd name="T12" fmla="*/ 2147483647 w 96"/>
                <a:gd name="T13" fmla="*/ 2147483647 h 56"/>
                <a:gd name="T14" fmla="*/ 2147483647 w 96"/>
                <a:gd name="T15" fmla="*/ 2147483647 h 56"/>
                <a:gd name="T16" fmla="*/ 2147483647 w 96"/>
                <a:gd name="T17" fmla="*/ 2147483647 h 56"/>
                <a:gd name="T18" fmla="*/ 2147483647 w 96"/>
                <a:gd name="T19" fmla="*/ 2147483647 h 56"/>
                <a:gd name="T20" fmla="*/ 2147483647 w 96"/>
                <a:gd name="T21" fmla="*/ 2147483647 h 56"/>
                <a:gd name="T22" fmla="*/ 2147483647 w 96"/>
                <a:gd name="T23" fmla="*/ 0 h 56"/>
                <a:gd name="T24" fmla="*/ 2147483647 w 96"/>
                <a:gd name="T25" fmla="*/ 2147483647 h 56"/>
                <a:gd name="T26" fmla="*/ 2147483647 w 96"/>
                <a:gd name="T27" fmla="*/ 2147483647 h 56"/>
                <a:gd name="T28" fmla="*/ 2147483647 w 96"/>
                <a:gd name="T29" fmla="*/ 2147483647 h 56"/>
                <a:gd name="T30" fmla="*/ 2147483647 w 96"/>
                <a:gd name="T31" fmla="*/ 2147483647 h 56"/>
                <a:gd name="T32" fmla="*/ 0 w 96"/>
                <a:gd name="T33" fmla="*/ 2147483647 h 56"/>
                <a:gd name="T34" fmla="*/ 0 w 96"/>
                <a:gd name="T35" fmla="*/ 2147483647 h 56"/>
                <a:gd name="T36" fmla="*/ 2147483647 w 96"/>
                <a:gd name="T37" fmla="*/ 2147483647 h 56"/>
                <a:gd name="T38" fmla="*/ 2147483647 w 96"/>
                <a:gd name="T39" fmla="*/ 2147483647 h 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56"/>
                <a:gd name="T62" fmla="*/ 96 w 96"/>
                <a:gd name="T63" fmla="*/ 56 h 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56">
                  <a:moveTo>
                    <a:pt x="32" y="40"/>
                  </a:moveTo>
                  <a:lnTo>
                    <a:pt x="48" y="48"/>
                  </a:lnTo>
                  <a:lnTo>
                    <a:pt x="56" y="40"/>
                  </a:lnTo>
                  <a:lnTo>
                    <a:pt x="64" y="48"/>
                  </a:lnTo>
                  <a:lnTo>
                    <a:pt x="72" y="56"/>
                  </a:lnTo>
                  <a:lnTo>
                    <a:pt x="80" y="56"/>
                  </a:lnTo>
                  <a:lnTo>
                    <a:pt x="96" y="48"/>
                  </a:lnTo>
                  <a:lnTo>
                    <a:pt x="88" y="40"/>
                  </a:lnTo>
                  <a:lnTo>
                    <a:pt x="80" y="24"/>
                  </a:lnTo>
                  <a:lnTo>
                    <a:pt x="80" y="16"/>
                  </a:lnTo>
                  <a:lnTo>
                    <a:pt x="64" y="8"/>
                  </a:lnTo>
                  <a:lnTo>
                    <a:pt x="56" y="0"/>
                  </a:lnTo>
                  <a:lnTo>
                    <a:pt x="40" y="8"/>
                  </a:lnTo>
                  <a:lnTo>
                    <a:pt x="32" y="24"/>
                  </a:lnTo>
                  <a:lnTo>
                    <a:pt x="16" y="16"/>
                  </a:lnTo>
                  <a:lnTo>
                    <a:pt x="8" y="16"/>
                  </a:lnTo>
                  <a:lnTo>
                    <a:pt x="0" y="32"/>
                  </a:lnTo>
                  <a:lnTo>
                    <a:pt x="0" y="48"/>
                  </a:lnTo>
                  <a:lnTo>
                    <a:pt x="16" y="40"/>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8" name="Freeform 636"/>
            <p:cNvSpPr>
              <a:spLocks/>
            </p:cNvSpPr>
            <p:nvPr/>
          </p:nvSpPr>
          <p:spPr bwMode="auto">
            <a:xfrm>
              <a:off x="4202989" y="3357905"/>
              <a:ext cx="129401"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2147483647 h 72"/>
                <a:gd name="T14" fmla="*/ 2147483647 w 96"/>
                <a:gd name="T15" fmla="*/ 2147483647 h 72"/>
                <a:gd name="T16" fmla="*/ 2147483647 w 96"/>
                <a:gd name="T17" fmla="*/ 2147483647 h 72"/>
                <a:gd name="T18" fmla="*/ 2147483647 w 96"/>
                <a:gd name="T19" fmla="*/ 2147483647 h 72"/>
                <a:gd name="T20" fmla="*/ 2147483647 w 96"/>
                <a:gd name="T21" fmla="*/ 2147483647 h 72"/>
                <a:gd name="T22" fmla="*/ 2147483647 w 96"/>
                <a:gd name="T23" fmla="*/ 2147483647 h 72"/>
                <a:gd name="T24" fmla="*/ 2147483647 w 96"/>
                <a:gd name="T25" fmla="*/ 2147483647 h 72"/>
                <a:gd name="T26" fmla="*/ 2147483647 w 96"/>
                <a:gd name="T27" fmla="*/ 0 h 72"/>
                <a:gd name="T28" fmla="*/ 2147483647 w 96"/>
                <a:gd name="T29" fmla="*/ 0 h 72"/>
                <a:gd name="T30" fmla="*/ 2147483647 w 96"/>
                <a:gd name="T31" fmla="*/ 2147483647 h 72"/>
                <a:gd name="T32" fmla="*/ 2147483647 w 96"/>
                <a:gd name="T33" fmla="*/ 2147483647 h 72"/>
                <a:gd name="T34" fmla="*/ 2147483647 w 96"/>
                <a:gd name="T35" fmla="*/ 2147483647 h 72"/>
                <a:gd name="T36" fmla="*/ 0 w 96"/>
                <a:gd name="T37" fmla="*/ 2147483647 h 72"/>
                <a:gd name="T38" fmla="*/ 2147483647 w 96"/>
                <a:gd name="T39" fmla="*/ 2147483647 h 72"/>
                <a:gd name="T40" fmla="*/ 2147483647 w 96"/>
                <a:gd name="T41" fmla="*/ 2147483647 h 72"/>
                <a:gd name="T42" fmla="*/ 2147483647 w 96"/>
                <a:gd name="T43" fmla="*/ 2147483647 h 72"/>
                <a:gd name="T44" fmla="*/ 2147483647 w 96"/>
                <a:gd name="T45" fmla="*/ 2147483647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6"/>
                <a:gd name="T70" fmla="*/ 0 h 72"/>
                <a:gd name="T71" fmla="*/ 96 w 96"/>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6" h="72">
                  <a:moveTo>
                    <a:pt x="40" y="40"/>
                  </a:moveTo>
                  <a:lnTo>
                    <a:pt x="56" y="40"/>
                  </a:lnTo>
                  <a:lnTo>
                    <a:pt x="64" y="56"/>
                  </a:lnTo>
                  <a:lnTo>
                    <a:pt x="72" y="64"/>
                  </a:lnTo>
                  <a:lnTo>
                    <a:pt x="80" y="72"/>
                  </a:lnTo>
                  <a:lnTo>
                    <a:pt x="88" y="72"/>
                  </a:lnTo>
                  <a:lnTo>
                    <a:pt x="96" y="64"/>
                  </a:lnTo>
                  <a:lnTo>
                    <a:pt x="96" y="48"/>
                  </a:lnTo>
                  <a:lnTo>
                    <a:pt x="96" y="32"/>
                  </a:lnTo>
                  <a:lnTo>
                    <a:pt x="88" y="16"/>
                  </a:lnTo>
                  <a:lnTo>
                    <a:pt x="80" y="8"/>
                  </a:lnTo>
                  <a:lnTo>
                    <a:pt x="64" y="8"/>
                  </a:lnTo>
                  <a:lnTo>
                    <a:pt x="48" y="8"/>
                  </a:lnTo>
                  <a:lnTo>
                    <a:pt x="32" y="0"/>
                  </a:lnTo>
                  <a:lnTo>
                    <a:pt x="24" y="0"/>
                  </a:lnTo>
                  <a:lnTo>
                    <a:pt x="24" y="8"/>
                  </a:lnTo>
                  <a:lnTo>
                    <a:pt x="24" y="16"/>
                  </a:lnTo>
                  <a:lnTo>
                    <a:pt x="16" y="16"/>
                  </a:lnTo>
                  <a:lnTo>
                    <a:pt x="0" y="24"/>
                  </a:lnTo>
                  <a:lnTo>
                    <a:pt x="8" y="24"/>
                  </a:lnTo>
                  <a:lnTo>
                    <a:pt x="24" y="56"/>
                  </a:lnTo>
                  <a:lnTo>
                    <a:pt x="32" y="48"/>
                  </a:lnTo>
                  <a:lnTo>
                    <a:pt x="4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89" name="Freeform 637"/>
            <p:cNvSpPr>
              <a:spLocks/>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0 h 56"/>
                <a:gd name="T20" fmla="*/ 2147483647 w 80"/>
                <a:gd name="T21" fmla="*/ 0 h 56"/>
                <a:gd name="T22" fmla="*/ 2147483647 w 80"/>
                <a:gd name="T23" fmla="*/ 0 h 56"/>
                <a:gd name="T24" fmla="*/ 0 w 80"/>
                <a:gd name="T25" fmla="*/ 2147483647 h 56"/>
                <a:gd name="T26" fmla="*/ 2147483647 w 80"/>
                <a:gd name="T27" fmla="*/ 2147483647 h 56"/>
                <a:gd name="T28" fmla="*/ 2147483647 w 80"/>
                <a:gd name="T29" fmla="*/ 2147483647 h 56"/>
                <a:gd name="T30" fmla="*/ 2147483647 w 80"/>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6"/>
                <a:gd name="T50" fmla="*/ 80 w 80"/>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0" name="Freeform 638"/>
            <p:cNvSpPr>
              <a:spLocks/>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2147483647 w 56"/>
                <a:gd name="T15" fmla="*/ 0 h 48"/>
                <a:gd name="T16" fmla="*/ 0 w 56"/>
                <a:gd name="T17" fmla="*/ 2147483647 h 48"/>
                <a:gd name="T18" fmla="*/ 0 w 56"/>
                <a:gd name="T19" fmla="*/ 2147483647 h 48"/>
                <a:gd name="T20" fmla="*/ 0 w 56"/>
                <a:gd name="T21" fmla="*/ 2147483647 h 48"/>
                <a:gd name="T22" fmla="*/ 2147483647 w 56"/>
                <a:gd name="T23" fmla="*/ 2147483647 h 48"/>
                <a:gd name="T24" fmla="*/ 2147483647 w 56"/>
                <a:gd name="T25" fmla="*/ 2147483647 h 48"/>
                <a:gd name="T26" fmla="*/ 2147483647 w 56"/>
                <a:gd name="T27" fmla="*/ 2147483647 h 48"/>
                <a:gd name="T28" fmla="*/ 2147483647 w 56"/>
                <a:gd name="T29" fmla="*/ 2147483647 h 48"/>
                <a:gd name="T30" fmla="*/ 2147483647 w 56"/>
                <a:gd name="T31" fmla="*/ 2147483647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6"/>
                <a:gd name="T49" fmla="*/ 0 h 48"/>
                <a:gd name="T50" fmla="*/ 56 w 56"/>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1" name="Freeform 639"/>
            <p:cNvSpPr>
              <a:spLocks/>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2147483647 h 56"/>
                <a:gd name="T20" fmla="*/ 2147483647 w 80"/>
                <a:gd name="T21" fmla="*/ 2147483647 h 56"/>
                <a:gd name="T22" fmla="*/ 2147483647 w 80"/>
                <a:gd name="T23" fmla="*/ 0 h 56"/>
                <a:gd name="T24" fmla="*/ 2147483647 w 80"/>
                <a:gd name="T25" fmla="*/ 0 h 56"/>
                <a:gd name="T26" fmla="*/ 2147483647 w 80"/>
                <a:gd name="T27" fmla="*/ 0 h 56"/>
                <a:gd name="T28" fmla="*/ 0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0"/>
                <a:gd name="T58" fmla="*/ 0 h 56"/>
                <a:gd name="T59" fmla="*/ 80 w 8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2" name="Freeform 640"/>
            <p:cNvSpPr>
              <a:spLocks/>
            </p:cNvSpPr>
            <p:nvPr/>
          </p:nvSpPr>
          <p:spPr bwMode="auto">
            <a:xfrm>
              <a:off x="4182153" y="3100199"/>
              <a:ext cx="203971" cy="224807"/>
            </a:xfrm>
            <a:custGeom>
              <a:avLst/>
              <a:gdLst>
                <a:gd name="T0" fmla="*/ 2147483647 w 152"/>
                <a:gd name="T1" fmla="*/ 2147483647 h 168"/>
                <a:gd name="T2" fmla="*/ 2147483647 w 152"/>
                <a:gd name="T3" fmla="*/ 2147483647 h 168"/>
                <a:gd name="T4" fmla="*/ 2147483647 w 152"/>
                <a:gd name="T5" fmla="*/ 2147483647 h 168"/>
                <a:gd name="T6" fmla="*/ 2147483647 w 152"/>
                <a:gd name="T7" fmla="*/ 2147483647 h 168"/>
                <a:gd name="T8" fmla="*/ 2147483647 w 152"/>
                <a:gd name="T9" fmla="*/ 2147483647 h 168"/>
                <a:gd name="T10" fmla="*/ 2147483647 w 152"/>
                <a:gd name="T11" fmla="*/ 2147483647 h 168"/>
                <a:gd name="T12" fmla="*/ 2147483647 w 152"/>
                <a:gd name="T13" fmla="*/ 2147483647 h 168"/>
                <a:gd name="T14" fmla="*/ 2147483647 w 152"/>
                <a:gd name="T15" fmla="*/ 2147483647 h 168"/>
                <a:gd name="T16" fmla="*/ 2147483647 w 152"/>
                <a:gd name="T17" fmla="*/ 2147483647 h 168"/>
                <a:gd name="T18" fmla="*/ 2147483647 w 152"/>
                <a:gd name="T19" fmla="*/ 2147483647 h 168"/>
                <a:gd name="T20" fmla="*/ 2147483647 w 152"/>
                <a:gd name="T21" fmla="*/ 2147483647 h 168"/>
                <a:gd name="T22" fmla="*/ 2147483647 w 152"/>
                <a:gd name="T23" fmla="*/ 0 h 168"/>
                <a:gd name="T24" fmla="*/ 2147483647 w 152"/>
                <a:gd name="T25" fmla="*/ 2147483647 h 168"/>
                <a:gd name="T26" fmla="*/ 2147483647 w 152"/>
                <a:gd name="T27" fmla="*/ 2147483647 h 168"/>
                <a:gd name="T28" fmla="*/ 2147483647 w 152"/>
                <a:gd name="T29" fmla="*/ 2147483647 h 168"/>
                <a:gd name="T30" fmla="*/ 2147483647 w 152"/>
                <a:gd name="T31" fmla="*/ 2147483647 h 168"/>
                <a:gd name="T32" fmla="*/ 2147483647 w 152"/>
                <a:gd name="T33" fmla="*/ 2147483647 h 168"/>
                <a:gd name="T34" fmla="*/ 0 w 152"/>
                <a:gd name="T35" fmla="*/ 2147483647 h 168"/>
                <a:gd name="T36" fmla="*/ 2147483647 w 152"/>
                <a:gd name="T37" fmla="*/ 2147483647 h 168"/>
                <a:gd name="T38" fmla="*/ 2147483647 w 152"/>
                <a:gd name="T39" fmla="*/ 2147483647 h 168"/>
                <a:gd name="T40" fmla="*/ 0 w 152"/>
                <a:gd name="T41" fmla="*/ 2147483647 h 168"/>
                <a:gd name="T42" fmla="*/ 2147483647 w 152"/>
                <a:gd name="T43" fmla="*/ 2147483647 h 168"/>
                <a:gd name="T44" fmla="*/ 2147483647 w 152"/>
                <a:gd name="T45" fmla="*/ 2147483647 h 1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2"/>
                <a:gd name="T70" fmla="*/ 0 h 168"/>
                <a:gd name="T71" fmla="*/ 152 w 152"/>
                <a:gd name="T72" fmla="*/ 168 h 16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2" h="168">
                  <a:moveTo>
                    <a:pt x="24" y="144"/>
                  </a:moveTo>
                  <a:lnTo>
                    <a:pt x="40" y="152"/>
                  </a:lnTo>
                  <a:lnTo>
                    <a:pt x="48" y="160"/>
                  </a:lnTo>
                  <a:lnTo>
                    <a:pt x="56" y="168"/>
                  </a:lnTo>
                  <a:lnTo>
                    <a:pt x="72" y="152"/>
                  </a:lnTo>
                  <a:lnTo>
                    <a:pt x="80" y="160"/>
                  </a:lnTo>
                  <a:lnTo>
                    <a:pt x="136" y="160"/>
                  </a:lnTo>
                  <a:lnTo>
                    <a:pt x="152" y="152"/>
                  </a:lnTo>
                  <a:lnTo>
                    <a:pt x="144" y="144"/>
                  </a:lnTo>
                  <a:lnTo>
                    <a:pt x="128" y="32"/>
                  </a:lnTo>
                  <a:lnTo>
                    <a:pt x="144" y="32"/>
                  </a:lnTo>
                  <a:lnTo>
                    <a:pt x="104" y="0"/>
                  </a:lnTo>
                  <a:lnTo>
                    <a:pt x="104" y="16"/>
                  </a:lnTo>
                  <a:lnTo>
                    <a:pt x="64" y="16"/>
                  </a:lnTo>
                  <a:lnTo>
                    <a:pt x="64" y="48"/>
                  </a:lnTo>
                  <a:lnTo>
                    <a:pt x="56" y="56"/>
                  </a:lnTo>
                  <a:lnTo>
                    <a:pt x="48" y="80"/>
                  </a:lnTo>
                  <a:lnTo>
                    <a:pt x="0" y="80"/>
                  </a:lnTo>
                  <a:lnTo>
                    <a:pt x="8" y="104"/>
                  </a:lnTo>
                  <a:lnTo>
                    <a:pt x="8" y="136"/>
                  </a:lnTo>
                  <a:lnTo>
                    <a:pt x="0" y="144"/>
                  </a:lnTo>
                  <a:lnTo>
                    <a:pt x="16" y="144"/>
                  </a:lnTo>
                  <a:lnTo>
                    <a:pt x="24"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3" name="Freeform 641"/>
            <p:cNvSpPr>
              <a:spLocks/>
            </p:cNvSpPr>
            <p:nvPr/>
          </p:nvSpPr>
          <p:spPr bwMode="auto">
            <a:xfrm>
              <a:off x="4880698" y="3013567"/>
              <a:ext cx="193004" cy="183135"/>
            </a:xfrm>
            <a:custGeom>
              <a:avLst/>
              <a:gdLst>
                <a:gd name="T0" fmla="*/ 0 w 144"/>
                <a:gd name="T1" fmla="*/ 2147483647 h 136"/>
                <a:gd name="T2" fmla="*/ 2147483647 w 144"/>
                <a:gd name="T3" fmla="*/ 2147483647 h 136"/>
                <a:gd name="T4" fmla="*/ 2147483647 w 144"/>
                <a:gd name="T5" fmla="*/ 2147483647 h 136"/>
                <a:gd name="T6" fmla="*/ 2147483647 w 144"/>
                <a:gd name="T7" fmla="*/ 2147483647 h 136"/>
                <a:gd name="T8" fmla="*/ 2147483647 w 144"/>
                <a:gd name="T9" fmla="*/ 2147483647 h 136"/>
                <a:gd name="T10" fmla="*/ 2147483647 w 144"/>
                <a:gd name="T11" fmla="*/ 2147483647 h 136"/>
                <a:gd name="T12" fmla="*/ 2147483647 w 144"/>
                <a:gd name="T13" fmla="*/ 2147483647 h 136"/>
                <a:gd name="T14" fmla="*/ 2147483647 w 144"/>
                <a:gd name="T15" fmla="*/ 2147483647 h 136"/>
                <a:gd name="T16" fmla="*/ 2147483647 w 144"/>
                <a:gd name="T17" fmla="*/ 2147483647 h 136"/>
                <a:gd name="T18" fmla="*/ 2147483647 w 144"/>
                <a:gd name="T19" fmla="*/ 2147483647 h 136"/>
                <a:gd name="T20" fmla="*/ 2147483647 w 144"/>
                <a:gd name="T21" fmla="*/ 2147483647 h 136"/>
                <a:gd name="T22" fmla="*/ 2147483647 w 144"/>
                <a:gd name="T23" fmla="*/ 2147483647 h 136"/>
                <a:gd name="T24" fmla="*/ 2147483647 w 144"/>
                <a:gd name="T25" fmla="*/ 2147483647 h 136"/>
                <a:gd name="T26" fmla="*/ 2147483647 w 144"/>
                <a:gd name="T27" fmla="*/ 0 h 136"/>
                <a:gd name="T28" fmla="*/ 2147483647 w 144"/>
                <a:gd name="T29" fmla="*/ 2147483647 h 136"/>
                <a:gd name="T30" fmla="*/ 2147483647 w 144"/>
                <a:gd name="T31" fmla="*/ 2147483647 h 136"/>
                <a:gd name="T32" fmla="*/ 2147483647 w 144"/>
                <a:gd name="T33" fmla="*/ 0 h 136"/>
                <a:gd name="T34" fmla="*/ 2147483647 w 144"/>
                <a:gd name="T35" fmla="*/ 2147483647 h 136"/>
                <a:gd name="T36" fmla="*/ 2147483647 w 144"/>
                <a:gd name="T37" fmla="*/ 0 h 136"/>
                <a:gd name="T38" fmla="*/ 2147483647 w 144"/>
                <a:gd name="T39" fmla="*/ 0 h 136"/>
                <a:gd name="T40" fmla="*/ 2147483647 w 144"/>
                <a:gd name="T41" fmla="*/ 2147483647 h 136"/>
                <a:gd name="T42" fmla="*/ 0 w 144"/>
                <a:gd name="T43" fmla="*/ 2147483647 h 1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4"/>
                <a:gd name="T67" fmla="*/ 0 h 136"/>
                <a:gd name="T68" fmla="*/ 144 w 144"/>
                <a:gd name="T69" fmla="*/ 136 h 1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4" h="136">
                  <a:moveTo>
                    <a:pt x="0" y="16"/>
                  </a:moveTo>
                  <a:lnTo>
                    <a:pt x="8" y="32"/>
                  </a:lnTo>
                  <a:lnTo>
                    <a:pt x="8" y="40"/>
                  </a:lnTo>
                  <a:lnTo>
                    <a:pt x="8" y="136"/>
                  </a:lnTo>
                  <a:lnTo>
                    <a:pt x="16" y="136"/>
                  </a:lnTo>
                  <a:lnTo>
                    <a:pt x="120" y="136"/>
                  </a:lnTo>
                  <a:lnTo>
                    <a:pt x="136" y="128"/>
                  </a:lnTo>
                  <a:lnTo>
                    <a:pt x="144" y="120"/>
                  </a:lnTo>
                  <a:lnTo>
                    <a:pt x="136" y="88"/>
                  </a:lnTo>
                  <a:lnTo>
                    <a:pt x="120" y="56"/>
                  </a:lnTo>
                  <a:lnTo>
                    <a:pt x="96" y="32"/>
                  </a:lnTo>
                  <a:lnTo>
                    <a:pt x="128" y="48"/>
                  </a:lnTo>
                  <a:lnTo>
                    <a:pt x="136" y="32"/>
                  </a:lnTo>
                  <a:lnTo>
                    <a:pt x="120" y="0"/>
                  </a:lnTo>
                  <a:lnTo>
                    <a:pt x="112" y="8"/>
                  </a:lnTo>
                  <a:lnTo>
                    <a:pt x="88" y="8"/>
                  </a:lnTo>
                  <a:lnTo>
                    <a:pt x="80" y="0"/>
                  </a:lnTo>
                  <a:lnTo>
                    <a:pt x="48" y="8"/>
                  </a:lnTo>
                  <a:lnTo>
                    <a:pt x="24" y="0"/>
                  </a:ln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4" name="Freeform 642"/>
            <p:cNvSpPr>
              <a:spLocks/>
            </p:cNvSpPr>
            <p:nvPr/>
          </p:nvSpPr>
          <p:spPr bwMode="auto">
            <a:xfrm>
              <a:off x="4622993" y="2981765"/>
              <a:ext cx="279637" cy="268671"/>
            </a:xfrm>
            <a:custGeom>
              <a:avLst/>
              <a:gdLst>
                <a:gd name="T0" fmla="*/ 2147483647 w 208"/>
                <a:gd name="T1" fmla="*/ 2147483647 h 200"/>
                <a:gd name="T2" fmla="*/ 2147483647 w 208"/>
                <a:gd name="T3" fmla="*/ 2147483647 h 200"/>
                <a:gd name="T4" fmla="*/ 2147483647 w 208"/>
                <a:gd name="T5" fmla="*/ 2147483647 h 200"/>
                <a:gd name="T6" fmla="*/ 0 w 208"/>
                <a:gd name="T7" fmla="*/ 2147483647 h 200"/>
                <a:gd name="T8" fmla="*/ 0 w 208"/>
                <a:gd name="T9" fmla="*/ 2147483647 h 200"/>
                <a:gd name="T10" fmla="*/ 2147483647 w 208"/>
                <a:gd name="T11" fmla="*/ 2147483647 h 200"/>
                <a:gd name="T12" fmla="*/ 2147483647 w 208"/>
                <a:gd name="T13" fmla="*/ 2147483647 h 200"/>
                <a:gd name="T14" fmla="*/ 2147483647 w 208"/>
                <a:gd name="T15" fmla="*/ 2147483647 h 200"/>
                <a:gd name="T16" fmla="*/ 2147483647 w 208"/>
                <a:gd name="T17" fmla="*/ 2147483647 h 200"/>
                <a:gd name="T18" fmla="*/ 2147483647 w 208"/>
                <a:gd name="T19" fmla="*/ 2147483647 h 200"/>
                <a:gd name="T20" fmla="*/ 2147483647 w 208"/>
                <a:gd name="T21" fmla="*/ 2147483647 h 200"/>
                <a:gd name="T22" fmla="*/ 2147483647 w 208"/>
                <a:gd name="T23" fmla="*/ 2147483647 h 200"/>
                <a:gd name="T24" fmla="*/ 2147483647 w 208"/>
                <a:gd name="T25" fmla="*/ 2147483647 h 200"/>
                <a:gd name="T26" fmla="*/ 2147483647 w 208"/>
                <a:gd name="T27" fmla="*/ 2147483647 h 200"/>
                <a:gd name="T28" fmla="*/ 2147483647 w 208"/>
                <a:gd name="T29" fmla="*/ 2147483647 h 200"/>
                <a:gd name="T30" fmla="*/ 2147483647 w 208"/>
                <a:gd name="T31" fmla="*/ 2147483647 h 200"/>
                <a:gd name="T32" fmla="*/ 2147483647 w 208"/>
                <a:gd name="T33" fmla="*/ 2147483647 h 200"/>
                <a:gd name="T34" fmla="*/ 2147483647 w 208"/>
                <a:gd name="T35" fmla="*/ 2147483647 h 200"/>
                <a:gd name="T36" fmla="*/ 2147483647 w 208"/>
                <a:gd name="T37" fmla="*/ 2147483647 h 200"/>
                <a:gd name="T38" fmla="*/ 2147483647 w 208"/>
                <a:gd name="T39" fmla="*/ 2147483647 h 200"/>
                <a:gd name="T40" fmla="*/ 2147483647 w 208"/>
                <a:gd name="T41" fmla="*/ 2147483647 h 200"/>
                <a:gd name="T42" fmla="*/ 2147483647 w 208"/>
                <a:gd name="T43" fmla="*/ 2147483647 h 200"/>
                <a:gd name="T44" fmla="*/ 2147483647 w 208"/>
                <a:gd name="T45" fmla="*/ 2147483647 h 200"/>
                <a:gd name="T46" fmla="*/ 2147483647 w 208"/>
                <a:gd name="T47" fmla="*/ 2147483647 h 200"/>
                <a:gd name="T48" fmla="*/ 2147483647 w 208"/>
                <a:gd name="T49" fmla="*/ 2147483647 h 200"/>
                <a:gd name="T50" fmla="*/ 2147483647 w 208"/>
                <a:gd name="T51" fmla="*/ 2147483647 h 200"/>
                <a:gd name="T52" fmla="*/ 2147483647 w 208"/>
                <a:gd name="T53" fmla="*/ 2147483647 h 200"/>
                <a:gd name="T54" fmla="*/ 2147483647 w 208"/>
                <a:gd name="T55" fmla="*/ 2147483647 h 200"/>
                <a:gd name="T56" fmla="*/ 2147483647 w 208"/>
                <a:gd name="T57" fmla="*/ 2147483647 h 200"/>
                <a:gd name="T58" fmla="*/ 2147483647 w 208"/>
                <a:gd name="T59" fmla="*/ 2147483647 h 200"/>
                <a:gd name="T60" fmla="*/ 2147483647 w 208"/>
                <a:gd name="T61" fmla="*/ 2147483647 h 200"/>
                <a:gd name="T62" fmla="*/ 2147483647 w 208"/>
                <a:gd name="T63" fmla="*/ 0 h 200"/>
                <a:gd name="T64" fmla="*/ 2147483647 w 208"/>
                <a:gd name="T65" fmla="*/ 2147483647 h 200"/>
                <a:gd name="T66" fmla="*/ 2147483647 w 208"/>
                <a:gd name="T67" fmla="*/ 2147483647 h 2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8"/>
                <a:gd name="T103" fmla="*/ 0 h 200"/>
                <a:gd name="T104" fmla="*/ 208 w 208"/>
                <a:gd name="T105" fmla="*/ 200 h 2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8" h="200">
                  <a:moveTo>
                    <a:pt x="16" y="24"/>
                  </a:moveTo>
                  <a:lnTo>
                    <a:pt x="8" y="32"/>
                  </a:lnTo>
                  <a:lnTo>
                    <a:pt x="8" y="40"/>
                  </a:lnTo>
                  <a:lnTo>
                    <a:pt x="0" y="48"/>
                  </a:lnTo>
                  <a:lnTo>
                    <a:pt x="0" y="112"/>
                  </a:lnTo>
                  <a:lnTo>
                    <a:pt x="24" y="136"/>
                  </a:lnTo>
                  <a:lnTo>
                    <a:pt x="32" y="136"/>
                  </a:lnTo>
                  <a:lnTo>
                    <a:pt x="64" y="144"/>
                  </a:lnTo>
                  <a:lnTo>
                    <a:pt x="72" y="152"/>
                  </a:lnTo>
                  <a:lnTo>
                    <a:pt x="88" y="144"/>
                  </a:lnTo>
                  <a:lnTo>
                    <a:pt x="184" y="192"/>
                  </a:lnTo>
                  <a:lnTo>
                    <a:pt x="192" y="200"/>
                  </a:lnTo>
                  <a:lnTo>
                    <a:pt x="192" y="184"/>
                  </a:lnTo>
                  <a:lnTo>
                    <a:pt x="200" y="184"/>
                  </a:lnTo>
                  <a:lnTo>
                    <a:pt x="208" y="160"/>
                  </a:lnTo>
                  <a:lnTo>
                    <a:pt x="200" y="160"/>
                  </a:lnTo>
                  <a:lnTo>
                    <a:pt x="200" y="64"/>
                  </a:lnTo>
                  <a:lnTo>
                    <a:pt x="200" y="56"/>
                  </a:lnTo>
                  <a:lnTo>
                    <a:pt x="192" y="40"/>
                  </a:lnTo>
                  <a:lnTo>
                    <a:pt x="200" y="32"/>
                  </a:lnTo>
                  <a:lnTo>
                    <a:pt x="200" y="24"/>
                  </a:lnTo>
                  <a:lnTo>
                    <a:pt x="192" y="16"/>
                  </a:lnTo>
                  <a:lnTo>
                    <a:pt x="176" y="8"/>
                  </a:lnTo>
                  <a:lnTo>
                    <a:pt x="160" y="8"/>
                  </a:lnTo>
                  <a:lnTo>
                    <a:pt x="136" y="16"/>
                  </a:lnTo>
                  <a:lnTo>
                    <a:pt x="136" y="32"/>
                  </a:lnTo>
                  <a:lnTo>
                    <a:pt x="112" y="40"/>
                  </a:lnTo>
                  <a:lnTo>
                    <a:pt x="96" y="24"/>
                  </a:lnTo>
                  <a:lnTo>
                    <a:pt x="88" y="16"/>
                  </a:lnTo>
                  <a:lnTo>
                    <a:pt x="80" y="8"/>
                  </a:lnTo>
                  <a:lnTo>
                    <a:pt x="48" y="8"/>
                  </a:lnTo>
                  <a:lnTo>
                    <a:pt x="32" y="0"/>
                  </a:lnTo>
                  <a:lnTo>
                    <a:pt x="32" y="8"/>
                  </a:lnTo>
                  <a:lnTo>
                    <a:pt x="1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5" name="Freeform 643"/>
            <p:cNvSpPr>
              <a:spLocks/>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104"/>
                <a:gd name="T65" fmla="*/ 56 w 56"/>
                <a:gd name="T66" fmla="*/ 104 h 1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6" name="Freeform 644"/>
            <p:cNvSpPr>
              <a:spLocks/>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7" name="Freeform 645"/>
            <p:cNvSpPr>
              <a:spLocks/>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2147483647 w 56"/>
                <a:gd name="T43" fmla="*/ 2147483647 h 1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6"/>
                <a:gd name="T67" fmla="*/ 0 h 104"/>
                <a:gd name="T68" fmla="*/ 56 w 56"/>
                <a:gd name="T69" fmla="*/ 104 h 1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8" name="Freeform 646"/>
            <p:cNvSpPr>
              <a:spLocks/>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99" name="Freeform 647"/>
            <p:cNvSpPr>
              <a:spLocks/>
            </p:cNvSpPr>
            <p:nvPr/>
          </p:nvSpPr>
          <p:spPr bwMode="auto">
            <a:xfrm>
              <a:off x="4182153" y="3089233"/>
              <a:ext cx="139270" cy="118435"/>
            </a:xfrm>
            <a:custGeom>
              <a:avLst/>
              <a:gdLst>
                <a:gd name="T0" fmla="*/ 2147483647 w 104"/>
                <a:gd name="T1" fmla="*/ 2147483647 h 88"/>
                <a:gd name="T2" fmla="*/ 2147483647 w 104"/>
                <a:gd name="T3" fmla="*/ 2147483647 h 88"/>
                <a:gd name="T4" fmla="*/ 2147483647 w 104"/>
                <a:gd name="T5" fmla="*/ 2147483647 h 88"/>
                <a:gd name="T6" fmla="*/ 2147483647 w 104"/>
                <a:gd name="T7" fmla="*/ 2147483647 h 88"/>
                <a:gd name="T8" fmla="*/ 2147483647 w 104"/>
                <a:gd name="T9" fmla="*/ 2147483647 h 88"/>
                <a:gd name="T10" fmla="*/ 2147483647 w 104"/>
                <a:gd name="T11" fmla="*/ 0 h 88"/>
                <a:gd name="T12" fmla="*/ 2147483647 w 104"/>
                <a:gd name="T13" fmla="*/ 0 h 88"/>
                <a:gd name="T14" fmla="*/ 2147483647 w 104"/>
                <a:gd name="T15" fmla="*/ 2147483647 h 88"/>
                <a:gd name="T16" fmla="*/ 2147483647 w 104"/>
                <a:gd name="T17" fmla="*/ 2147483647 h 88"/>
                <a:gd name="T18" fmla="*/ 0 w 104"/>
                <a:gd name="T19" fmla="*/ 2147483647 h 88"/>
                <a:gd name="T20" fmla="*/ 2147483647 w 104"/>
                <a:gd name="T21" fmla="*/ 2147483647 h 88"/>
                <a:gd name="T22" fmla="*/ 2147483647 w 104"/>
                <a:gd name="T23" fmla="*/ 2147483647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88"/>
                <a:gd name="T38" fmla="*/ 104 w 104"/>
                <a:gd name="T39" fmla="*/ 88 h 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88">
                  <a:moveTo>
                    <a:pt x="56" y="64"/>
                  </a:moveTo>
                  <a:lnTo>
                    <a:pt x="64" y="56"/>
                  </a:lnTo>
                  <a:lnTo>
                    <a:pt x="64" y="24"/>
                  </a:lnTo>
                  <a:lnTo>
                    <a:pt x="104" y="24"/>
                  </a:lnTo>
                  <a:lnTo>
                    <a:pt x="104" y="8"/>
                  </a:lnTo>
                  <a:lnTo>
                    <a:pt x="104" y="0"/>
                  </a:lnTo>
                  <a:lnTo>
                    <a:pt x="48" y="0"/>
                  </a:lnTo>
                  <a:lnTo>
                    <a:pt x="40" y="8"/>
                  </a:lnTo>
                  <a:lnTo>
                    <a:pt x="16" y="48"/>
                  </a:lnTo>
                  <a:lnTo>
                    <a:pt x="0" y="88"/>
                  </a:lnTo>
                  <a:lnTo>
                    <a:pt x="48" y="88"/>
                  </a:lnTo>
                  <a:lnTo>
                    <a:pt x="56"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0" name="Freeform 648"/>
            <p:cNvSpPr>
              <a:spLocks/>
            </p:cNvSpPr>
            <p:nvPr/>
          </p:nvSpPr>
          <p:spPr bwMode="auto">
            <a:xfrm>
              <a:off x="4192022"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2147483647 w 32"/>
                <a:gd name="T11" fmla="*/ 2147483647 h 24"/>
                <a:gd name="T12" fmla="*/ 2147483647 w 32"/>
                <a:gd name="T13" fmla="*/ 2147483647 h 24"/>
                <a:gd name="T14" fmla="*/ 2147483647 w 32"/>
                <a:gd name="T15" fmla="*/ 2147483647 h 24"/>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24"/>
                <a:gd name="T26" fmla="*/ 32 w 3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24">
                  <a:moveTo>
                    <a:pt x="32" y="16"/>
                  </a:moveTo>
                  <a:lnTo>
                    <a:pt x="32" y="8"/>
                  </a:lnTo>
                  <a:lnTo>
                    <a:pt x="32" y="0"/>
                  </a:lnTo>
                  <a:lnTo>
                    <a:pt x="24" y="0"/>
                  </a:lnTo>
                  <a:lnTo>
                    <a:pt x="0" y="8"/>
                  </a:lnTo>
                  <a:lnTo>
                    <a:pt x="8" y="24"/>
                  </a:lnTo>
                  <a:lnTo>
                    <a:pt x="24" y="16"/>
                  </a:lnTo>
                  <a:lnTo>
                    <a:pt x="3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1" name="Freeform 649"/>
            <p:cNvSpPr>
              <a:spLocks/>
            </p:cNvSpPr>
            <p:nvPr/>
          </p:nvSpPr>
          <p:spPr bwMode="auto">
            <a:xfrm>
              <a:off x="4837930" y="3174769"/>
              <a:ext cx="278541" cy="344338"/>
            </a:xfrm>
            <a:custGeom>
              <a:avLst/>
              <a:gdLst>
                <a:gd name="T0" fmla="*/ 2147483647 w 208"/>
                <a:gd name="T1" fmla="*/ 2147483647 h 256"/>
                <a:gd name="T2" fmla="*/ 2147483647 w 208"/>
                <a:gd name="T3" fmla="*/ 2147483647 h 256"/>
                <a:gd name="T4" fmla="*/ 2147483647 w 208"/>
                <a:gd name="T5" fmla="*/ 2147483647 h 256"/>
                <a:gd name="T6" fmla="*/ 2147483647 w 208"/>
                <a:gd name="T7" fmla="*/ 2147483647 h 256"/>
                <a:gd name="T8" fmla="*/ 2147483647 w 208"/>
                <a:gd name="T9" fmla="*/ 2147483647 h 256"/>
                <a:gd name="T10" fmla="*/ 2147483647 w 208"/>
                <a:gd name="T11" fmla="*/ 2147483647 h 256"/>
                <a:gd name="T12" fmla="*/ 2147483647 w 208"/>
                <a:gd name="T13" fmla="*/ 2147483647 h 256"/>
                <a:gd name="T14" fmla="*/ 2147483647 w 208"/>
                <a:gd name="T15" fmla="*/ 2147483647 h 256"/>
                <a:gd name="T16" fmla="*/ 2147483647 w 208"/>
                <a:gd name="T17" fmla="*/ 2147483647 h 256"/>
                <a:gd name="T18" fmla="*/ 0 w 208"/>
                <a:gd name="T19" fmla="*/ 2147483647 h 256"/>
                <a:gd name="T20" fmla="*/ 2147483647 w 208"/>
                <a:gd name="T21" fmla="*/ 2147483647 h 256"/>
                <a:gd name="T22" fmla="*/ 2147483647 w 208"/>
                <a:gd name="T23" fmla="*/ 2147483647 h 256"/>
                <a:gd name="T24" fmla="*/ 2147483647 w 208"/>
                <a:gd name="T25" fmla="*/ 2147483647 h 256"/>
                <a:gd name="T26" fmla="*/ 2147483647 w 208"/>
                <a:gd name="T27" fmla="*/ 2147483647 h 256"/>
                <a:gd name="T28" fmla="*/ 2147483647 w 208"/>
                <a:gd name="T29" fmla="*/ 2147483647 h 256"/>
                <a:gd name="T30" fmla="*/ 2147483647 w 208"/>
                <a:gd name="T31" fmla="*/ 2147483647 h 256"/>
                <a:gd name="T32" fmla="*/ 2147483647 w 208"/>
                <a:gd name="T33" fmla="*/ 2147483647 h 256"/>
                <a:gd name="T34" fmla="*/ 2147483647 w 208"/>
                <a:gd name="T35" fmla="*/ 2147483647 h 256"/>
                <a:gd name="T36" fmla="*/ 2147483647 w 208"/>
                <a:gd name="T37" fmla="*/ 2147483647 h 256"/>
                <a:gd name="T38" fmla="*/ 2147483647 w 208"/>
                <a:gd name="T39" fmla="*/ 2147483647 h 256"/>
                <a:gd name="T40" fmla="*/ 2147483647 w 208"/>
                <a:gd name="T41" fmla="*/ 2147483647 h 256"/>
                <a:gd name="T42" fmla="*/ 2147483647 w 208"/>
                <a:gd name="T43" fmla="*/ 2147483647 h 256"/>
                <a:gd name="T44" fmla="*/ 2147483647 w 208"/>
                <a:gd name="T45" fmla="*/ 2147483647 h 256"/>
                <a:gd name="T46" fmla="*/ 2147483647 w 208"/>
                <a:gd name="T47" fmla="*/ 2147483647 h 256"/>
                <a:gd name="T48" fmla="*/ 2147483647 w 208"/>
                <a:gd name="T49" fmla="*/ 2147483647 h 256"/>
                <a:gd name="T50" fmla="*/ 2147483647 w 208"/>
                <a:gd name="T51" fmla="*/ 2147483647 h 256"/>
                <a:gd name="T52" fmla="*/ 2147483647 w 208"/>
                <a:gd name="T53" fmla="*/ 2147483647 h 256"/>
                <a:gd name="T54" fmla="*/ 2147483647 w 208"/>
                <a:gd name="T55" fmla="*/ 2147483647 h 256"/>
                <a:gd name="T56" fmla="*/ 2147483647 w 208"/>
                <a:gd name="T57" fmla="*/ 2147483647 h 256"/>
                <a:gd name="T58" fmla="*/ 2147483647 w 208"/>
                <a:gd name="T59" fmla="*/ 2147483647 h 256"/>
                <a:gd name="T60" fmla="*/ 2147483647 w 208"/>
                <a:gd name="T61" fmla="*/ 2147483647 h 256"/>
                <a:gd name="T62" fmla="*/ 2147483647 w 208"/>
                <a:gd name="T63" fmla="*/ 2147483647 h 256"/>
                <a:gd name="T64" fmla="*/ 2147483647 w 208"/>
                <a:gd name="T65" fmla="*/ 2147483647 h 256"/>
                <a:gd name="T66" fmla="*/ 2147483647 w 208"/>
                <a:gd name="T67" fmla="*/ 2147483647 h 256"/>
                <a:gd name="T68" fmla="*/ 2147483647 w 208"/>
                <a:gd name="T69" fmla="*/ 2147483647 h 256"/>
                <a:gd name="T70" fmla="*/ 2147483647 w 208"/>
                <a:gd name="T71" fmla="*/ 0 h 256"/>
                <a:gd name="T72" fmla="*/ 2147483647 w 208"/>
                <a:gd name="T73" fmla="*/ 2147483647 h 256"/>
                <a:gd name="T74" fmla="*/ 2147483647 w 208"/>
                <a:gd name="T75" fmla="*/ 2147483647 h 2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256"/>
                <a:gd name="T116" fmla="*/ 208 w 208"/>
                <a:gd name="T117" fmla="*/ 256 h 25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256">
                  <a:moveTo>
                    <a:pt x="152" y="16"/>
                  </a:moveTo>
                  <a:lnTo>
                    <a:pt x="48" y="16"/>
                  </a:lnTo>
                  <a:lnTo>
                    <a:pt x="40" y="40"/>
                  </a:lnTo>
                  <a:lnTo>
                    <a:pt x="32" y="40"/>
                  </a:lnTo>
                  <a:lnTo>
                    <a:pt x="32" y="56"/>
                  </a:lnTo>
                  <a:lnTo>
                    <a:pt x="24" y="48"/>
                  </a:lnTo>
                  <a:lnTo>
                    <a:pt x="24" y="96"/>
                  </a:lnTo>
                  <a:lnTo>
                    <a:pt x="8" y="104"/>
                  </a:lnTo>
                  <a:lnTo>
                    <a:pt x="8" y="128"/>
                  </a:lnTo>
                  <a:lnTo>
                    <a:pt x="0" y="136"/>
                  </a:lnTo>
                  <a:lnTo>
                    <a:pt x="16" y="160"/>
                  </a:lnTo>
                  <a:lnTo>
                    <a:pt x="24" y="176"/>
                  </a:lnTo>
                  <a:lnTo>
                    <a:pt x="32" y="200"/>
                  </a:lnTo>
                  <a:lnTo>
                    <a:pt x="48" y="208"/>
                  </a:lnTo>
                  <a:lnTo>
                    <a:pt x="72" y="232"/>
                  </a:lnTo>
                  <a:lnTo>
                    <a:pt x="80" y="240"/>
                  </a:lnTo>
                  <a:lnTo>
                    <a:pt x="104" y="240"/>
                  </a:lnTo>
                  <a:lnTo>
                    <a:pt x="120" y="256"/>
                  </a:lnTo>
                  <a:lnTo>
                    <a:pt x="144" y="248"/>
                  </a:lnTo>
                  <a:lnTo>
                    <a:pt x="168" y="240"/>
                  </a:lnTo>
                  <a:lnTo>
                    <a:pt x="176" y="240"/>
                  </a:lnTo>
                  <a:lnTo>
                    <a:pt x="176" y="232"/>
                  </a:lnTo>
                  <a:lnTo>
                    <a:pt x="168" y="224"/>
                  </a:lnTo>
                  <a:lnTo>
                    <a:pt x="160" y="216"/>
                  </a:lnTo>
                  <a:lnTo>
                    <a:pt x="144" y="200"/>
                  </a:lnTo>
                  <a:lnTo>
                    <a:pt x="144" y="192"/>
                  </a:lnTo>
                  <a:lnTo>
                    <a:pt x="152" y="192"/>
                  </a:lnTo>
                  <a:lnTo>
                    <a:pt x="160" y="168"/>
                  </a:lnTo>
                  <a:lnTo>
                    <a:pt x="176" y="152"/>
                  </a:lnTo>
                  <a:lnTo>
                    <a:pt x="184" y="128"/>
                  </a:lnTo>
                  <a:lnTo>
                    <a:pt x="192" y="80"/>
                  </a:lnTo>
                  <a:lnTo>
                    <a:pt x="200" y="72"/>
                  </a:lnTo>
                  <a:lnTo>
                    <a:pt x="208" y="72"/>
                  </a:lnTo>
                  <a:lnTo>
                    <a:pt x="200" y="48"/>
                  </a:lnTo>
                  <a:lnTo>
                    <a:pt x="192" y="16"/>
                  </a:lnTo>
                  <a:lnTo>
                    <a:pt x="176" y="0"/>
                  </a:lnTo>
                  <a:lnTo>
                    <a:pt x="168" y="8"/>
                  </a:lnTo>
                  <a:lnTo>
                    <a:pt x="15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2" name="Freeform 650"/>
            <p:cNvSpPr>
              <a:spLocks/>
            </p:cNvSpPr>
            <p:nvPr/>
          </p:nvSpPr>
          <p:spPr bwMode="auto">
            <a:xfrm>
              <a:off x="4321423" y="3400672"/>
              <a:ext cx="107468" cy="96502"/>
            </a:xfrm>
            <a:custGeom>
              <a:avLst/>
              <a:gdLst>
                <a:gd name="T0" fmla="*/ 2147483647 w 80"/>
                <a:gd name="T1" fmla="*/ 2147483647 h 72"/>
                <a:gd name="T2" fmla="*/ 2147483647 w 80"/>
                <a:gd name="T3" fmla="*/ 2147483647 h 72"/>
                <a:gd name="T4" fmla="*/ 2147483647 w 80"/>
                <a:gd name="T5" fmla="*/ 2147483647 h 72"/>
                <a:gd name="T6" fmla="*/ 2147483647 w 80"/>
                <a:gd name="T7" fmla="*/ 2147483647 h 72"/>
                <a:gd name="T8" fmla="*/ 2147483647 w 80"/>
                <a:gd name="T9" fmla="*/ 0 h 72"/>
                <a:gd name="T10" fmla="*/ 2147483647 w 80"/>
                <a:gd name="T11" fmla="*/ 0 h 72"/>
                <a:gd name="T12" fmla="*/ 2147483647 w 80"/>
                <a:gd name="T13" fmla="*/ 0 h 72"/>
                <a:gd name="T14" fmla="*/ 2147483647 w 80"/>
                <a:gd name="T15" fmla="*/ 0 h 72"/>
                <a:gd name="T16" fmla="*/ 2147483647 w 80"/>
                <a:gd name="T17" fmla="*/ 0 h 72"/>
                <a:gd name="T18" fmla="*/ 2147483647 w 80"/>
                <a:gd name="T19" fmla="*/ 2147483647 h 72"/>
                <a:gd name="T20" fmla="*/ 2147483647 w 80"/>
                <a:gd name="T21" fmla="*/ 2147483647 h 72"/>
                <a:gd name="T22" fmla="*/ 0 w 80"/>
                <a:gd name="T23" fmla="*/ 2147483647 h 72"/>
                <a:gd name="T24" fmla="*/ 2147483647 w 80"/>
                <a:gd name="T25" fmla="*/ 2147483647 h 72"/>
                <a:gd name="T26" fmla="*/ 2147483647 w 80"/>
                <a:gd name="T27" fmla="*/ 2147483647 h 72"/>
                <a:gd name="T28" fmla="*/ 2147483647 w 80"/>
                <a:gd name="T29" fmla="*/ 2147483647 h 72"/>
                <a:gd name="T30" fmla="*/ 2147483647 w 80"/>
                <a:gd name="T31" fmla="*/ 2147483647 h 72"/>
                <a:gd name="T32" fmla="*/ 2147483647 w 80"/>
                <a:gd name="T33" fmla="*/ 2147483647 h 72"/>
                <a:gd name="T34" fmla="*/ 2147483647 w 80"/>
                <a:gd name="T35" fmla="*/ 2147483647 h 72"/>
                <a:gd name="T36" fmla="*/ 2147483647 w 80"/>
                <a:gd name="T37" fmla="*/ 2147483647 h 72"/>
                <a:gd name="T38" fmla="*/ 2147483647 w 80"/>
                <a:gd name="T39" fmla="*/ 2147483647 h 72"/>
                <a:gd name="T40" fmla="*/ 2147483647 w 80"/>
                <a:gd name="T41" fmla="*/ 2147483647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72"/>
                <a:gd name="T65" fmla="*/ 80 w 80"/>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72">
                  <a:moveTo>
                    <a:pt x="72" y="40"/>
                  </a:moveTo>
                  <a:lnTo>
                    <a:pt x="80" y="24"/>
                  </a:lnTo>
                  <a:lnTo>
                    <a:pt x="72" y="8"/>
                  </a:lnTo>
                  <a:lnTo>
                    <a:pt x="48" y="8"/>
                  </a:lnTo>
                  <a:lnTo>
                    <a:pt x="40" y="0"/>
                  </a:lnTo>
                  <a:lnTo>
                    <a:pt x="32" y="0"/>
                  </a:lnTo>
                  <a:lnTo>
                    <a:pt x="24" y="0"/>
                  </a:lnTo>
                  <a:lnTo>
                    <a:pt x="16" y="0"/>
                  </a:lnTo>
                  <a:lnTo>
                    <a:pt x="8" y="0"/>
                  </a:lnTo>
                  <a:lnTo>
                    <a:pt x="8" y="16"/>
                  </a:lnTo>
                  <a:lnTo>
                    <a:pt x="8" y="32"/>
                  </a:lnTo>
                  <a:lnTo>
                    <a:pt x="0" y="40"/>
                  </a:lnTo>
                  <a:lnTo>
                    <a:pt x="8" y="40"/>
                  </a:lnTo>
                  <a:lnTo>
                    <a:pt x="8" y="56"/>
                  </a:lnTo>
                  <a:lnTo>
                    <a:pt x="16" y="64"/>
                  </a:lnTo>
                  <a:lnTo>
                    <a:pt x="16" y="72"/>
                  </a:lnTo>
                  <a:lnTo>
                    <a:pt x="32" y="72"/>
                  </a:lnTo>
                  <a:lnTo>
                    <a:pt x="64" y="64"/>
                  </a:lnTo>
                  <a:lnTo>
                    <a:pt x="72" y="64"/>
                  </a:lnTo>
                  <a:lnTo>
                    <a:pt x="72" y="48"/>
                  </a:lnTo>
                  <a:lnTo>
                    <a:pt x="7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3" name="Freeform 651"/>
            <p:cNvSpPr>
              <a:spLocks/>
            </p:cNvSpPr>
            <p:nvPr/>
          </p:nvSpPr>
          <p:spPr bwMode="auto">
            <a:xfrm>
              <a:off x="4267689" y="3432474"/>
              <a:ext cx="74570"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2147483647 h 48"/>
                <a:gd name="T10" fmla="*/ 2147483647 w 56"/>
                <a:gd name="T11" fmla="*/ 0 h 48"/>
                <a:gd name="T12" fmla="*/ 2147483647 w 56"/>
                <a:gd name="T13" fmla="*/ 2147483647 h 48"/>
                <a:gd name="T14" fmla="*/ 2147483647 w 56"/>
                <a:gd name="T15" fmla="*/ 2147483647 h 48"/>
                <a:gd name="T16" fmla="*/ 0 w 56"/>
                <a:gd name="T17" fmla="*/ 2147483647 h 48"/>
                <a:gd name="T18" fmla="*/ 2147483647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48" y="32"/>
                  </a:moveTo>
                  <a:lnTo>
                    <a:pt x="48" y="16"/>
                  </a:lnTo>
                  <a:lnTo>
                    <a:pt x="40" y="16"/>
                  </a:lnTo>
                  <a:lnTo>
                    <a:pt x="32" y="16"/>
                  </a:lnTo>
                  <a:lnTo>
                    <a:pt x="24" y="8"/>
                  </a:lnTo>
                  <a:lnTo>
                    <a:pt x="16" y="0"/>
                  </a:lnTo>
                  <a:lnTo>
                    <a:pt x="16" y="8"/>
                  </a:lnTo>
                  <a:lnTo>
                    <a:pt x="8" y="16"/>
                  </a:lnTo>
                  <a:lnTo>
                    <a:pt x="0" y="24"/>
                  </a:lnTo>
                  <a:lnTo>
                    <a:pt x="8" y="24"/>
                  </a:lnTo>
                  <a:lnTo>
                    <a:pt x="40" y="48"/>
                  </a:lnTo>
                  <a:lnTo>
                    <a:pt x="56" y="48"/>
                  </a:lnTo>
                  <a:lnTo>
                    <a:pt x="56" y="40"/>
                  </a:lnTo>
                  <a:lnTo>
                    <a:pt x="48"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4" name="Freeform 652"/>
            <p:cNvSpPr>
              <a:spLocks/>
            </p:cNvSpPr>
            <p:nvPr/>
          </p:nvSpPr>
          <p:spPr bwMode="auto">
            <a:xfrm>
              <a:off x="4234791" y="3411638"/>
              <a:ext cx="53734" cy="53735"/>
            </a:xfrm>
            <a:custGeom>
              <a:avLst/>
              <a:gdLst>
                <a:gd name="T0" fmla="*/ 2147483647 w 40"/>
                <a:gd name="T1" fmla="*/ 2147483647 h 40"/>
                <a:gd name="T2" fmla="*/ 2147483647 w 40"/>
                <a:gd name="T3" fmla="*/ 2147483647 h 40"/>
                <a:gd name="T4" fmla="*/ 2147483647 w 40"/>
                <a:gd name="T5" fmla="*/ 0 h 40"/>
                <a:gd name="T6" fmla="*/ 2147483647 w 40"/>
                <a:gd name="T7" fmla="*/ 0 h 40"/>
                <a:gd name="T8" fmla="*/ 2147483647 w 40"/>
                <a:gd name="T9" fmla="*/ 2147483647 h 40"/>
                <a:gd name="T10" fmla="*/ 0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40"/>
                <a:gd name="T32" fmla="*/ 40 w 40"/>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5" name="Freeform 653"/>
            <p:cNvSpPr>
              <a:spLocks/>
            </p:cNvSpPr>
            <p:nvPr/>
          </p:nvSpPr>
          <p:spPr bwMode="auto">
            <a:xfrm>
              <a:off x="4196409"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0 w 32"/>
                <a:gd name="T11" fmla="*/ 2147483647 h 24"/>
                <a:gd name="T12" fmla="*/ 2147483647 w 32"/>
                <a:gd name="T13" fmla="*/ 2147483647 h 24"/>
                <a:gd name="T14" fmla="*/ 2147483647 w 32"/>
                <a:gd name="T15" fmla="*/ 2147483647 h 24"/>
                <a:gd name="T16" fmla="*/ 2147483647 w 32"/>
                <a:gd name="T17" fmla="*/ 2147483647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
                <a:gd name="T28" fmla="*/ 0 h 24"/>
                <a:gd name="T29" fmla="*/ 32 w 32"/>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 h="24">
                  <a:moveTo>
                    <a:pt x="32" y="16"/>
                  </a:moveTo>
                  <a:lnTo>
                    <a:pt x="32" y="8"/>
                  </a:lnTo>
                  <a:lnTo>
                    <a:pt x="32" y="0"/>
                  </a:lnTo>
                  <a:lnTo>
                    <a:pt x="24" y="0"/>
                  </a:lnTo>
                  <a:lnTo>
                    <a:pt x="0" y="8"/>
                  </a:lnTo>
                  <a:lnTo>
                    <a:pt x="8" y="24"/>
                  </a:lnTo>
                  <a:lnTo>
                    <a:pt x="24" y="16"/>
                  </a:lnTo>
                  <a:lnTo>
                    <a:pt x="32"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6" name="Freeform 654"/>
            <p:cNvSpPr>
              <a:spLocks/>
            </p:cNvSpPr>
            <p:nvPr/>
          </p:nvSpPr>
          <p:spPr bwMode="auto">
            <a:xfrm>
              <a:off x="4239177" y="3411638"/>
              <a:ext cx="53734" cy="53735"/>
            </a:xfrm>
            <a:custGeom>
              <a:avLst/>
              <a:gdLst>
                <a:gd name="T0" fmla="*/ 2147483647 w 40"/>
                <a:gd name="T1" fmla="*/ 2147483647 h 40"/>
                <a:gd name="T2" fmla="*/ 2147483647 w 40"/>
                <a:gd name="T3" fmla="*/ 2147483647 h 40"/>
                <a:gd name="T4" fmla="*/ 2147483647 w 40"/>
                <a:gd name="T5" fmla="*/ 2147483647 h 40"/>
                <a:gd name="T6" fmla="*/ 2147483647 w 40"/>
                <a:gd name="T7" fmla="*/ 0 h 40"/>
                <a:gd name="T8" fmla="*/ 2147483647 w 40"/>
                <a:gd name="T9" fmla="*/ 0 h 40"/>
                <a:gd name="T10" fmla="*/ 2147483647 w 40"/>
                <a:gd name="T11" fmla="*/ 2147483647 h 40"/>
                <a:gd name="T12" fmla="*/ 0 w 40"/>
                <a:gd name="T13" fmla="*/ 2147483647 h 40"/>
                <a:gd name="T14" fmla="*/ 2147483647 w 40"/>
                <a:gd name="T15" fmla="*/ 2147483647 h 40"/>
                <a:gd name="T16" fmla="*/ 2147483647 w 40"/>
                <a:gd name="T17" fmla="*/ 2147483647 h 40"/>
                <a:gd name="T18" fmla="*/ 2147483647 w 40"/>
                <a:gd name="T19" fmla="*/ 2147483647 h 40"/>
                <a:gd name="T20" fmla="*/ 2147483647 w 40"/>
                <a:gd name="T21" fmla="*/ 2147483647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40"/>
                <a:gd name="T35" fmla="*/ 40 w 40"/>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7" name="Freeform 655"/>
            <p:cNvSpPr>
              <a:spLocks/>
            </p:cNvSpPr>
            <p:nvPr/>
          </p:nvSpPr>
          <p:spPr bwMode="auto">
            <a:xfrm>
              <a:off x="4321423" y="3089233"/>
              <a:ext cx="1097" cy="10966"/>
            </a:xfrm>
            <a:custGeom>
              <a:avLst/>
              <a:gdLst>
                <a:gd name="T0" fmla="*/ 0 w 1942"/>
                <a:gd name="T1" fmla="*/ 0 h 8"/>
                <a:gd name="T2" fmla="*/ 0 w 1942"/>
                <a:gd name="T3" fmla="*/ 2147483647 h 8"/>
                <a:gd name="T4" fmla="*/ 0 w 1942"/>
                <a:gd name="T5" fmla="*/ 0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0"/>
                  </a:moveTo>
                  <a:lnTo>
                    <a:pt x="0"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8" name="Freeform 656"/>
            <p:cNvSpPr>
              <a:spLocks/>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2147483647 w 257"/>
                <a:gd name="T39" fmla="*/ 2147483647 h 264"/>
                <a:gd name="T40" fmla="*/ 2147483647 w 257"/>
                <a:gd name="T41" fmla="*/ 2147483647 h 264"/>
                <a:gd name="T42" fmla="*/ 2147483647 w 257"/>
                <a:gd name="T43" fmla="*/ 2147483647 h 264"/>
                <a:gd name="T44" fmla="*/ 2147483647 w 257"/>
                <a:gd name="T45" fmla="*/ 0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0 w 257"/>
                <a:gd name="T73" fmla="*/ 2147483647 h 264"/>
                <a:gd name="T74" fmla="*/ 0 w 257"/>
                <a:gd name="T75" fmla="*/ 2147483647 h 264"/>
                <a:gd name="T76" fmla="*/ 0 w 257"/>
                <a:gd name="T77" fmla="*/ 2147483647 h 264"/>
                <a:gd name="T78" fmla="*/ 2147483647 w 257"/>
                <a:gd name="T79" fmla="*/ 2147483647 h 2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7"/>
                <a:gd name="T121" fmla="*/ 0 h 264"/>
                <a:gd name="T122" fmla="*/ 257 w 257"/>
                <a:gd name="T123" fmla="*/ 264 h 26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09" name="Rectangle 657"/>
            <p:cNvSpPr>
              <a:spLocks noChangeArrowheads="1"/>
            </p:cNvSpPr>
            <p:nvPr/>
          </p:nvSpPr>
          <p:spPr bwMode="auto">
            <a:xfrm>
              <a:off x="4321423" y="3089233"/>
              <a:ext cx="0" cy="10966"/>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10" name="Freeform 658"/>
            <p:cNvSpPr>
              <a:spLocks/>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0 w 257"/>
                <a:gd name="T39" fmla="*/ 2147483647 h 264"/>
                <a:gd name="T40" fmla="*/ 0 w 257"/>
                <a:gd name="T41" fmla="*/ 2147483647 h 264"/>
                <a:gd name="T42" fmla="*/ 2147483647 w 257"/>
                <a:gd name="T43" fmla="*/ 2147483647 h 264"/>
                <a:gd name="T44" fmla="*/ 2147483647 w 257"/>
                <a:gd name="T45" fmla="*/ 2147483647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2147483647 w 257"/>
                <a:gd name="T73" fmla="*/ 2147483647 h 264"/>
                <a:gd name="T74" fmla="*/ 2147483647 w 257"/>
                <a:gd name="T75" fmla="*/ 2147483647 h 264"/>
                <a:gd name="T76" fmla="*/ 2147483647 w 257"/>
                <a:gd name="T77" fmla="*/ 2147483647 h 264"/>
                <a:gd name="T78" fmla="*/ 2147483647 w 257"/>
                <a:gd name="T79" fmla="*/ 2147483647 h 264"/>
                <a:gd name="T80" fmla="*/ 0 w 257"/>
                <a:gd name="T81" fmla="*/ 2147483647 h 264"/>
                <a:gd name="T82" fmla="*/ 0 w 257"/>
                <a:gd name="T83" fmla="*/ 2147483647 h 2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7"/>
                <a:gd name="T127" fmla="*/ 0 h 264"/>
                <a:gd name="T128" fmla="*/ 257 w 257"/>
                <a:gd name="T129" fmla="*/ 264 h 26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1" name="Freeform 659"/>
            <p:cNvSpPr>
              <a:spLocks/>
            </p:cNvSpPr>
            <p:nvPr/>
          </p:nvSpPr>
          <p:spPr bwMode="auto">
            <a:xfrm>
              <a:off x="4342259" y="2874296"/>
              <a:ext cx="10966" cy="1097"/>
            </a:xfrm>
            <a:custGeom>
              <a:avLst/>
              <a:gdLst>
                <a:gd name="T0" fmla="*/ 2147483647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8" y="0"/>
                  </a:moveTo>
                  <a:lnTo>
                    <a:pt x="0" y="0"/>
                  </a:lnTo>
                  <a:lnTo>
                    <a:pt x="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2" name="Freeform 660"/>
            <p:cNvSpPr>
              <a:spLocks/>
            </p:cNvSpPr>
            <p:nvPr/>
          </p:nvSpPr>
          <p:spPr bwMode="auto">
            <a:xfrm>
              <a:off x="4353225" y="279972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3" name="Rectangle 661"/>
            <p:cNvSpPr>
              <a:spLocks noChangeArrowheads="1"/>
            </p:cNvSpPr>
            <p:nvPr/>
          </p:nvSpPr>
          <p:spPr bwMode="auto">
            <a:xfrm>
              <a:off x="4342259" y="2874296"/>
              <a:ext cx="10966"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14" name="Freeform 662"/>
            <p:cNvSpPr>
              <a:spLocks/>
            </p:cNvSpPr>
            <p:nvPr/>
          </p:nvSpPr>
          <p:spPr bwMode="auto">
            <a:xfrm>
              <a:off x="4353225" y="2799726"/>
              <a:ext cx="10966" cy="1097"/>
            </a:xfrm>
            <a:custGeom>
              <a:avLst/>
              <a:gdLst>
                <a:gd name="T0" fmla="*/ 0 w 8"/>
                <a:gd name="T1" fmla="*/ 0 h 1943"/>
                <a:gd name="T2" fmla="*/ 0 w 8"/>
                <a:gd name="T3" fmla="*/ 0 h 1943"/>
                <a:gd name="T4" fmla="*/ 2147483647 w 8"/>
                <a:gd name="T5" fmla="*/ 0 h 1943"/>
                <a:gd name="T6" fmla="*/ 0 w 8"/>
                <a:gd name="T7" fmla="*/ 0 h 1943"/>
                <a:gd name="T8" fmla="*/ 0 60000 65536"/>
                <a:gd name="T9" fmla="*/ 0 60000 65536"/>
                <a:gd name="T10" fmla="*/ 0 60000 65536"/>
                <a:gd name="T11" fmla="*/ 0 60000 65536"/>
                <a:gd name="T12" fmla="*/ 0 w 8"/>
                <a:gd name="T13" fmla="*/ 0 h 1943"/>
                <a:gd name="T14" fmla="*/ 8 w 8"/>
                <a:gd name="T15" fmla="*/ 1943 h 1943"/>
              </a:gdLst>
              <a:ahLst/>
              <a:cxnLst>
                <a:cxn ang="T8">
                  <a:pos x="T0" y="T1"/>
                </a:cxn>
                <a:cxn ang="T9">
                  <a:pos x="T2" y="T3"/>
                </a:cxn>
                <a:cxn ang="T10">
                  <a:pos x="T4" y="T5"/>
                </a:cxn>
                <a:cxn ang="T11">
                  <a:pos x="T6" y="T7"/>
                </a:cxn>
              </a:cxnLst>
              <a:rect l="T12" t="T13" r="T14" b="T15"/>
              <a:pathLst>
                <a:path w="8" h="1943">
                  <a:moveTo>
                    <a:pt x="0" y="0"/>
                  </a:moveTo>
                  <a:lnTo>
                    <a:pt x="0" y="0"/>
                  </a:ln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5" name="Freeform 663"/>
            <p:cNvSpPr>
              <a:spLocks/>
            </p:cNvSpPr>
            <p:nvPr/>
          </p:nvSpPr>
          <p:spPr bwMode="auto">
            <a:xfrm>
              <a:off x="4310457" y="2755862"/>
              <a:ext cx="203971" cy="161203"/>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0 h 120"/>
                <a:gd name="T12" fmla="*/ 2147483647 w 152"/>
                <a:gd name="T13" fmla="*/ 0 h 120"/>
                <a:gd name="T14" fmla="*/ 2147483647 w 152"/>
                <a:gd name="T15" fmla="*/ 0 h 120"/>
                <a:gd name="T16" fmla="*/ 2147483647 w 152"/>
                <a:gd name="T17" fmla="*/ 0 h 120"/>
                <a:gd name="T18" fmla="*/ 0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2147483647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2147483647 w 152"/>
                <a:gd name="T39" fmla="*/ 2147483647 h 120"/>
                <a:gd name="T40" fmla="*/ 2147483647 w 152"/>
                <a:gd name="T41" fmla="*/ 2147483647 h 120"/>
                <a:gd name="T42" fmla="*/ 2147483647 w 152"/>
                <a:gd name="T43" fmla="*/ 2147483647 h 120"/>
                <a:gd name="T44" fmla="*/ 2147483647 w 152"/>
                <a:gd name="T45" fmla="*/ 2147483647 h 120"/>
                <a:gd name="T46" fmla="*/ 2147483647 w 152"/>
                <a:gd name="T47" fmla="*/ 2147483647 h 120"/>
                <a:gd name="T48" fmla="*/ 2147483647 w 152"/>
                <a:gd name="T49" fmla="*/ 2147483647 h 120"/>
                <a:gd name="T50" fmla="*/ 2147483647 w 152"/>
                <a:gd name="T51" fmla="*/ 2147483647 h 120"/>
                <a:gd name="T52" fmla="*/ 2147483647 w 152"/>
                <a:gd name="T53" fmla="*/ 2147483647 h 120"/>
                <a:gd name="T54" fmla="*/ 2147483647 w 152"/>
                <a:gd name="T55" fmla="*/ 2147483647 h 120"/>
                <a:gd name="T56" fmla="*/ 2147483647 w 152"/>
                <a:gd name="T57" fmla="*/ 2147483647 h 120"/>
                <a:gd name="T58" fmla="*/ 2147483647 w 152"/>
                <a:gd name="T59" fmla="*/ 2147483647 h 120"/>
                <a:gd name="T60" fmla="*/ 2147483647 w 152"/>
                <a:gd name="T61" fmla="*/ 2147483647 h 120"/>
                <a:gd name="T62" fmla="*/ 2147483647 w 152"/>
                <a:gd name="T63" fmla="*/ 2147483647 h 120"/>
                <a:gd name="T64" fmla="*/ 2147483647 w 152"/>
                <a:gd name="T65" fmla="*/ 2147483647 h 120"/>
                <a:gd name="T66" fmla="*/ 2147483647 w 152"/>
                <a:gd name="T67" fmla="*/ 2147483647 h 12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20"/>
                <a:gd name="T104" fmla="*/ 152 w 152"/>
                <a:gd name="T105" fmla="*/ 120 h 12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20">
                  <a:moveTo>
                    <a:pt x="136" y="16"/>
                  </a:moveTo>
                  <a:lnTo>
                    <a:pt x="128" y="16"/>
                  </a:lnTo>
                  <a:lnTo>
                    <a:pt x="112" y="16"/>
                  </a:lnTo>
                  <a:lnTo>
                    <a:pt x="104" y="16"/>
                  </a:lnTo>
                  <a:lnTo>
                    <a:pt x="96" y="8"/>
                  </a:lnTo>
                  <a:lnTo>
                    <a:pt x="48" y="0"/>
                  </a:lnTo>
                  <a:lnTo>
                    <a:pt x="24" y="0"/>
                  </a:lnTo>
                  <a:lnTo>
                    <a:pt x="16" y="0"/>
                  </a:lnTo>
                  <a:lnTo>
                    <a:pt x="8" y="0"/>
                  </a:lnTo>
                  <a:lnTo>
                    <a:pt x="0" y="8"/>
                  </a:lnTo>
                  <a:lnTo>
                    <a:pt x="8" y="32"/>
                  </a:lnTo>
                  <a:lnTo>
                    <a:pt x="16" y="24"/>
                  </a:lnTo>
                  <a:lnTo>
                    <a:pt x="32" y="24"/>
                  </a:lnTo>
                  <a:lnTo>
                    <a:pt x="32" y="32"/>
                  </a:lnTo>
                  <a:lnTo>
                    <a:pt x="40" y="32"/>
                  </a:lnTo>
                  <a:lnTo>
                    <a:pt x="32" y="48"/>
                  </a:lnTo>
                  <a:lnTo>
                    <a:pt x="32" y="64"/>
                  </a:lnTo>
                  <a:lnTo>
                    <a:pt x="24" y="80"/>
                  </a:lnTo>
                  <a:lnTo>
                    <a:pt x="24" y="88"/>
                  </a:lnTo>
                  <a:lnTo>
                    <a:pt x="32" y="88"/>
                  </a:lnTo>
                  <a:lnTo>
                    <a:pt x="24" y="88"/>
                  </a:lnTo>
                  <a:lnTo>
                    <a:pt x="24" y="96"/>
                  </a:lnTo>
                  <a:lnTo>
                    <a:pt x="24" y="104"/>
                  </a:lnTo>
                  <a:lnTo>
                    <a:pt x="32" y="104"/>
                  </a:lnTo>
                  <a:lnTo>
                    <a:pt x="48" y="120"/>
                  </a:lnTo>
                  <a:lnTo>
                    <a:pt x="72" y="112"/>
                  </a:lnTo>
                  <a:lnTo>
                    <a:pt x="96" y="104"/>
                  </a:lnTo>
                  <a:lnTo>
                    <a:pt x="104" y="88"/>
                  </a:lnTo>
                  <a:lnTo>
                    <a:pt x="120" y="72"/>
                  </a:lnTo>
                  <a:lnTo>
                    <a:pt x="120" y="64"/>
                  </a:lnTo>
                  <a:lnTo>
                    <a:pt x="128" y="40"/>
                  </a:lnTo>
                  <a:lnTo>
                    <a:pt x="152" y="24"/>
                  </a:lnTo>
                  <a:lnTo>
                    <a:pt x="144" y="24"/>
                  </a:lnTo>
                  <a:lnTo>
                    <a:pt x="136"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6" name="Freeform 664"/>
            <p:cNvSpPr>
              <a:spLocks/>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0 h 80"/>
                <a:gd name="T20" fmla="*/ 2147483647 w 40"/>
                <a:gd name="T21" fmla="*/ 0 h 80"/>
                <a:gd name="T22" fmla="*/ 2147483647 w 40"/>
                <a:gd name="T23" fmla="*/ 0 h 80"/>
                <a:gd name="T24" fmla="*/ 2147483647 w 40"/>
                <a:gd name="T25" fmla="*/ 2147483647 h 80"/>
                <a:gd name="T26" fmla="*/ 0 w 40"/>
                <a:gd name="T27" fmla="*/ 2147483647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2147483647 w 40"/>
                <a:gd name="T39" fmla="*/ 2147483647 h 80"/>
                <a:gd name="T40" fmla="*/ 2147483647 w 40"/>
                <a:gd name="T41" fmla="*/ 2147483647 h 80"/>
                <a:gd name="T42" fmla="*/ 2147483647 w 40"/>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80"/>
                <a:gd name="T68" fmla="*/ 40 w 40"/>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80">
                  <a:moveTo>
                    <a:pt x="24" y="64"/>
                  </a:move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7" name="Freeform 665"/>
            <p:cNvSpPr>
              <a:spLocks/>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8" name="Freeform 666"/>
            <p:cNvSpPr>
              <a:spLocks/>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2147483647 h 80"/>
                <a:gd name="T20" fmla="*/ 2147483647 w 40"/>
                <a:gd name="T21" fmla="*/ 2147483647 h 80"/>
                <a:gd name="T22" fmla="*/ 2147483647 w 40"/>
                <a:gd name="T23" fmla="*/ 0 h 80"/>
                <a:gd name="T24" fmla="*/ 2147483647 w 40"/>
                <a:gd name="T25" fmla="*/ 0 h 80"/>
                <a:gd name="T26" fmla="*/ 2147483647 w 40"/>
                <a:gd name="T27" fmla="*/ 0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0 w 40"/>
                <a:gd name="T39" fmla="*/ 2147483647 h 80"/>
                <a:gd name="T40" fmla="*/ 2147483647 w 40"/>
                <a:gd name="T41" fmla="*/ 2147483647 h 80"/>
                <a:gd name="T42" fmla="*/ 2147483647 w 40"/>
                <a:gd name="T43" fmla="*/ 2147483647 h 80"/>
                <a:gd name="T44" fmla="*/ 2147483647 w 40"/>
                <a:gd name="T45" fmla="*/ 2147483647 h 80"/>
                <a:gd name="T46" fmla="*/ 2147483647 w 40"/>
                <a:gd name="T47" fmla="*/ 2147483647 h 80"/>
                <a:gd name="T48" fmla="*/ 2147483647 w 40"/>
                <a:gd name="T49" fmla="*/ 2147483647 h 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0"/>
                <a:gd name="T77" fmla="*/ 40 w 40"/>
                <a:gd name="T78" fmla="*/ 80 h 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0">
                  <a:moveTo>
                    <a:pt x="24" y="64"/>
                  </a:moveTo>
                  <a:lnTo>
                    <a:pt x="24" y="64"/>
                  </a:ln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19" name="Freeform 667"/>
            <p:cNvSpPr>
              <a:spLocks/>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0" name="Freeform 668"/>
            <p:cNvSpPr>
              <a:spLocks/>
            </p:cNvSpPr>
            <p:nvPr/>
          </p:nvSpPr>
          <p:spPr bwMode="auto">
            <a:xfrm>
              <a:off x="4342259" y="2874296"/>
              <a:ext cx="2193" cy="21932"/>
            </a:xfrm>
            <a:custGeom>
              <a:avLst/>
              <a:gdLst>
                <a:gd name="T0" fmla="*/ 0 w 1942"/>
                <a:gd name="T1" fmla="*/ 0 h 16"/>
                <a:gd name="T2" fmla="*/ 0 w 1942"/>
                <a:gd name="T3" fmla="*/ 2147483647 h 16"/>
                <a:gd name="T4" fmla="*/ 0 w 1942"/>
                <a:gd name="T5" fmla="*/ 2147483647 h 16"/>
                <a:gd name="T6" fmla="*/ 0 w 1942"/>
                <a:gd name="T7" fmla="*/ 2147483647 h 16"/>
                <a:gd name="T8" fmla="*/ 0 w 1942"/>
                <a:gd name="T9" fmla="*/ 0 h 16"/>
                <a:gd name="T10" fmla="*/ 0 60000 65536"/>
                <a:gd name="T11" fmla="*/ 0 60000 65536"/>
                <a:gd name="T12" fmla="*/ 0 60000 65536"/>
                <a:gd name="T13" fmla="*/ 0 60000 65536"/>
                <a:gd name="T14" fmla="*/ 0 60000 65536"/>
                <a:gd name="T15" fmla="*/ 0 w 1942"/>
                <a:gd name="T16" fmla="*/ 0 h 16"/>
                <a:gd name="T17" fmla="*/ 1942 w 1942"/>
                <a:gd name="T18" fmla="*/ 16 h 16"/>
              </a:gdLst>
              <a:ahLst/>
              <a:cxnLst>
                <a:cxn ang="T10">
                  <a:pos x="T0" y="T1"/>
                </a:cxn>
                <a:cxn ang="T11">
                  <a:pos x="T2" y="T3"/>
                </a:cxn>
                <a:cxn ang="T12">
                  <a:pos x="T4" y="T5"/>
                </a:cxn>
                <a:cxn ang="T13">
                  <a:pos x="T6" y="T7"/>
                </a:cxn>
                <a:cxn ang="T14">
                  <a:pos x="T8" y="T9"/>
                </a:cxn>
              </a:cxnLst>
              <a:rect l="T15" t="T16" r="T17" b="T18"/>
              <a:pathLst>
                <a:path w="1942" h="16">
                  <a:moveTo>
                    <a:pt x="0" y="0"/>
                  </a:moveTo>
                  <a:lnTo>
                    <a:pt x="0" y="8"/>
                  </a:lnTo>
                  <a:lnTo>
                    <a:pt x="0" y="16"/>
                  </a:lnTo>
                  <a:lnTo>
                    <a:pt x="0"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1" name="Freeform 669"/>
            <p:cNvSpPr>
              <a:spLocks/>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2" name="Freeform 670"/>
            <p:cNvSpPr>
              <a:spLocks/>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8"/>
                  </a:moveTo>
                  <a:lnTo>
                    <a:pt x="0"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3" name="Freeform 671"/>
            <p:cNvSpPr>
              <a:spLocks/>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4" name="Freeform 672"/>
            <p:cNvSpPr>
              <a:spLocks/>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w 1942"/>
                <a:gd name="T7" fmla="*/ 2147483647 h 8"/>
                <a:gd name="T8" fmla="*/ 0 60000 65536"/>
                <a:gd name="T9" fmla="*/ 0 60000 65536"/>
                <a:gd name="T10" fmla="*/ 0 60000 65536"/>
                <a:gd name="T11" fmla="*/ 0 60000 65536"/>
                <a:gd name="T12" fmla="*/ 0 w 1942"/>
                <a:gd name="T13" fmla="*/ 0 h 8"/>
                <a:gd name="T14" fmla="*/ 1942 w 1942"/>
                <a:gd name="T15" fmla="*/ 8 h 8"/>
              </a:gdLst>
              <a:ahLst/>
              <a:cxnLst>
                <a:cxn ang="T8">
                  <a:pos x="T0" y="T1"/>
                </a:cxn>
                <a:cxn ang="T9">
                  <a:pos x="T2" y="T3"/>
                </a:cxn>
                <a:cxn ang="T10">
                  <a:pos x="T4" y="T5"/>
                </a:cxn>
                <a:cxn ang="T11">
                  <a:pos x="T6" y="T7"/>
                </a:cxn>
              </a:cxnLst>
              <a:rect l="T12" t="T13" r="T14" b="T15"/>
              <a:pathLst>
                <a:path w="1942" h="8">
                  <a:moveTo>
                    <a:pt x="0" y="8"/>
                  </a:moveTo>
                  <a:lnTo>
                    <a:pt x="0" y="0"/>
                  </a:lnTo>
                  <a:lnTo>
                    <a:pt x="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5" name="Freeform 673"/>
            <p:cNvSpPr>
              <a:spLocks/>
            </p:cNvSpPr>
            <p:nvPr/>
          </p:nvSpPr>
          <p:spPr bwMode="auto">
            <a:xfrm>
              <a:off x="5320441" y="2896229"/>
              <a:ext cx="10966" cy="10966"/>
            </a:xfrm>
            <a:custGeom>
              <a:avLst/>
              <a:gdLst>
                <a:gd name="T0" fmla="*/ 0 w 8"/>
                <a:gd name="T1" fmla="*/ 0 h 8"/>
                <a:gd name="T2" fmla="*/ 2147483647 w 8"/>
                <a:gd name="T3" fmla="*/ 2147483647 h 8"/>
                <a:gd name="T4" fmla="*/ 0 w 8"/>
                <a:gd name="T5" fmla="*/ 0 h 8"/>
                <a:gd name="T6" fmla="*/ 0 60000 65536"/>
                <a:gd name="T7" fmla="*/ 0 60000 65536"/>
                <a:gd name="T8" fmla="*/ 0 60000 65536"/>
                <a:gd name="T9" fmla="*/ 0 w 8"/>
                <a:gd name="T10" fmla="*/ 0 h 8"/>
                <a:gd name="T11" fmla="*/ 8 w 8"/>
                <a:gd name="T12" fmla="*/ 8 h 8"/>
              </a:gdLst>
              <a:ahLst/>
              <a:cxnLst>
                <a:cxn ang="T6">
                  <a:pos x="T0" y="T1"/>
                </a:cxn>
                <a:cxn ang="T7">
                  <a:pos x="T2" y="T3"/>
                </a:cxn>
                <a:cxn ang="T8">
                  <a:pos x="T4" y="T5"/>
                </a:cxn>
              </a:cxnLst>
              <a:rect l="T9" t="T10" r="T11" b="T12"/>
              <a:pathLst>
                <a:path w="8" h="8">
                  <a:moveTo>
                    <a:pt x="0" y="0"/>
                  </a:move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6" name="Freeform 674"/>
            <p:cNvSpPr>
              <a:spLocks/>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7" name="Freeform 675"/>
            <p:cNvSpPr>
              <a:spLocks/>
            </p:cNvSpPr>
            <p:nvPr/>
          </p:nvSpPr>
          <p:spPr bwMode="auto">
            <a:xfrm>
              <a:off x="5320441" y="2896229"/>
              <a:ext cx="10966" cy="10966"/>
            </a:xfrm>
            <a:custGeom>
              <a:avLst/>
              <a:gdLst>
                <a:gd name="T0" fmla="*/ 0 w 8"/>
                <a:gd name="T1" fmla="*/ 0 h 8"/>
                <a:gd name="T2" fmla="*/ 2147483647 w 8"/>
                <a:gd name="T3" fmla="*/ 2147483647 h 8"/>
                <a:gd name="T4" fmla="*/ 2147483647 w 8"/>
                <a:gd name="T5" fmla="*/ 2147483647 h 8"/>
                <a:gd name="T6" fmla="*/ 0 w 8"/>
                <a:gd name="T7" fmla="*/ 0 h 8"/>
                <a:gd name="T8" fmla="*/ 0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0" y="0"/>
                  </a:move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8" name="Freeform 676"/>
            <p:cNvSpPr>
              <a:spLocks/>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29" name="Freeform 677"/>
            <p:cNvSpPr>
              <a:spLocks/>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2147483647 h 152"/>
                <a:gd name="T26" fmla="*/ 0 w 96"/>
                <a:gd name="T27" fmla="*/ 2147483647 h 152"/>
                <a:gd name="T28" fmla="*/ 2147483647 w 96"/>
                <a:gd name="T29" fmla="*/ 2147483647 h 152"/>
                <a:gd name="T30" fmla="*/ 2147483647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6"/>
                <a:gd name="T82" fmla="*/ 0 h 152"/>
                <a:gd name="T83" fmla="*/ 96 w 96"/>
                <a:gd name="T84" fmla="*/ 152 h 1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0" name="Freeform 678"/>
            <p:cNvSpPr>
              <a:spLocks/>
            </p:cNvSpPr>
            <p:nvPr/>
          </p:nvSpPr>
          <p:spPr bwMode="auto">
            <a:xfrm>
              <a:off x="6211990" y="3174769"/>
              <a:ext cx="118435" cy="246739"/>
            </a:xfrm>
            <a:custGeom>
              <a:avLst/>
              <a:gdLst>
                <a:gd name="T0" fmla="*/ 2147483647 w 88"/>
                <a:gd name="T1" fmla="*/ 0 h 184"/>
                <a:gd name="T2" fmla="*/ 0 w 88"/>
                <a:gd name="T3" fmla="*/ 0 h 184"/>
                <a:gd name="T4" fmla="*/ 0 w 88"/>
                <a:gd name="T5" fmla="*/ 2147483647 h 184"/>
                <a:gd name="T6" fmla="*/ 2147483647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0 h 18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8"/>
                <a:gd name="T85" fmla="*/ 0 h 184"/>
                <a:gd name="T86" fmla="*/ 88 w 88"/>
                <a:gd name="T87" fmla="*/ 184 h 18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1" name="Freeform 679"/>
            <p:cNvSpPr>
              <a:spLocks/>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0 h 152"/>
                <a:gd name="T26" fmla="*/ 2147483647 w 96"/>
                <a:gd name="T27" fmla="*/ 2147483647 h 152"/>
                <a:gd name="T28" fmla="*/ 0 w 96"/>
                <a:gd name="T29" fmla="*/ 2147483647 h 152"/>
                <a:gd name="T30" fmla="*/ 0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2147483647 w 96"/>
                <a:gd name="T55" fmla="*/ 2147483647 h 152"/>
                <a:gd name="T56" fmla="*/ 2147483647 w 96"/>
                <a:gd name="T57" fmla="*/ 2147483647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6"/>
                <a:gd name="T88" fmla="*/ 0 h 152"/>
                <a:gd name="T89" fmla="*/ 96 w 96"/>
                <a:gd name="T90" fmla="*/ 152 h 1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2" name="Freeform 680"/>
            <p:cNvSpPr>
              <a:spLocks/>
            </p:cNvSpPr>
            <p:nvPr/>
          </p:nvSpPr>
          <p:spPr bwMode="auto">
            <a:xfrm>
              <a:off x="6216376" y="3174769"/>
              <a:ext cx="118435" cy="246739"/>
            </a:xfrm>
            <a:custGeom>
              <a:avLst/>
              <a:gdLst>
                <a:gd name="T0" fmla="*/ 2147483647 w 88"/>
                <a:gd name="T1" fmla="*/ 0 h 184"/>
                <a:gd name="T2" fmla="*/ 0 w 88"/>
                <a:gd name="T3" fmla="*/ 0 h 184"/>
                <a:gd name="T4" fmla="*/ 0 w 88"/>
                <a:gd name="T5" fmla="*/ 2147483647 h 184"/>
                <a:gd name="T6" fmla="*/ 0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2147483647 h 184"/>
                <a:gd name="T56" fmla="*/ 2147483647 w 88"/>
                <a:gd name="T57" fmla="*/ 0 h 18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8"/>
                <a:gd name="T88" fmla="*/ 0 h 184"/>
                <a:gd name="T89" fmla="*/ 88 w 88"/>
                <a:gd name="T90" fmla="*/ 184 h 18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3" name="Freeform 681"/>
            <p:cNvSpPr>
              <a:spLocks/>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48"/>
                <a:gd name="T38" fmla="*/ 104 w 104"/>
                <a:gd name="T39" fmla="*/ 48 h 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4" name="Freeform 682"/>
            <p:cNvSpPr>
              <a:spLocks/>
            </p:cNvSpPr>
            <p:nvPr/>
          </p:nvSpPr>
          <p:spPr bwMode="auto">
            <a:xfrm>
              <a:off x="5728382" y="2509124"/>
              <a:ext cx="1030819" cy="719380"/>
            </a:xfrm>
            <a:custGeom>
              <a:avLst/>
              <a:gdLst>
                <a:gd name="T0" fmla="*/ 2147483647 w 768"/>
                <a:gd name="T1" fmla="*/ 2147483647 h 536"/>
                <a:gd name="T2" fmla="*/ 2147483647 w 768"/>
                <a:gd name="T3" fmla="*/ 0 h 536"/>
                <a:gd name="T4" fmla="*/ 2147483647 w 768"/>
                <a:gd name="T5" fmla="*/ 2147483647 h 536"/>
                <a:gd name="T6" fmla="*/ 2147483647 w 768"/>
                <a:gd name="T7" fmla="*/ 2147483647 h 536"/>
                <a:gd name="T8" fmla="*/ 2147483647 w 768"/>
                <a:gd name="T9" fmla="*/ 2147483647 h 536"/>
                <a:gd name="T10" fmla="*/ 2147483647 w 768"/>
                <a:gd name="T11" fmla="*/ 2147483647 h 536"/>
                <a:gd name="T12" fmla="*/ 2147483647 w 768"/>
                <a:gd name="T13" fmla="*/ 2147483647 h 536"/>
                <a:gd name="T14" fmla="*/ 2147483647 w 768"/>
                <a:gd name="T15" fmla="*/ 2147483647 h 536"/>
                <a:gd name="T16" fmla="*/ 2147483647 w 768"/>
                <a:gd name="T17" fmla="*/ 2147483647 h 536"/>
                <a:gd name="T18" fmla="*/ 2147483647 w 768"/>
                <a:gd name="T19" fmla="*/ 2147483647 h 536"/>
                <a:gd name="T20" fmla="*/ 2147483647 w 768"/>
                <a:gd name="T21" fmla="*/ 2147483647 h 536"/>
                <a:gd name="T22" fmla="*/ 2147483647 w 768"/>
                <a:gd name="T23" fmla="*/ 2147483647 h 536"/>
                <a:gd name="T24" fmla="*/ 2147483647 w 768"/>
                <a:gd name="T25" fmla="*/ 2147483647 h 536"/>
                <a:gd name="T26" fmla="*/ 2147483647 w 768"/>
                <a:gd name="T27" fmla="*/ 2147483647 h 536"/>
                <a:gd name="T28" fmla="*/ 0 w 768"/>
                <a:gd name="T29" fmla="*/ 2147483647 h 536"/>
                <a:gd name="T30" fmla="*/ 0 w 768"/>
                <a:gd name="T31" fmla="*/ 2147483647 h 536"/>
                <a:gd name="T32" fmla="*/ 2147483647 w 768"/>
                <a:gd name="T33" fmla="*/ 2147483647 h 536"/>
                <a:gd name="T34" fmla="*/ 2147483647 w 768"/>
                <a:gd name="T35" fmla="*/ 2147483647 h 536"/>
                <a:gd name="T36" fmla="*/ 2147483647 w 768"/>
                <a:gd name="T37" fmla="*/ 2147483647 h 536"/>
                <a:gd name="T38" fmla="*/ 2147483647 w 768"/>
                <a:gd name="T39" fmla="*/ 2147483647 h 536"/>
                <a:gd name="T40" fmla="*/ 2147483647 w 768"/>
                <a:gd name="T41" fmla="*/ 2147483647 h 536"/>
                <a:gd name="T42" fmla="*/ 2147483647 w 768"/>
                <a:gd name="T43" fmla="*/ 2147483647 h 536"/>
                <a:gd name="T44" fmla="*/ 2147483647 w 768"/>
                <a:gd name="T45" fmla="*/ 2147483647 h 536"/>
                <a:gd name="T46" fmla="*/ 2147483647 w 768"/>
                <a:gd name="T47" fmla="*/ 2147483647 h 536"/>
                <a:gd name="T48" fmla="*/ 2147483647 w 768"/>
                <a:gd name="T49" fmla="*/ 2147483647 h 536"/>
                <a:gd name="T50" fmla="*/ 2147483647 w 768"/>
                <a:gd name="T51" fmla="*/ 2147483647 h 536"/>
                <a:gd name="T52" fmla="*/ 2147483647 w 768"/>
                <a:gd name="T53" fmla="*/ 2147483647 h 536"/>
                <a:gd name="T54" fmla="*/ 2147483647 w 768"/>
                <a:gd name="T55" fmla="*/ 2147483647 h 536"/>
                <a:gd name="T56" fmla="*/ 2147483647 w 768"/>
                <a:gd name="T57" fmla="*/ 2147483647 h 536"/>
                <a:gd name="T58" fmla="*/ 2147483647 w 768"/>
                <a:gd name="T59" fmla="*/ 2147483647 h 536"/>
                <a:gd name="T60" fmla="*/ 2147483647 w 768"/>
                <a:gd name="T61" fmla="*/ 2147483647 h 536"/>
                <a:gd name="T62" fmla="*/ 2147483647 w 768"/>
                <a:gd name="T63" fmla="*/ 2147483647 h 536"/>
                <a:gd name="T64" fmla="*/ 2147483647 w 768"/>
                <a:gd name="T65" fmla="*/ 2147483647 h 536"/>
                <a:gd name="T66" fmla="*/ 2147483647 w 768"/>
                <a:gd name="T67" fmla="*/ 2147483647 h 536"/>
                <a:gd name="T68" fmla="*/ 2147483647 w 768"/>
                <a:gd name="T69" fmla="*/ 2147483647 h 536"/>
                <a:gd name="T70" fmla="*/ 2147483647 w 768"/>
                <a:gd name="T71" fmla="*/ 2147483647 h 536"/>
                <a:gd name="T72" fmla="*/ 2147483647 w 768"/>
                <a:gd name="T73" fmla="*/ 2147483647 h 536"/>
                <a:gd name="T74" fmla="*/ 2147483647 w 768"/>
                <a:gd name="T75" fmla="*/ 2147483647 h 536"/>
                <a:gd name="T76" fmla="*/ 2147483647 w 768"/>
                <a:gd name="T77" fmla="*/ 2147483647 h 536"/>
                <a:gd name="T78" fmla="*/ 2147483647 w 768"/>
                <a:gd name="T79" fmla="*/ 2147483647 h 536"/>
                <a:gd name="T80" fmla="*/ 2147483647 w 768"/>
                <a:gd name="T81" fmla="*/ 2147483647 h 536"/>
                <a:gd name="T82" fmla="*/ 2147483647 w 768"/>
                <a:gd name="T83" fmla="*/ 2147483647 h 536"/>
                <a:gd name="T84" fmla="*/ 2147483647 w 768"/>
                <a:gd name="T85" fmla="*/ 2147483647 h 536"/>
                <a:gd name="T86" fmla="*/ 2147483647 w 768"/>
                <a:gd name="T87" fmla="*/ 2147483647 h 536"/>
                <a:gd name="T88" fmla="*/ 2147483647 w 768"/>
                <a:gd name="T89" fmla="*/ 2147483647 h 536"/>
                <a:gd name="T90" fmla="*/ 2147483647 w 768"/>
                <a:gd name="T91" fmla="*/ 2147483647 h 536"/>
                <a:gd name="T92" fmla="*/ 2147483647 w 768"/>
                <a:gd name="T93" fmla="*/ 2147483647 h 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68"/>
                <a:gd name="T142" fmla="*/ 0 h 536"/>
                <a:gd name="T143" fmla="*/ 768 w 768"/>
                <a:gd name="T144" fmla="*/ 536 h 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68" h="536">
                  <a:moveTo>
                    <a:pt x="744" y="152"/>
                  </a:moveTo>
                  <a:lnTo>
                    <a:pt x="768" y="96"/>
                  </a:lnTo>
                  <a:lnTo>
                    <a:pt x="720" y="96"/>
                  </a:lnTo>
                  <a:lnTo>
                    <a:pt x="712" y="80"/>
                  </a:lnTo>
                  <a:lnTo>
                    <a:pt x="680" y="72"/>
                  </a:lnTo>
                  <a:lnTo>
                    <a:pt x="640" y="0"/>
                  </a:lnTo>
                  <a:lnTo>
                    <a:pt x="600" y="0"/>
                  </a:lnTo>
                  <a:lnTo>
                    <a:pt x="592" y="16"/>
                  </a:lnTo>
                  <a:lnTo>
                    <a:pt x="568" y="64"/>
                  </a:lnTo>
                  <a:lnTo>
                    <a:pt x="544" y="64"/>
                  </a:lnTo>
                  <a:lnTo>
                    <a:pt x="536" y="72"/>
                  </a:lnTo>
                  <a:lnTo>
                    <a:pt x="544" y="72"/>
                  </a:lnTo>
                  <a:lnTo>
                    <a:pt x="536" y="72"/>
                  </a:lnTo>
                  <a:lnTo>
                    <a:pt x="528" y="88"/>
                  </a:lnTo>
                  <a:lnTo>
                    <a:pt x="528" y="104"/>
                  </a:lnTo>
                  <a:lnTo>
                    <a:pt x="568" y="112"/>
                  </a:lnTo>
                  <a:lnTo>
                    <a:pt x="576" y="128"/>
                  </a:lnTo>
                  <a:lnTo>
                    <a:pt x="536" y="136"/>
                  </a:lnTo>
                  <a:lnTo>
                    <a:pt x="512" y="152"/>
                  </a:lnTo>
                  <a:lnTo>
                    <a:pt x="480" y="160"/>
                  </a:lnTo>
                  <a:lnTo>
                    <a:pt x="472" y="192"/>
                  </a:lnTo>
                  <a:lnTo>
                    <a:pt x="432" y="192"/>
                  </a:lnTo>
                  <a:lnTo>
                    <a:pt x="384" y="224"/>
                  </a:lnTo>
                  <a:lnTo>
                    <a:pt x="344" y="200"/>
                  </a:lnTo>
                  <a:lnTo>
                    <a:pt x="296" y="200"/>
                  </a:lnTo>
                  <a:lnTo>
                    <a:pt x="264" y="160"/>
                  </a:lnTo>
                  <a:lnTo>
                    <a:pt x="208" y="144"/>
                  </a:lnTo>
                  <a:lnTo>
                    <a:pt x="208" y="104"/>
                  </a:lnTo>
                  <a:lnTo>
                    <a:pt x="184" y="96"/>
                  </a:lnTo>
                  <a:lnTo>
                    <a:pt x="176" y="88"/>
                  </a:lnTo>
                  <a:lnTo>
                    <a:pt x="176" y="96"/>
                  </a:lnTo>
                  <a:lnTo>
                    <a:pt x="176" y="88"/>
                  </a:lnTo>
                  <a:lnTo>
                    <a:pt x="168" y="88"/>
                  </a:lnTo>
                  <a:lnTo>
                    <a:pt x="168" y="96"/>
                  </a:lnTo>
                  <a:lnTo>
                    <a:pt x="168" y="88"/>
                  </a:lnTo>
                  <a:lnTo>
                    <a:pt x="152" y="96"/>
                  </a:lnTo>
                  <a:lnTo>
                    <a:pt x="144" y="120"/>
                  </a:lnTo>
                  <a:lnTo>
                    <a:pt x="112" y="112"/>
                  </a:lnTo>
                  <a:lnTo>
                    <a:pt x="104" y="152"/>
                  </a:lnTo>
                  <a:lnTo>
                    <a:pt x="80" y="160"/>
                  </a:lnTo>
                  <a:lnTo>
                    <a:pt x="72" y="208"/>
                  </a:lnTo>
                  <a:lnTo>
                    <a:pt x="56" y="224"/>
                  </a:lnTo>
                  <a:lnTo>
                    <a:pt x="32" y="240"/>
                  </a:lnTo>
                  <a:lnTo>
                    <a:pt x="0" y="248"/>
                  </a:lnTo>
                  <a:lnTo>
                    <a:pt x="0" y="264"/>
                  </a:lnTo>
                  <a:lnTo>
                    <a:pt x="8" y="272"/>
                  </a:lnTo>
                  <a:lnTo>
                    <a:pt x="8" y="280"/>
                  </a:lnTo>
                  <a:lnTo>
                    <a:pt x="0" y="288"/>
                  </a:lnTo>
                  <a:lnTo>
                    <a:pt x="8" y="296"/>
                  </a:lnTo>
                  <a:lnTo>
                    <a:pt x="24" y="296"/>
                  </a:lnTo>
                  <a:lnTo>
                    <a:pt x="32" y="312"/>
                  </a:lnTo>
                  <a:lnTo>
                    <a:pt x="48" y="312"/>
                  </a:lnTo>
                  <a:lnTo>
                    <a:pt x="72" y="312"/>
                  </a:lnTo>
                  <a:lnTo>
                    <a:pt x="80" y="320"/>
                  </a:lnTo>
                  <a:lnTo>
                    <a:pt x="64" y="344"/>
                  </a:lnTo>
                  <a:lnTo>
                    <a:pt x="64" y="360"/>
                  </a:lnTo>
                  <a:lnTo>
                    <a:pt x="56" y="368"/>
                  </a:lnTo>
                  <a:lnTo>
                    <a:pt x="64" y="384"/>
                  </a:lnTo>
                  <a:lnTo>
                    <a:pt x="88" y="392"/>
                  </a:lnTo>
                  <a:lnTo>
                    <a:pt x="80" y="400"/>
                  </a:lnTo>
                  <a:lnTo>
                    <a:pt x="88" y="400"/>
                  </a:lnTo>
                  <a:lnTo>
                    <a:pt x="120" y="408"/>
                  </a:lnTo>
                  <a:lnTo>
                    <a:pt x="144" y="424"/>
                  </a:lnTo>
                  <a:lnTo>
                    <a:pt x="168" y="424"/>
                  </a:lnTo>
                  <a:lnTo>
                    <a:pt x="176" y="432"/>
                  </a:lnTo>
                  <a:lnTo>
                    <a:pt x="184" y="432"/>
                  </a:lnTo>
                  <a:lnTo>
                    <a:pt x="192" y="440"/>
                  </a:lnTo>
                  <a:lnTo>
                    <a:pt x="208" y="440"/>
                  </a:lnTo>
                  <a:lnTo>
                    <a:pt x="224" y="440"/>
                  </a:lnTo>
                  <a:lnTo>
                    <a:pt x="240" y="424"/>
                  </a:lnTo>
                  <a:lnTo>
                    <a:pt x="256" y="416"/>
                  </a:lnTo>
                  <a:lnTo>
                    <a:pt x="272" y="416"/>
                  </a:lnTo>
                  <a:lnTo>
                    <a:pt x="288" y="424"/>
                  </a:lnTo>
                  <a:lnTo>
                    <a:pt x="296" y="424"/>
                  </a:lnTo>
                  <a:lnTo>
                    <a:pt x="304" y="432"/>
                  </a:lnTo>
                  <a:lnTo>
                    <a:pt x="312" y="448"/>
                  </a:lnTo>
                  <a:lnTo>
                    <a:pt x="304" y="472"/>
                  </a:lnTo>
                  <a:lnTo>
                    <a:pt x="304" y="480"/>
                  </a:lnTo>
                  <a:lnTo>
                    <a:pt x="312" y="488"/>
                  </a:lnTo>
                  <a:lnTo>
                    <a:pt x="320" y="496"/>
                  </a:lnTo>
                  <a:lnTo>
                    <a:pt x="320" y="504"/>
                  </a:lnTo>
                  <a:lnTo>
                    <a:pt x="344" y="512"/>
                  </a:lnTo>
                  <a:lnTo>
                    <a:pt x="336" y="520"/>
                  </a:lnTo>
                  <a:lnTo>
                    <a:pt x="360" y="512"/>
                  </a:lnTo>
                  <a:lnTo>
                    <a:pt x="360" y="496"/>
                  </a:lnTo>
                  <a:lnTo>
                    <a:pt x="400" y="496"/>
                  </a:lnTo>
                  <a:lnTo>
                    <a:pt x="416" y="512"/>
                  </a:lnTo>
                  <a:lnTo>
                    <a:pt x="424" y="520"/>
                  </a:lnTo>
                  <a:lnTo>
                    <a:pt x="432" y="520"/>
                  </a:lnTo>
                  <a:lnTo>
                    <a:pt x="456" y="536"/>
                  </a:lnTo>
                  <a:lnTo>
                    <a:pt x="456" y="520"/>
                  </a:lnTo>
                  <a:lnTo>
                    <a:pt x="488" y="512"/>
                  </a:lnTo>
                  <a:lnTo>
                    <a:pt x="496" y="504"/>
                  </a:lnTo>
                  <a:lnTo>
                    <a:pt x="504" y="504"/>
                  </a:lnTo>
                  <a:lnTo>
                    <a:pt x="512" y="504"/>
                  </a:lnTo>
                  <a:lnTo>
                    <a:pt x="528" y="496"/>
                  </a:lnTo>
                  <a:lnTo>
                    <a:pt x="544" y="488"/>
                  </a:lnTo>
                  <a:lnTo>
                    <a:pt x="568" y="472"/>
                  </a:lnTo>
                  <a:lnTo>
                    <a:pt x="576" y="456"/>
                  </a:lnTo>
                  <a:lnTo>
                    <a:pt x="584" y="440"/>
                  </a:lnTo>
                  <a:lnTo>
                    <a:pt x="600" y="416"/>
                  </a:lnTo>
                  <a:lnTo>
                    <a:pt x="600" y="400"/>
                  </a:lnTo>
                  <a:lnTo>
                    <a:pt x="592" y="392"/>
                  </a:lnTo>
                  <a:lnTo>
                    <a:pt x="600" y="384"/>
                  </a:lnTo>
                  <a:lnTo>
                    <a:pt x="592" y="368"/>
                  </a:lnTo>
                  <a:lnTo>
                    <a:pt x="576" y="328"/>
                  </a:lnTo>
                  <a:lnTo>
                    <a:pt x="576" y="320"/>
                  </a:lnTo>
                  <a:lnTo>
                    <a:pt x="592" y="304"/>
                  </a:lnTo>
                  <a:lnTo>
                    <a:pt x="608" y="296"/>
                  </a:lnTo>
                  <a:lnTo>
                    <a:pt x="608" y="288"/>
                  </a:lnTo>
                  <a:lnTo>
                    <a:pt x="584" y="288"/>
                  </a:lnTo>
                  <a:lnTo>
                    <a:pt x="576" y="288"/>
                  </a:lnTo>
                  <a:lnTo>
                    <a:pt x="568" y="288"/>
                  </a:lnTo>
                  <a:lnTo>
                    <a:pt x="560" y="272"/>
                  </a:lnTo>
                  <a:lnTo>
                    <a:pt x="552" y="264"/>
                  </a:lnTo>
                  <a:lnTo>
                    <a:pt x="568" y="256"/>
                  </a:lnTo>
                  <a:lnTo>
                    <a:pt x="584" y="248"/>
                  </a:lnTo>
                  <a:lnTo>
                    <a:pt x="600" y="232"/>
                  </a:lnTo>
                  <a:lnTo>
                    <a:pt x="608" y="232"/>
                  </a:lnTo>
                  <a:lnTo>
                    <a:pt x="600" y="248"/>
                  </a:lnTo>
                  <a:lnTo>
                    <a:pt x="608" y="256"/>
                  </a:lnTo>
                  <a:lnTo>
                    <a:pt x="616" y="256"/>
                  </a:lnTo>
                  <a:lnTo>
                    <a:pt x="640" y="248"/>
                  </a:lnTo>
                  <a:lnTo>
                    <a:pt x="656" y="256"/>
                  </a:lnTo>
                  <a:lnTo>
                    <a:pt x="664" y="272"/>
                  </a:lnTo>
                  <a:lnTo>
                    <a:pt x="664" y="280"/>
                  </a:lnTo>
                  <a:lnTo>
                    <a:pt x="664" y="304"/>
                  </a:lnTo>
                  <a:lnTo>
                    <a:pt x="656" y="328"/>
                  </a:lnTo>
                  <a:lnTo>
                    <a:pt x="672" y="328"/>
                  </a:lnTo>
                  <a:lnTo>
                    <a:pt x="688" y="320"/>
                  </a:lnTo>
                  <a:lnTo>
                    <a:pt x="696" y="312"/>
                  </a:lnTo>
                  <a:lnTo>
                    <a:pt x="704" y="304"/>
                  </a:lnTo>
                  <a:lnTo>
                    <a:pt x="688" y="272"/>
                  </a:lnTo>
                  <a:lnTo>
                    <a:pt x="688" y="264"/>
                  </a:lnTo>
                  <a:lnTo>
                    <a:pt x="688" y="248"/>
                  </a:lnTo>
                  <a:lnTo>
                    <a:pt x="688" y="240"/>
                  </a:lnTo>
                  <a:lnTo>
                    <a:pt x="680" y="224"/>
                  </a:lnTo>
                  <a:lnTo>
                    <a:pt x="688" y="216"/>
                  </a:lnTo>
                  <a:lnTo>
                    <a:pt x="704" y="200"/>
                  </a:lnTo>
                  <a:lnTo>
                    <a:pt x="720" y="200"/>
                  </a:lnTo>
                  <a:lnTo>
                    <a:pt x="728" y="160"/>
                  </a:lnTo>
                  <a:lnTo>
                    <a:pt x="744"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5" name="Freeform 683"/>
            <p:cNvSpPr>
              <a:spLocks/>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6" name="Freeform 684"/>
            <p:cNvSpPr>
              <a:spLocks/>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2147483647 w 104"/>
                <a:gd name="T25" fmla="*/ 2147483647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7" name="Freeform 685"/>
            <p:cNvSpPr>
              <a:spLocks/>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8" name="Freeform 686"/>
            <p:cNvSpPr>
              <a:spLocks/>
            </p:cNvSpPr>
            <p:nvPr/>
          </p:nvSpPr>
          <p:spPr bwMode="auto">
            <a:xfrm>
              <a:off x="4815998" y="1897212"/>
              <a:ext cx="183135" cy="398071"/>
            </a:xfrm>
            <a:custGeom>
              <a:avLst/>
              <a:gdLst>
                <a:gd name="T0" fmla="*/ 2147483647 w 136"/>
                <a:gd name="T1" fmla="*/ 2147483647 h 296"/>
                <a:gd name="T2" fmla="*/ 2147483647 w 136"/>
                <a:gd name="T3" fmla="*/ 2147483647 h 296"/>
                <a:gd name="T4" fmla="*/ 2147483647 w 136"/>
                <a:gd name="T5" fmla="*/ 2147483647 h 296"/>
                <a:gd name="T6" fmla="*/ 2147483647 w 136"/>
                <a:gd name="T7" fmla="*/ 2147483647 h 296"/>
                <a:gd name="T8" fmla="*/ 2147483647 w 136"/>
                <a:gd name="T9" fmla="*/ 2147483647 h 296"/>
                <a:gd name="T10" fmla="*/ 2147483647 w 136"/>
                <a:gd name="T11" fmla="*/ 2147483647 h 296"/>
                <a:gd name="T12" fmla="*/ 2147483647 w 136"/>
                <a:gd name="T13" fmla="*/ 2147483647 h 296"/>
                <a:gd name="T14" fmla="*/ 2147483647 w 136"/>
                <a:gd name="T15" fmla="*/ 2147483647 h 296"/>
                <a:gd name="T16" fmla="*/ 2147483647 w 136"/>
                <a:gd name="T17" fmla="*/ 2147483647 h 296"/>
                <a:gd name="T18" fmla="*/ 2147483647 w 136"/>
                <a:gd name="T19" fmla="*/ 2147483647 h 296"/>
                <a:gd name="T20" fmla="*/ 2147483647 w 136"/>
                <a:gd name="T21" fmla="*/ 2147483647 h 296"/>
                <a:gd name="T22" fmla="*/ 2147483647 w 136"/>
                <a:gd name="T23" fmla="*/ 2147483647 h 296"/>
                <a:gd name="T24" fmla="*/ 2147483647 w 136"/>
                <a:gd name="T25" fmla="*/ 2147483647 h 296"/>
                <a:gd name="T26" fmla="*/ 2147483647 w 136"/>
                <a:gd name="T27" fmla="*/ 2147483647 h 296"/>
                <a:gd name="T28" fmla="*/ 2147483647 w 136"/>
                <a:gd name="T29" fmla="*/ 2147483647 h 296"/>
                <a:gd name="T30" fmla="*/ 2147483647 w 136"/>
                <a:gd name="T31" fmla="*/ 2147483647 h 296"/>
                <a:gd name="T32" fmla="*/ 2147483647 w 136"/>
                <a:gd name="T33" fmla="*/ 2147483647 h 296"/>
                <a:gd name="T34" fmla="*/ 2147483647 w 136"/>
                <a:gd name="T35" fmla="*/ 0 h 296"/>
                <a:gd name="T36" fmla="*/ 2147483647 w 136"/>
                <a:gd name="T37" fmla="*/ 0 h 296"/>
                <a:gd name="T38" fmla="*/ 2147483647 w 136"/>
                <a:gd name="T39" fmla="*/ 2147483647 h 296"/>
                <a:gd name="T40" fmla="*/ 2147483647 w 136"/>
                <a:gd name="T41" fmla="*/ 2147483647 h 296"/>
                <a:gd name="T42" fmla="*/ 2147483647 w 136"/>
                <a:gd name="T43" fmla="*/ 2147483647 h 296"/>
                <a:gd name="T44" fmla="*/ 2147483647 w 136"/>
                <a:gd name="T45" fmla="*/ 2147483647 h 296"/>
                <a:gd name="T46" fmla="*/ 2147483647 w 136"/>
                <a:gd name="T47" fmla="*/ 2147483647 h 296"/>
                <a:gd name="T48" fmla="*/ 2147483647 w 136"/>
                <a:gd name="T49" fmla="*/ 2147483647 h 296"/>
                <a:gd name="T50" fmla="*/ 2147483647 w 136"/>
                <a:gd name="T51" fmla="*/ 2147483647 h 296"/>
                <a:gd name="T52" fmla="*/ 2147483647 w 136"/>
                <a:gd name="T53" fmla="*/ 2147483647 h 296"/>
                <a:gd name="T54" fmla="*/ 0 w 136"/>
                <a:gd name="T55" fmla="*/ 2147483647 h 296"/>
                <a:gd name="T56" fmla="*/ 2147483647 w 136"/>
                <a:gd name="T57" fmla="*/ 2147483647 h 296"/>
                <a:gd name="T58" fmla="*/ 2147483647 w 136"/>
                <a:gd name="T59" fmla="*/ 2147483647 h 296"/>
                <a:gd name="T60" fmla="*/ 2147483647 w 136"/>
                <a:gd name="T61" fmla="*/ 2147483647 h 296"/>
                <a:gd name="T62" fmla="*/ 2147483647 w 136"/>
                <a:gd name="T63" fmla="*/ 2147483647 h 296"/>
                <a:gd name="T64" fmla="*/ 2147483647 w 136"/>
                <a:gd name="T65" fmla="*/ 2147483647 h 296"/>
                <a:gd name="T66" fmla="*/ 2147483647 w 136"/>
                <a:gd name="T67" fmla="*/ 2147483647 h 296"/>
                <a:gd name="T68" fmla="*/ 2147483647 w 136"/>
                <a:gd name="T69" fmla="*/ 2147483647 h 296"/>
                <a:gd name="T70" fmla="*/ 2147483647 w 136"/>
                <a:gd name="T71" fmla="*/ 2147483647 h 296"/>
                <a:gd name="T72" fmla="*/ 2147483647 w 136"/>
                <a:gd name="T73" fmla="*/ 2147483647 h 296"/>
                <a:gd name="T74" fmla="*/ 2147483647 w 136"/>
                <a:gd name="T75" fmla="*/ 2147483647 h 296"/>
                <a:gd name="T76" fmla="*/ 2147483647 w 136"/>
                <a:gd name="T77" fmla="*/ 2147483647 h 296"/>
                <a:gd name="T78" fmla="*/ 2147483647 w 136"/>
                <a:gd name="T79" fmla="*/ 2147483647 h 296"/>
                <a:gd name="T80" fmla="*/ 2147483647 w 136"/>
                <a:gd name="T81" fmla="*/ 2147483647 h 296"/>
                <a:gd name="T82" fmla="*/ 2147483647 w 136"/>
                <a:gd name="T83" fmla="*/ 2147483647 h 296"/>
                <a:gd name="T84" fmla="*/ 2147483647 w 136"/>
                <a:gd name="T85" fmla="*/ 2147483647 h 296"/>
                <a:gd name="T86" fmla="*/ 2147483647 w 136"/>
                <a:gd name="T87" fmla="*/ 2147483647 h 296"/>
                <a:gd name="T88" fmla="*/ 2147483647 w 136"/>
                <a:gd name="T89" fmla="*/ 2147483647 h 296"/>
                <a:gd name="T90" fmla="*/ 2147483647 w 136"/>
                <a:gd name="T91" fmla="*/ 2147483647 h 296"/>
                <a:gd name="T92" fmla="*/ 2147483647 w 136"/>
                <a:gd name="T93" fmla="*/ 2147483647 h 296"/>
                <a:gd name="T94" fmla="*/ 2147483647 w 136"/>
                <a:gd name="T95" fmla="*/ 2147483647 h 296"/>
                <a:gd name="T96" fmla="*/ 2147483647 w 136"/>
                <a:gd name="T97" fmla="*/ 2147483647 h 296"/>
                <a:gd name="T98" fmla="*/ 2147483647 w 136"/>
                <a:gd name="T99" fmla="*/ 2147483647 h 296"/>
                <a:gd name="T100" fmla="*/ 2147483647 w 136"/>
                <a:gd name="T101" fmla="*/ 2147483647 h 296"/>
                <a:gd name="T102" fmla="*/ 2147483647 w 136"/>
                <a:gd name="T103" fmla="*/ 2147483647 h 296"/>
                <a:gd name="T104" fmla="*/ 2147483647 w 136"/>
                <a:gd name="T105" fmla="*/ 2147483647 h 2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96"/>
                <a:gd name="T161" fmla="*/ 136 w 136"/>
                <a:gd name="T162" fmla="*/ 296 h 2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96">
                  <a:moveTo>
                    <a:pt x="136" y="216"/>
                  </a:moveTo>
                  <a:lnTo>
                    <a:pt x="128" y="216"/>
                  </a:lnTo>
                  <a:lnTo>
                    <a:pt x="120" y="208"/>
                  </a:lnTo>
                  <a:lnTo>
                    <a:pt x="128" y="184"/>
                  </a:lnTo>
                  <a:lnTo>
                    <a:pt x="120" y="176"/>
                  </a:lnTo>
                  <a:lnTo>
                    <a:pt x="120" y="168"/>
                  </a:lnTo>
                  <a:lnTo>
                    <a:pt x="120" y="160"/>
                  </a:lnTo>
                  <a:lnTo>
                    <a:pt x="112" y="152"/>
                  </a:lnTo>
                  <a:lnTo>
                    <a:pt x="120" y="144"/>
                  </a:lnTo>
                  <a:lnTo>
                    <a:pt x="112" y="104"/>
                  </a:lnTo>
                  <a:lnTo>
                    <a:pt x="120" y="80"/>
                  </a:lnTo>
                  <a:lnTo>
                    <a:pt x="112" y="64"/>
                  </a:lnTo>
                  <a:lnTo>
                    <a:pt x="104" y="56"/>
                  </a:lnTo>
                  <a:lnTo>
                    <a:pt x="104" y="40"/>
                  </a:lnTo>
                  <a:lnTo>
                    <a:pt x="104" y="32"/>
                  </a:lnTo>
                  <a:lnTo>
                    <a:pt x="112" y="24"/>
                  </a:lnTo>
                  <a:lnTo>
                    <a:pt x="112" y="8"/>
                  </a:lnTo>
                  <a:lnTo>
                    <a:pt x="96" y="0"/>
                  </a:lnTo>
                  <a:lnTo>
                    <a:pt x="80" y="0"/>
                  </a:lnTo>
                  <a:lnTo>
                    <a:pt x="72" y="8"/>
                  </a:lnTo>
                  <a:lnTo>
                    <a:pt x="64" y="32"/>
                  </a:lnTo>
                  <a:lnTo>
                    <a:pt x="48" y="40"/>
                  </a:lnTo>
                  <a:lnTo>
                    <a:pt x="32" y="40"/>
                  </a:lnTo>
                  <a:lnTo>
                    <a:pt x="24" y="40"/>
                  </a:lnTo>
                  <a:lnTo>
                    <a:pt x="16" y="32"/>
                  </a:lnTo>
                  <a:lnTo>
                    <a:pt x="8" y="24"/>
                  </a:lnTo>
                  <a:lnTo>
                    <a:pt x="8" y="32"/>
                  </a:lnTo>
                  <a:lnTo>
                    <a:pt x="0" y="32"/>
                  </a:lnTo>
                  <a:lnTo>
                    <a:pt x="8" y="40"/>
                  </a:lnTo>
                  <a:lnTo>
                    <a:pt x="16" y="48"/>
                  </a:lnTo>
                  <a:lnTo>
                    <a:pt x="24" y="56"/>
                  </a:lnTo>
                  <a:lnTo>
                    <a:pt x="32" y="56"/>
                  </a:lnTo>
                  <a:lnTo>
                    <a:pt x="40" y="72"/>
                  </a:lnTo>
                  <a:lnTo>
                    <a:pt x="40" y="88"/>
                  </a:lnTo>
                  <a:lnTo>
                    <a:pt x="40" y="104"/>
                  </a:lnTo>
                  <a:lnTo>
                    <a:pt x="40" y="112"/>
                  </a:lnTo>
                  <a:lnTo>
                    <a:pt x="40" y="120"/>
                  </a:lnTo>
                  <a:lnTo>
                    <a:pt x="40" y="136"/>
                  </a:lnTo>
                  <a:lnTo>
                    <a:pt x="40" y="144"/>
                  </a:lnTo>
                  <a:lnTo>
                    <a:pt x="48" y="144"/>
                  </a:lnTo>
                  <a:lnTo>
                    <a:pt x="56" y="160"/>
                  </a:lnTo>
                  <a:lnTo>
                    <a:pt x="40" y="192"/>
                  </a:lnTo>
                  <a:lnTo>
                    <a:pt x="16" y="208"/>
                  </a:lnTo>
                  <a:lnTo>
                    <a:pt x="8" y="232"/>
                  </a:lnTo>
                  <a:lnTo>
                    <a:pt x="8" y="264"/>
                  </a:lnTo>
                  <a:lnTo>
                    <a:pt x="16" y="280"/>
                  </a:lnTo>
                  <a:lnTo>
                    <a:pt x="24" y="288"/>
                  </a:lnTo>
                  <a:lnTo>
                    <a:pt x="32" y="296"/>
                  </a:lnTo>
                  <a:lnTo>
                    <a:pt x="48" y="296"/>
                  </a:lnTo>
                  <a:lnTo>
                    <a:pt x="80" y="288"/>
                  </a:lnTo>
                  <a:lnTo>
                    <a:pt x="88" y="288"/>
                  </a:lnTo>
                  <a:lnTo>
                    <a:pt x="136" y="232"/>
                  </a:lnTo>
                  <a:lnTo>
                    <a:pt x="136" y="2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39" name="Freeform 687"/>
            <p:cNvSpPr>
              <a:spLocks/>
            </p:cNvSpPr>
            <p:nvPr/>
          </p:nvSpPr>
          <p:spPr bwMode="auto">
            <a:xfrm>
              <a:off x="5010098" y="2531056"/>
              <a:ext cx="9870" cy="10966"/>
            </a:xfrm>
            <a:custGeom>
              <a:avLst/>
              <a:gdLst>
                <a:gd name="T0" fmla="*/ 2147483647 w 8"/>
                <a:gd name="T1" fmla="*/ 2147483647 h 8"/>
                <a:gd name="T2" fmla="*/ 0 w 8"/>
                <a:gd name="T3" fmla="*/ 0 h 8"/>
                <a:gd name="T4" fmla="*/ 0 w 8"/>
                <a:gd name="T5" fmla="*/ 2147483647 h 8"/>
                <a:gd name="T6" fmla="*/ 2147483647 w 8"/>
                <a:gd name="T7" fmla="*/ 2147483647 h 8"/>
                <a:gd name="T8" fmla="*/ 0 60000 65536"/>
                <a:gd name="T9" fmla="*/ 0 60000 65536"/>
                <a:gd name="T10" fmla="*/ 0 60000 65536"/>
                <a:gd name="T11" fmla="*/ 0 60000 65536"/>
                <a:gd name="T12" fmla="*/ 0 w 8"/>
                <a:gd name="T13" fmla="*/ 0 h 8"/>
                <a:gd name="T14" fmla="*/ 8 w 8"/>
                <a:gd name="T15" fmla="*/ 8 h 8"/>
              </a:gdLst>
              <a:ahLst/>
              <a:cxnLst>
                <a:cxn ang="T8">
                  <a:pos x="T0" y="T1"/>
                </a:cxn>
                <a:cxn ang="T9">
                  <a:pos x="T2" y="T3"/>
                </a:cxn>
                <a:cxn ang="T10">
                  <a:pos x="T4" y="T5"/>
                </a:cxn>
                <a:cxn ang="T11">
                  <a:pos x="T6" y="T7"/>
                </a:cxn>
              </a:cxnLst>
              <a:rect l="T12" t="T13" r="T14" b="T15"/>
              <a:pathLst>
                <a:path w="8" h="8">
                  <a:moveTo>
                    <a:pt x="8" y="8"/>
                  </a:moveTo>
                  <a:lnTo>
                    <a:pt x="0" y="0"/>
                  </a:lnTo>
                  <a:lnTo>
                    <a:pt x="0" y="8"/>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0" name="Freeform 688"/>
            <p:cNvSpPr>
              <a:spLocks/>
            </p:cNvSpPr>
            <p:nvPr/>
          </p:nvSpPr>
          <p:spPr bwMode="auto">
            <a:xfrm>
              <a:off x="4934432" y="1446502"/>
              <a:ext cx="2597884" cy="1395993"/>
            </a:xfrm>
            <a:custGeom>
              <a:avLst/>
              <a:gdLst>
                <a:gd name="T0" fmla="*/ 2147483647 w 1936"/>
                <a:gd name="T1" fmla="*/ 2147483647 h 1040"/>
                <a:gd name="T2" fmla="*/ 2147483647 w 1936"/>
                <a:gd name="T3" fmla="*/ 2147483647 h 1040"/>
                <a:gd name="T4" fmla="*/ 2147483647 w 1936"/>
                <a:gd name="T5" fmla="*/ 2147483647 h 1040"/>
                <a:gd name="T6" fmla="*/ 2147483647 w 1936"/>
                <a:gd name="T7" fmla="*/ 2147483647 h 1040"/>
                <a:gd name="T8" fmla="*/ 2147483647 w 1936"/>
                <a:gd name="T9" fmla="*/ 2147483647 h 1040"/>
                <a:gd name="T10" fmla="*/ 2147483647 w 1936"/>
                <a:gd name="T11" fmla="*/ 2147483647 h 1040"/>
                <a:gd name="T12" fmla="*/ 2147483647 w 1936"/>
                <a:gd name="T13" fmla="*/ 2147483647 h 1040"/>
                <a:gd name="T14" fmla="*/ 2147483647 w 1936"/>
                <a:gd name="T15" fmla="*/ 2147483647 h 1040"/>
                <a:gd name="T16" fmla="*/ 2147483647 w 1936"/>
                <a:gd name="T17" fmla="*/ 2147483647 h 1040"/>
                <a:gd name="T18" fmla="*/ 2147483647 w 1936"/>
                <a:gd name="T19" fmla="*/ 2147483647 h 1040"/>
                <a:gd name="T20" fmla="*/ 2147483647 w 1936"/>
                <a:gd name="T21" fmla="*/ 2147483647 h 1040"/>
                <a:gd name="T22" fmla="*/ 2147483647 w 1936"/>
                <a:gd name="T23" fmla="*/ 2147483647 h 1040"/>
                <a:gd name="T24" fmla="*/ 2147483647 w 1936"/>
                <a:gd name="T25" fmla="*/ 2147483647 h 1040"/>
                <a:gd name="T26" fmla="*/ 2147483647 w 1936"/>
                <a:gd name="T27" fmla="*/ 2147483647 h 1040"/>
                <a:gd name="T28" fmla="*/ 2147483647 w 1936"/>
                <a:gd name="T29" fmla="*/ 2147483647 h 1040"/>
                <a:gd name="T30" fmla="*/ 2147483647 w 1936"/>
                <a:gd name="T31" fmla="*/ 2147483647 h 1040"/>
                <a:gd name="T32" fmla="*/ 2147483647 w 1936"/>
                <a:gd name="T33" fmla="*/ 2147483647 h 1040"/>
                <a:gd name="T34" fmla="*/ 2147483647 w 1936"/>
                <a:gd name="T35" fmla="*/ 2147483647 h 1040"/>
                <a:gd name="T36" fmla="*/ 2147483647 w 1936"/>
                <a:gd name="T37" fmla="*/ 2147483647 h 1040"/>
                <a:gd name="T38" fmla="*/ 2147483647 w 1936"/>
                <a:gd name="T39" fmla="*/ 2147483647 h 1040"/>
                <a:gd name="T40" fmla="*/ 2147483647 w 1936"/>
                <a:gd name="T41" fmla="*/ 2147483647 h 1040"/>
                <a:gd name="T42" fmla="*/ 2147483647 w 1936"/>
                <a:gd name="T43" fmla="*/ 2147483647 h 1040"/>
                <a:gd name="T44" fmla="*/ 2147483647 w 1936"/>
                <a:gd name="T45" fmla="*/ 2147483647 h 1040"/>
                <a:gd name="T46" fmla="*/ 2147483647 w 1936"/>
                <a:gd name="T47" fmla="*/ 2147483647 h 1040"/>
                <a:gd name="T48" fmla="*/ 2147483647 w 1936"/>
                <a:gd name="T49" fmla="*/ 2147483647 h 1040"/>
                <a:gd name="T50" fmla="*/ 2147483647 w 1936"/>
                <a:gd name="T51" fmla="*/ 2147483647 h 1040"/>
                <a:gd name="T52" fmla="*/ 2147483647 w 1936"/>
                <a:gd name="T53" fmla="*/ 2147483647 h 1040"/>
                <a:gd name="T54" fmla="*/ 2147483647 w 1936"/>
                <a:gd name="T55" fmla="*/ 2147483647 h 1040"/>
                <a:gd name="T56" fmla="*/ 2147483647 w 1936"/>
                <a:gd name="T57" fmla="*/ 2147483647 h 1040"/>
                <a:gd name="T58" fmla="*/ 2147483647 w 1936"/>
                <a:gd name="T59" fmla="*/ 2147483647 h 1040"/>
                <a:gd name="T60" fmla="*/ 2147483647 w 1936"/>
                <a:gd name="T61" fmla="*/ 2147483647 h 1040"/>
                <a:gd name="T62" fmla="*/ 2147483647 w 1936"/>
                <a:gd name="T63" fmla="*/ 2147483647 h 1040"/>
                <a:gd name="T64" fmla="*/ 2147483647 w 1936"/>
                <a:gd name="T65" fmla="*/ 2147483647 h 1040"/>
                <a:gd name="T66" fmla="*/ 2147483647 w 1936"/>
                <a:gd name="T67" fmla="*/ 2147483647 h 1040"/>
                <a:gd name="T68" fmla="*/ 2147483647 w 1936"/>
                <a:gd name="T69" fmla="*/ 2147483647 h 1040"/>
                <a:gd name="T70" fmla="*/ 2147483647 w 1936"/>
                <a:gd name="T71" fmla="*/ 2147483647 h 1040"/>
                <a:gd name="T72" fmla="*/ 2147483647 w 1936"/>
                <a:gd name="T73" fmla="*/ 2147483647 h 1040"/>
                <a:gd name="T74" fmla="*/ 2147483647 w 1936"/>
                <a:gd name="T75" fmla="*/ 2147483647 h 1040"/>
                <a:gd name="T76" fmla="*/ 2147483647 w 1936"/>
                <a:gd name="T77" fmla="*/ 2147483647 h 1040"/>
                <a:gd name="T78" fmla="*/ 2147483647 w 1936"/>
                <a:gd name="T79" fmla="*/ 2147483647 h 1040"/>
                <a:gd name="T80" fmla="*/ 2147483647 w 1936"/>
                <a:gd name="T81" fmla="*/ 2147483647 h 1040"/>
                <a:gd name="T82" fmla="*/ 2147483647 w 1936"/>
                <a:gd name="T83" fmla="*/ 2147483647 h 1040"/>
                <a:gd name="T84" fmla="*/ 2147483647 w 1936"/>
                <a:gd name="T85" fmla="*/ 2147483647 h 1040"/>
                <a:gd name="T86" fmla="*/ 2147483647 w 1936"/>
                <a:gd name="T87" fmla="*/ 2147483647 h 1040"/>
                <a:gd name="T88" fmla="*/ 2147483647 w 1936"/>
                <a:gd name="T89" fmla="*/ 2147483647 h 1040"/>
                <a:gd name="T90" fmla="*/ 2147483647 w 1936"/>
                <a:gd name="T91" fmla="*/ 2147483647 h 1040"/>
                <a:gd name="T92" fmla="*/ 2147483647 w 1936"/>
                <a:gd name="T93" fmla="*/ 2147483647 h 1040"/>
                <a:gd name="T94" fmla="*/ 2147483647 w 1936"/>
                <a:gd name="T95" fmla="*/ 2147483647 h 1040"/>
                <a:gd name="T96" fmla="*/ 2147483647 w 1936"/>
                <a:gd name="T97" fmla="*/ 2147483647 h 1040"/>
                <a:gd name="T98" fmla="*/ 2147483647 w 1936"/>
                <a:gd name="T99" fmla="*/ 2147483647 h 1040"/>
                <a:gd name="T100" fmla="*/ 2147483647 w 1936"/>
                <a:gd name="T101" fmla="*/ 2147483647 h 1040"/>
                <a:gd name="T102" fmla="*/ 2147483647 w 1936"/>
                <a:gd name="T103" fmla="*/ 2147483647 h 1040"/>
                <a:gd name="T104" fmla="*/ 2147483647 w 1936"/>
                <a:gd name="T105" fmla="*/ 2147483647 h 1040"/>
                <a:gd name="T106" fmla="*/ 2147483647 w 1936"/>
                <a:gd name="T107" fmla="*/ 2147483647 h 1040"/>
                <a:gd name="T108" fmla="*/ 2147483647 w 1936"/>
                <a:gd name="T109" fmla="*/ 2147483647 h 1040"/>
                <a:gd name="T110" fmla="*/ 2147483647 w 1936"/>
                <a:gd name="T111" fmla="*/ 2147483647 h 1040"/>
                <a:gd name="T112" fmla="*/ 2147483647 w 1936"/>
                <a:gd name="T113" fmla="*/ 2147483647 h 1040"/>
                <a:gd name="T114" fmla="*/ 2147483647 w 1936"/>
                <a:gd name="T115" fmla="*/ 2147483647 h 1040"/>
                <a:gd name="T116" fmla="*/ 2147483647 w 1936"/>
                <a:gd name="T117" fmla="*/ 2147483647 h 1040"/>
                <a:gd name="T118" fmla="*/ 2147483647 w 1936"/>
                <a:gd name="T119" fmla="*/ 2147483647 h 1040"/>
                <a:gd name="T120" fmla="*/ 2147483647 w 1936"/>
                <a:gd name="T121" fmla="*/ 2147483647 h 10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36"/>
                <a:gd name="T184" fmla="*/ 0 h 1040"/>
                <a:gd name="T185" fmla="*/ 1936 w 1936"/>
                <a:gd name="T186" fmla="*/ 1040 h 104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36" h="1040">
                  <a:moveTo>
                    <a:pt x="1928" y="504"/>
                  </a:moveTo>
                  <a:lnTo>
                    <a:pt x="1936" y="384"/>
                  </a:lnTo>
                  <a:lnTo>
                    <a:pt x="1920" y="376"/>
                  </a:lnTo>
                  <a:lnTo>
                    <a:pt x="1912" y="376"/>
                  </a:lnTo>
                  <a:lnTo>
                    <a:pt x="1896" y="360"/>
                  </a:lnTo>
                  <a:lnTo>
                    <a:pt x="1880" y="352"/>
                  </a:lnTo>
                  <a:lnTo>
                    <a:pt x="1856" y="352"/>
                  </a:lnTo>
                  <a:lnTo>
                    <a:pt x="1840" y="344"/>
                  </a:lnTo>
                  <a:lnTo>
                    <a:pt x="1824" y="344"/>
                  </a:lnTo>
                  <a:lnTo>
                    <a:pt x="1816" y="344"/>
                  </a:lnTo>
                  <a:lnTo>
                    <a:pt x="1824" y="376"/>
                  </a:lnTo>
                  <a:lnTo>
                    <a:pt x="1808" y="384"/>
                  </a:lnTo>
                  <a:lnTo>
                    <a:pt x="1792" y="376"/>
                  </a:lnTo>
                  <a:lnTo>
                    <a:pt x="1784" y="360"/>
                  </a:lnTo>
                  <a:lnTo>
                    <a:pt x="1784" y="352"/>
                  </a:lnTo>
                  <a:lnTo>
                    <a:pt x="1760" y="352"/>
                  </a:lnTo>
                  <a:lnTo>
                    <a:pt x="1752" y="360"/>
                  </a:lnTo>
                  <a:lnTo>
                    <a:pt x="1728" y="352"/>
                  </a:lnTo>
                  <a:lnTo>
                    <a:pt x="1704" y="352"/>
                  </a:lnTo>
                  <a:lnTo>
                    <a:pt x="1696" y="360"/>
                  </a:lnTo>
                  <a:lnTo>
                    <a:pt x="1680" y="344"/>
                  </a:lnTo>
                  <a:lnTo>
                    <a:pt x="1680" y="320"/>
                  </a:lnTo>
                  <a:lnTo>
                    <a:pt x="1656" y="304"/>
                  </a:lnTo>
                  <a:lnTo>
                    <a:pt x="1616" y="304"/>
                  </a:lnTo>
                  <a:lnTo>
                    <a:pt x="1576" y="304"/>
                  </a:lnTo>
                  <a:lnTo>
                    <a:pt x="1576" y="296"/>
                  </a:lnTo>
                  <a:lnTo>
                    <a:pt x="1568" y="288"/>
                  </a:lnTo>
                  <a:lnTo>
                    <a:pt x="1544" y="272"/>
                  </a:lnTo>
                  <a:lnTo>
                    <a:pt x="1544" y="256"/>
                  </a:lnTo>
                  <a:lnTo>
                    <a:pt x="1448" y="232"/>
                  </a:lnTo>
                  <a:lnTo>
                    <a:pt x="1448" y="240"/>
                  </a:lnTo>
                  <a:lnTo>
                    <a:pt x="1424" y="256"/>
                  </a:lnTo>
                  <a:lnTo>
                    <a:pt x="1432" y="280"/>
                  </a:lnTo>
                  <a:lnTo>
                    <a:pt x="1408" y="288"/>
                  </a:lnTo>
                  <a:lnTo>
                    <a:pt x="1392" y="288"/>
                  </a:lnTo>
                  <a:lnTo>
                    <a:pt x="1368" y="280"/>
                  </a:lnTo>
                  <a:lnTo>
                    <a:pt x="1360" y="288"/>
                  </a:lnTo>
                  <a:lnTo>
                    <a:pt x="1344" y="280"/>
                  </a:lnTo>
                  <a:lnTo>
                    <a:pt x="1328" y="272"/>
                  </a:lnTo>
                  <a:lnTo>
                    <a:pt x="1328" y="296"/>
                  </a:lnTo>
                  <a:lnTo>
                    <a:pt x="1312" y="312"/>
                  </a:lnTo>
                  <a:lnTo>
                    <a:pt x="1296" y="288"/>
                  </a:lnTo>
                  <a:lnTo>
                    <a:pt x="1280" y="264"/>
                  </a:lnTo>
                  <a:lnTo>
                    <a:pt x="1296" y="240"/>
                  </a:lnTo>
                  <a:lnTo>
                    <a:pt x="1296" y="224"/>
                  </a:lnTo>
                  <a:lnTo>
                    <a:pt x="1280" y="208"/>
                  </a:lnTo>
                  <a:lnTo>
                    <a:pt x="1264" y="200"/>
                  </a:lnTo>
                  <a:lnTo>
                    <a:pt x="1248" y="200"/>
                  </a:lnTo>
                  <a:lnTo>
                    <a:pt x="1240" y="192"/>
                  </a:lnTo>
                  <a:lnTo>
                    <a:pt x="1224" y="184"/>
                  </a:lnTo>
                  <a:lnTo>
                    <a:pt x="1216" y="200"/>
                  </a:lnTo>
                  <a:lnTo>
                    <a:pt x="1208" y="216"/>
                  </a:lnTo>
                  <a:lnTo>
                    <a:pt x="1168" y="216"/>
                  </a:lnTo>
                  <a:lnTo>
                    <a:pt x="1152" y="208"/>
                  </a:lnTo>
                  <a:lnTo>
                    <a:pt x="1144" y="192"/>
                  </a:lnTo>
                  <a:lnTo>
                    <a:pt x="1112" y="192"/>
                  </a:lnTo>
                  <a:lnTo>
                    <a:pt x="1088" y="208"/>
                  </a:lnTo>
                  <a:lnTo>
                    <a:pt x="1088" y="192"/>
                  </a:lnTo>
                  <a:lnTo>
                    <a:pt x="1072" y="176"/>
                  </a:lnTo>
                  <a:lnTo>
                    <a:pt x="1056" y="176"/>
                  </a:lnTo>
                  <a:lnTo>
                    <a:pt x="1040" y="192"/>
                  </a:lnTo>
                  <a:lnTo>
                    <a:pt x="1016" y="208"/>
                  </a:lnTo>
                  <a:lnTo>
                    <a:pt x="992" y="224"/>
                  </a:lnTo>
                  <a:lnTo>
                    <a:pt x="1008" y="200"/>
                  </a:lnTo>
                  <a:lnTo>
                    <a:pt x="1024" y="192"/>
                  </a:lnTo>
                  <a:lnTo>
                    <a:pt x="1048" y="152"/>
                  </a:lnTo>
                  <a:lnTo>
                    <a:pt x="1064" y="136"/>
                  </a:lnTo>
                  <a:lnTo>
                    <a:pt x="1080" y="112"/>
                  </a:lnTo>
                  <a:lnTo>
                    <a:pt x="1072" y="72"/>
                  </a:lnTo>
                  <a:lnTo>
                    <a:pt x="1040" y="48"/>
                  </a:lnTo>
                  <a:lnTo>
                    <a:pt x="1016" y="40"/>
                  </a:lnTo>
                  <a:lnTo>
                    <a:pt x="1016" y="32"/>
                  </a:lnTo>
                  <a:lnTo>
                    <a:pt x="1000" y="0"/>
                  </a:lnTo>
                  <a:lnTo>
                    <a:pt x="968" y="0"/>
                  </a:lnTo>
                  <a:lnTo>
                    <a:pt x="936" y="32"/>
                  </a:lnTo>
                  <a:lnTo>
                    <a:pt x="928" y="64"/>
                  </a:lnTo>
                  <a:lnTo>
                    <a:pt x="888" y="88"/>
                  </a:lnTo>
                  <a:lnTo>
                    <a:pt x="864" y="72"/>
                  </a:lnTo>
                  <a:lnTo>
                    <a:pt x="824" y="88"/>
                  </a:lnTo>
                  <a:lnTo>
                    <a:pt x="784" y="112"/>
                  </a:lnTo>
                  <a:lnTo>
                    <a:pt x="760" y="136"/>
                  </a:lnTo>
                  <a:lnTo>
                    <a:pt x="752" y="184"/>
                  </a:lnTo>
                  <a:lnTo>
                    <a:pt x="688" y="200"/>
                  </a:lnTo>
                  <a:lnTo>
                    <a:pt x="680" y="216"/>
                  </a:lnTo>
                  <a:lnTo>
                    <a:pt x="680" y="256"/>
                  </a:lnTo>
                  <a:lnTo>
                    <a:pt x="672" y="248"/>
                  </a:lnTo>
                  <a:lnTo>
                    <a:pt x="648" y="240"/>
                  </a:lnTo>
                  <a:lnTo>
                    <a:pt x="632" y="264"/>
                  </a:lnTo>
                  <a:lnTo>
                    <a:pt x="624" y="256"/>
                  </a:lnTo>
                  <a:lnTo>
                    <a:pt x="624" y="248"/>
                  </a:lnTo>
                  <a:lnTo>
                    <a:pt x="608" y="232"/>
                  </a:lnTo>
                  <a:lnTo>
                    <a:pt x="600" y="232"/>
                  </a:lnTo>
                  <a:lnTo>
                    <a:pt x="592" y="256"/>
                  </a:lnTo>
                  <a:lnTo>
                    <a:pt x="592" y="280"/>
                  </a:lnTo>
                  <a:lnTo>
                    <a:pt x="592" y="312"/>
                  </a:lnTo>
                  <a:lnTo>
                    <a:pt x="584" y="320"/>
                  </a:lnTo>
                  <a:lnTo>
                    <a:pt x="576" y="304"/>
                  </a:lnTo>
                  <a:lnTo>
                    <a:pt x="584" y="272"/>
                  </a:lnTo>
                  <a:lnTo>
                    <a:pt x="576" y="248"/>
                  </a:lnTo>
                  <a:lnTo>
                    <a:pt x="576" y="232"/>
                  </a:lnTo>
                  <a:lnTo>
                    <a:pt x="552" y="224"/>
                  </a:lnTo>
                  <a:lnTo>
                    <a:pt x="528" y="224"/>
                  </a:lnTo>
                  <a:lnTo>
                    <a:pt x="512" y="280"/>
                  </a:lnTo>
                  <a:lnTo>
                    <a:pt x="504" y="288"/>
                  </a:lnTo>
                  <a:lnTo>
                    <a:pt x="496" y="304"/>
                  </a:lnTo>
                  <a:lnTo>
                    <a:pt x="504" y="320"/>
                  </a:lnTo>
                  <a:lnTo>
                    <a:pt x="504" y="344"/>
                  </a:lnTo>
                  <a:lnTo>
                    <a:pt x="504" y="352"/>
                  </a:lnTo>
                  <a:lnTo>
                    <a:pt x="528" y="376"/>
                  </a:lnTo>
                  <a:lnTo>
                    <a:pt x="512" y="400"/>
                  </a:lnTo>
                  <a:lnTo>
                    <a:pt x="488" y="376"/>
                  </a:lnTo>
                  <a:lnTo>
                    <a:pt x="456" y="352"/>
                  </a:lnTo>
                  <a:lnTo>
                    <a:pt x="432" y="352"/>
                  </a:lnTo>
                  <a:lnTo>
                    <a:pt x="416" y="352"/>
                  </a:lnTo>
                  <a:lnTo>
                    <a:pt x="416" y="376"/>
                  </a:lnTo>
                  <a:lnTo>
                    <a:pt x="408" y="384"/>
                  </a:lnTo>
                  <a:lnTo>
                    <a:pt x="392" y="376"/>
                  </a:lnTo>
                  <a:lnTo>
                    <a:pt x="376" y="384"/>
                  </a:lnTo>
                  <a:lnTo>
                    <a:pt x="360" y="392"/>
                  </a:lnTo>
                  <a:lnTo>
                    <a:pt x="344" y="392"/>
                  </a:lnTo>
                  <a:lnTo>
                    <a:pt x="336" y="384"/>
                  </a:lnTo>
                  <a:lnTo>
                    <a:pt x="320" y="392"/>
                  </a:lnTo>
                  <a:lnTo>
                    <a:pt x="296" y="408"/>
                  </a:lnTo>
                  <a:lnTo>
                    <a:pt x="264" y="424"/>
                  </a:lnTo>
                  <a:lnTo>
                    <a:pt x="256" y="424"/>
                  </a:lnTo>
                  <a:lnTo>
                    <a:pt x="248" y="448"/>
                  </a:lnTo>
                  <a:lnTo>
                    <a:pt x="240" y="448"/>
                  </a:lnTo>
                  <a:lnTo>
                    <a:pt x="224" y="432"/>
                  </a:lnTo>
                  <a:lnTo>
                    <a:pt x="232" y="424"/>
                  </a:lnTo>
                  <a:lnTo>
                    <a:pt x="240" y="416"/>
                  </a:lnTo>
                  <a:lnTo>
                    <a:pt x="240" y="400"/>
                  </a:lnTo>
                  <a:lnTo>
                    <a:pt x="224" y="392"/>
                  </a:lnTo>
                  <a:lnTo>
                    <a:pt x="216" y="392"/>
                  </a:lnTo>
                  <a:lnTo>
                    <a:pt x="200" y="392"/>
                  </a:lnTo>
                  <a:lnTo>
                    <a:pt x="208" y="408"/>
                  </a:lnTo>
                  <a:lnTo>
                    <a:pt x="208" y="432"/>
                  </a:lnTo>
                  <a:lnTo>
                    <a:pt x="216" y="448"/>
                  </a:lnTo>
                  <a:lnTo>
                    <a:pt x="208" y="472"/>
                  </a:lnTo>
                  <a:lnTo>
                    <a:pt x="200" y="464"/>
                  </a:lnTo>
                  <a:lnTo>
                    <a:pt x="184" y="464"/>
                  </a:lnTo>
                  <a:lnTo>
                    <a:pt x="176" y="472"/>
                  </a:lnTo>
                  <a:lnTo>
                    <a:pt x="160" y="480"/>
                  </a:lnTo>
                  <a:lnTo>
                    <a:pt x="152" y="488"/>
                  </a:lnTo>
                  <a:lnTo>
                    <a:pt x="168" y="520"/>
                  </a:lnTo>
                  <a:lnTo>
                    <a:pt x="160" y="512"/>
                  </a:lnTo>
                  <a:lnTo>
                    <a:pt x="136" y="512"/>
                  </a:lnTo>
                  <a:lnTo>
                    <a:pt x="120" y="504"/>
                  </a:lnTo>
                  <a:lnTo>
                    <a:pt x="120" y="512"/>
                  </a:lnTo>
                  <a:lnTo>
                    <a:pt x="128" y="528"/>
                  </a:lnTo>
                  <a:lnTo>
                    <a:pt x="136" y="536"/>
                  </a:lnTo>
                  <a:lnTo>
                    <a:pt x="128" y="544"/>
                  </a:lnTo>
                  <a:lnTo>
                    <a:pt x="104" y="528"/>
                  </a:lnTo>
                  <a:lnTo>
                    <a:pt x="96" y="520"/>
                  </a:lnTo>
                  <a:lnTo>
                    <a:pt x="96" y="512"/>
                  </a:lnTo>
                  <a:lnTo>
                    <a:pt x="88" y="488"/>
                  </a:lnTo>
                  <a:lnTo>
                    <a:pt x="96" y="480"/>
                  </a:lnTo>
                  <a:lnTo>
                    <a:pt x="96" y="472"/>
                  </a:lnTo>
                  <a:lnTo>
                    <a:pt x="80" y="464"/>
                  </a:lnTo>
                  <a:lnTo>
                    <a:pt x="64" y="448"/>
                  </a:lnTo>
                  <a:lnTo>
                    <a:pt x="56" y="440"/>
                  </a:lnTo>
                  <a:lnTo>
                    <a:pt x="64" y="440"/>
                  </a:lnTo>
                  <a:lnTo>
                    <a:pt x="72" y="448"/>
                  </a:lnTo>
                  <a:lnTo>
                    <a:pt x="88" y="448"/>
                  </a:lnTo>
                  <a:lnTo>
                    <a:pt x="96" y="464"/>
                  </a:lnTo>
                  <a:lnTo>
                    <a:pt x="128" y="472"/>
                  </a:lnTo>
                  <a:lnTo>
                    <a:pt x="152" y="464"/>
                  </a:lnTo>
                  <a:lnTo>
                    <a:pt x="168" y="456"/>
                  </a:lnTo>
                  <a:lnTo>
                    <a:pt x="176" y="432"/>
                  </a:lnTo>
                  <a:lnTo>
                    <a:pt x="144" y="400"/>
                  </a:lnTo>
                  <a:lnTo>
                    <a:pt x="120" y="384"/>
                  </a:lnTo>
                  <a:lnTo>
                    <a:pt x="104" y="368"/>
                  </a:lnTo>
                  <a:lnTo>
                    <a:pt x="80" y="360"/>
                  </a:lnTo>
                  <a:lnTo>
                    <a:pt x="72" y="360"/>
                  </a:lnTo>
                  <a:lnTo>
                    <a:pt x="72" y="344"/>
                  </a:lnTo>
                  <a:lnTo>
                    <a:pt x="56" y="344"/>
                  </a:lnTo>
                  <a:lnTo>
                    <a:pt x="40" y="344"/>
                  </a:lnTo>
                  <a:lnTo>
                    <a:pt x="32" y="352"/>
                  </a:lnTo>
                  <a:lnTo>
                    <a:pt x="16" y="368"/>
                  </a:lnTo>
                  <a:lnTo>
                    <a:pt x="16" y="376"/>
                  </a:lnTo>
                  <a:lnTo>
                    <a:pt x="16" y="384"/>
                  </a:lnTo>
                  <a:lnTo>
                    <a:pt x="8" y="392"/>
                  </a:lnTo>
                  <a:lnTo>
                    <a:pt x="16" y="400"/>
                  </a:lnTo>
                  <a:lnTo>
                    <a:pt x="24" y="408"/>
                  </a:lnTo>
                  <a:lnTo>
                    <a:pt x="32" y="424"/>
                  </a:lnTo>
                  <a:lnTo>
                    <a:pt x="16" y="448"/>
                  </a:lnTo>
                  <a:lnTo>
                    <a:pt x="32" y="488"/>
                  </a:lnTo>
                  <a:lnTo>
                    <a:pt x="24" y="496"/>
                  </a:lnTo>
                  <a:lnTo>
                    <a:pt x="32" y="504"/>
                  </a:lnTo>
                  <a:lnTo>
                    <a:pt x="24" y="504"/>
                  </a:lnTo>
                  <a:lnTo>
                    <a:pt x="32" y="512"/>
                  </a:lnTo>
                  <a:lnTo>
                    <a:pt x="32" y="520"/>
                  </a:lnTo>
                  <a:lnTo>
                    <a:pt x="40" y="528"/>
                  </a:lnTo>
                  <a:lnTo>
                    <a:pt x="32" y="544"/>
                  </a:lnTo>
                  <a:lnTo>
                    <a:pt x="40" y="560"/>
                  </a:lnTo>
                  <a:lnTo>
                    <a:pt x="48" y="560"/>
                  </a:lnTo>
                  <a:lnTo>
                    <a:pt x="48" y="568"/>
                  </a:lnTo>
                  <a:lnTo>
                    <a:pt x="0" y="624"/>
                  </a:lnTo>
                  <a:lnTo>
                    <a:pt x="8" y="624"/>
                  </a:lnTo>
                  <a:lnTo>
                    <a:pt x="16" y="632"/>
                  </a:lnTo>
                  <a:lnTo>
                    <a:pt x="16" y="648"/>
                  </a:lnTo>
                  <a:lnTo>
                    <a:pt x="8" y="648"/>
                  </a:lnTo>
                  <a:lnTo>
                    <a:pt x="8" y="656"/>
                  </a:lnTo>
                  <a:lnTo>
                    <a:pt x="8" y="672"/>
                  </a:lnTo>
                  <a:lnTo>
                    <a:pt x="8" y="680"/>
                  </a:lnTo>
                  <a:lnTo>
                    <a:pt x="0" y="712"/>
                  </a:lnTo>
                  <a:lnTo>
                    <a:pt x="8" y="728"/>
                  </a:lnTo>
                  <a:lnTo>
                    <a:pt x="24" y="736"/>
                  </a:lnTo>
                  <a:lnTo>
                    <a:pt x="40" y="744"/>
                  </a:lnTo>
                  <a:lnTo>
                    <a:pt x="56" y="776"/>
                  </a:lnTo>
                  <a:lnTo>
                    <a:pt x="64" y="784"/>
                  </a:lnTo>
                  <a:lnTo>
                    <a:pt x="64" y="792"/>
                  </a:lnTo>
                  <a:lnTo>
                    <a:pt x="48" y="800"/>
                  </a:lnTo>
                  <a:lnTo>
                    <a:pt x="56" y="816"/>
                  </a:lnTo>
                  <a:lnTo>
                    <a:pt x="64" y="816"/>
                  </a:lnTo>
                  <a:lnTo>
                    <a:pt x="72" y="816"/>
                  </a:lnTo>
                  <a:lnTo>
                    <a:pt x="88" y="832"/>
                  </a:lnTo>
                  <a:lnTo>
                    <a:pt x="136" y="856"/>
                  </a:lnTo>
                  <a:lnTo>
                    <a:pt x="144" y="856"/>
                  </a:lnTo>
                  <a:lnTo>
                    <a:pt x="136" y="872"/>
                  </a:lnTo>
                  <a:lnTo>
                    <a:pt x="128" y="880"/>
                  </a:lnTo>
                  <a:lnTo>
                    <a:pt x="120" y="888"/>
                  </a:lnTo>
                  <a:lnTo>
                    <a:pt x="112" y="896"/>
                  </a:lnTo>
                  <a:lnTo>
                    <a:pt x="128" y="896"/>
                  </a:lnTo>
                  <a:lnTo>
                    <a:pt x="120" y="912"/>
                  </a:lnTo>
                  <a:lnTo>
                    <a:pt x="104" y="928"/>
                  </a:lnTo>
                  <a:lnTo>
                    <a:pt x="120" y="944"/>
                  </a:lnTo>
                  <a:lnTo>
                    <a:pt x="144" y="952"/>
                  </a:lnTo>
                  <a:lnTo>
                    <a:pt x="160" y="976"/>
                  </a:lnTo>
                  <a:lnTo>
                    <a:pt x="160" y="984"/>
                  </a:lnTo>
                  <a:lnTo>
                    <a:pt x="168" y="992"/>
                  </a:lnTo>
                  <a:lnTo>
                    <a:pt x="184" y="992"/>
                  </a:lnTo>
                  <a:lnTo>
                    <a:pt x="192" y="1000"/>
                  </a:lnTo>
                  <a:lnTo>
                    <a:pt x="200" y="1016"/>
                  </a:lnTo>
                  <a:lnTo>
                    <a:pt x="200" y="1024"/>
                  </a:lnTo>
                  <a:lnTo>
                    <a:pt x="208" y="1032"/>
                  </a:lnTo>
                  <a:lnTo>
                    <a:pt x="224" y="1032"/>
                  </a:lnTo>
                  <a:lnTo>
                    <a:pt x="240" y="1024"/>
                  </a:lnTo>
                  <a:lnTo>
                    <a:pt x="248" y="1032"/>
                  </a:lnTo>
                  <a:lnTo>
                    <a:pt x="248" y="1040"/>
                  </a:lnTo>
                  <a:lnTo>
                    <a:pt x="256" y="1024"/>
                  </a:lnTo>
                  <a:lnTo>
                    <a:pt x="272" y="1008"/>
                  </a:lnTo>
                  <a:lnTo>
                    <a:pt x="256" y="976"/>
                  </a:lnTo>
                  <a:lnTo>
                    <a:pt x="224" y="936"/>
                  </a:lnTo>
                  <a:lnTo>
                    <a:pt x="240" y="912"/>
                  </a:lnTo>
                  <a:lnTo>
                    <a:pt x="256" y="904"/>
                  </a:lnTo>
                  <a:lnTo>
                    <a:pt x="256" y="896"/>
                  </a:lnTo>
                  <a:lnTo>
                    <a:pt x="256" y="904"/>
                  </a:lnTo>
                  <a:lnTo>
                    <a:pt x="256" y="896"/>
                  </a:lnTo>
                  <a:lnTo>
                    <a:pt x="240" y="888"/>
                  </a:lnTo>
                  <a:lnTo>
                    <a:pt x="256" y="856"/>
                  </a:lnTo>
                  <a:lnTo>
                    <a:pt x="296" y="840"/>
                  </a:lnTo>
                  <a:lnTo>
                    <a:pt x="328" y="832"/>
                  </a:lnTo>
                  <a:lnTo>
                    <a:pt x="352" y="848"/>
                  </a:lnTo>
                  <a:lnTo>
                    <a:pt x="376" y="840"/>
                  </a:lnTo>
                  <a:lnTo>
                    <a:pt x="400" y="848"/>
                  </a:lnTo>
                  <a:lnTo>
                    <a:pt x="432" y="840"/>
                  </a:lnTo>
                  <a:lnTo>
                    <a:pt x="424" y="816"/>
                  </a:lnTo>
                  <a:lnTo>
                    <a:pt x="440" y="784"/>
                  </a:lnTo>
                  <a:lnTo>
                    <a:pt x="488" y="760"/>
                  </a:lnTo>
                  <a:lnTo>
                    <a:pt x="536" y="752"/>
                  </a:lnTo>
                  <a:lnTo>
                    <a:pt x="568" y="792"/>
                  </a:lnTo>
                  <a:lnTo>
                    <a:pt x="608" y="776"/>
                  </a:lnTo>
                  <a:lnTo>
                    <a:pt x="624" y="776"/>
                  </a:lnTo>
                  <a:lnTo>
                    <a:pt x="640" y="808"/>
                  </a:lnTo>
                  <a:lnTo>
                    <a:pt x="656" y="848"/>
                  </a:lnTo>
                  <a:lnTo>
                    <a:pt x="696" y="848"/>
                  </a:lnTo>
                  <a:lnTo>
                    <a:pt x="728" y="864"/>
                  </a:lnTo>
                  <a:lnTo>
                    <a:pt x="760" y="864"/>
                  </a:lnTo>
                  <a:lnTo>
                    <a:pt x="760" y="888"/>
                  </a:lnTo>
                  <a:lnTo>
                    <a:pt x="768" y="888"/>
                  </a:lnTo>
                  <a:lnTo>
                    <a:pt x="776" y="872"/>
                  </a:lnTo>
                  <a:lnTo>
                    <a:pt x="808" y="856"/>
                  </a:lnTo>
                  <a:lnTo>
                    <a:pt x="848" y="848"/>
                  </a:lnTo>
                  <a:lnTo>
                    <a:pt x="880" y="864"/>
                  </a:lnTo>
                  <a:lnTo>
                    <a:pt x="896" y="840"/>
                  </a:lnTo>
                  <a:lnTo>
                    <a:pt x="912" y="824"/>
                  </a:lnTo>
                  <a:lnTo>
                    <a:pt x="960" y="840"/>
                  </a:lnTo>
                  <a:lnTo>
                    <a:pt x="976" y="856"/>
                  </a:lnTo>
                  <a:lnTo>
                    <a:pt x="1016" y="856"/>
                  </a:lnTo>
                  <a:lnTo>
                    <a:pt x="1040" y="880"/>
                  </a:lnTo>
                  <a:lnTo>
                    <a:pt x="1104" y="864"/>
                  </a:lnTo>
                  <a:lnTo>
                    <a:pt x="1128" y="872"/>
                  </a:lnTo>
                  <a:lnTo>
                    <a:pt x="1136" y="864"/>
                  </a:lnTo>
                  <a:lnTo>
                    <a:pt x="1160" y="864"/>
                  </a:lnTo>
                  <a:lnTo>
                    <a:pt x="1184" y="816"/>
                  </a:lnTo>
                  <a:lnTo>
                    <a:pt x="1192" y="800"/>
                  </a:lnTo>
                  <a:lnTo>
                    <a:pt x="1232" y="800"/>
                  </a:lnTo>
                  <a:lnTo>
                    <a:pt x="1272" y="872"/>
                  </a:lnTo>
                  <a:lnTo>
                    <a:pt x="1304" y="880"/>
                  </a:lnTo>
                  <a:lnTo>
                    <a:pt x="1312" y="896"/>
                  </a:lnTo>
                  <a:lnTo>
                    <a:pt x="1360" y="888"/>
                  </a:lnTo>
                  <a:lnTo>
                    <a:pt x="1336" y="952"/>
                  </a:lnTo>
                  <a:lnTo>
                    <a:pt x="1320" y="952"/>
                  </a:lnTo>
                  <a:lnTo>
                    <a:pt x="1304" y="1000"/>
                  </a:lnTo>
                  <a:lnTo>
                    <a:pt x="1312" y="1000"/>
                  </a:lnTo>
                  <a:lnTo>
                    <a:pt x="1320" y="1000"/>
                  </a:lnTo>
                  <a:lnTo>
                    <a:pt x="1328" y="992"/>
                  </a:lnTo>
                  <a:lnTo>
                    <a:pt x="1344" y="1000"/>
                  </a:lnTo>
                  <a:lnTo>
                    <a:pt x="1368" y="976"/>
                  </a:lnTo>
                  <a:lnTo>
                    <a:pt x="1384" y="960"/>
                  </a:lnTo>
                  <a:lnTo>
                    <a:pt x="1416" y="920"/>
                  </a:lnTo>
                  <a:lnTo>
                    <a:pt x="1432" y="888"/>
                  </a:lnTo>
                  <a:lnTo>
                    <a:pt x="1432" y="856"/>
                  </a:lnTo>
                  <a:lnTo>
                    <a:pt x="1440" y="808"/>
                  </a:lnTo>
                  <a:lnTo>
                    <a:pt x="1440" y="792"/>
                  </a:lnTo>
                  <a:lnTo>
                    <a:pt x="1424" y="776"/>
                  </a:lnTo>
                  <a:lnTo>
                    <a:pt x="1400" y="792"/>
                  </a:lnTo>
                  <a:lnTo>
                    <a:pt x="1384" y="784"/>
                  </a:lnTo>
                  <a:lnTo>
                    <a:pt x="1376" y="768"/>
                  </a:lnTo>
                  <a:lnTo>
                    <a:pt x="1368" y="768"/>
                  </a:lnTo>
                  <a:lnTo>
                    <a:pt x="1376" y="760"/>
                  </a:lnTo>
                  <a:lnTo>
                    <a:pt x="1400" y="736"/>
                  </a:lnTo>
                  <a:lnTo>
                    <a:pt x="1416" y="720"/>
                  </a:lnTo>
                  <a:lnTo>
                    <a:pt x="1416" y="712"/>
                  </a:lnTo>
                  <a:lnTo>
                    <a:pt x="1472" y="656"/>
                  </a:lnTo>
                  <a:lnTo>
                    <a:pt x="1488" y="656"/>
                  </a:lnTo>
                  <a:lnTo>
                    <a:pt x="1528" y="656"/>
                  </a:lnTo>
                  <a:lnTo>
                    <a:pt x="1544" y="648"/>
                  </a:lnTo>
                  <a:lnTo>
                    <a:pt x="1568" y="656"/>
                  </a:lnTo>
                  <a:lnTo>
                    <a:pt x="1568" y="672"/>
                  </a:lnTo>
                  <a:lnTo>
                    <a:pt x="1608" y="664"/>
                  </a:lnTo>
                  <a:lnTo>
                    <a:pt x="1616" y="664"/>
                  </a:lnTo>
                  <a:lnTo>
                    <a:pt x="1608" y="656"/>
                  </a:lnTo>
                  <a:lnTo>
                    <a:pt x="1616" y="632"/>
                  </a:lnTo>
                  <a:lnTo>
                    <a:pt x="1624" y="608"/>
                  </a:lnTo>
                  <a:lnTo>
                    <a:pt x="1648" y="592"/>
                  </a:lnTo>
                  <a:lnTo>
                    <a:pt x="1680" y="600"/>
                  </a:lnTo>
                  <a:lnTo>
                    <a:pt x="1688" y="616"/>
                  </a:lnTo>
                  <a:lnTo>
                    <a:pt x="1704" y="600"/>
                  </a:lnTo>
                  <a:lnTo>
                    <a:pt x="1736" y="576"/>
                  </a:lnTo>
                  <a:lnTo>
                    <a:pt x="1736" y="608"/>
                  </a:lnTo>
                  <a:lnTo>
                    <a:pt x="1712" y="632"/>
                  </a:lnTo>
                  <a:lnTo>
                    <a:pt x="1696" y="640"/>
                  </a:lnTo>
                  <a:lnTo>
                    <a:pt x="1680" y="664"/>
                  </a:lnTo>
                  <a:lnTo>
                    <a:pt x="1664" y="680"/>
                  </a:lnTo>
                  <a:lnTo>
                    <a:pt x="1648" y="696"/>
                  </a:lnTo>
                  <a:lnTo>
                    <a:pt x="1640" y="696"/>
                  </a:lnTo>
                  <a:lnTo>
                    <a:pt x="1624" y="744"/>
                  </a:lnTo>
                  <a:lnTo>
                    <a:pt x="1640" y="840"/>
                  </a:lnTo>
                  <a:lnTo>
                    <a:pt x="1664" y="808"/>
                  </a:lnTo>
                  <a:lnTo>
                    <a:pt x="1672" y="800"/>
                  </a:lnTo>
                  <a:lnTo>
                    <a:pt x="1680" y="784"/>
                  </a:lnTo>
                  <a:lnTo>
                    <a:pt x="1688" y="768"/>
                  </a:lnTo>
                  <a:lnTo>
                    <a:pt x="1704" y="760"/>
                  </a:lnTo>
                  <a:lnTo>
                    <a:pt x="1704" y="744"/>
                  </a:lnTo>
                  <a:lnTo>
                    <a:pt x="1712" y="736"/>
                  </a:lnTo>
                  <a:lnTo>
                    <a:pt x="1720" y="704"/>
                  </a:lnTo>
                  <a:lnTo>
                    <a:pt x="1720" y="696"/>
                  </a:lnTo>
                  <a:lnTo>
                    <a:pt x="1704" y="696"/>
                  </a:lnTo>
                  <a:lnTo>
                    <a:pt x="1720" y="656"/>
                  </a:lnTo>
                  <a:lnTo>
                    <a:pt x="1728" y="648"/>
                  </a:lnTo>
                  <a:lnTo>
                    <a:pt x="1744" y="640"/>
                  </a:lnTo>
                  <a:lnTo>
                    <a:pt x="1752" y="640"/>
                  </a:lnTo>
                  <a:lnTo>
                    <a:pt x="1760" y="648"/>
                  </a:lnTo>
                  <a:lnTo>
                    <a:pt x="1784" y="624"/>
                  </a:lnTo>
                  <a:lnTo>
                    <a:pt x="1808" y="648"/>
                  </a:lnTo>
                  <a:lnTo>
                    <a:pt x="1816" y="624"/>
                  </a:lnTo>
                  <a:lnTo>
                    <a:pt x="1832" y="624"/>
                  </a:lnTo>
                  <a:lnTo>
                    <a:pt x="1856" y="592"/>
                  </a:lnTo>
                  <a:lnTo>
                    <a:pt x="1888" y="576"/>
                  </a:lnTo>
                  <a:lnTo>
                    <a:pt x="1904" y="576"/>
                  </a:lnTo>
                  <a:lnTo>
                    <a:pt x="1920" y="584"/>
                  </a:lnTo>
                  <a:lnTo>
                    <a:pt x="1920" y="576"/>
                  </a:lnTo>
                  <a:lnTo>
                    <a:pt x="1920" y="560"/>
                  </a:lnTo>
                  <a:lnTo>
                    <a:pt x="1912" y="536"/>
                  </a:lnTo>
                  <a:lnTo>
                    <a:pt x="1896" y="520"/>
                  </a:lnTo>
                  <a:lnTo>
                    <a:pt x="1912" y="512"/>
                  </a:lnTo>
                  <a:lnTo>
                    <a:pt x="1928" y="504"/>
                  </a:lnTo>
                  <a:close/>
                </a:path>
              </a:pathLst>
            </a:custGeom>
            <a:grpFill/>
            <a:ln w="6350"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141" name="Freeform 689"/>
            <p:cNvSpPr>
              <a:spLocks/>
            </p:cNvSpPr>
            <p:nvPr/>
          </p:nvSpPr>
          <p:spPr bwMode="auto">
            <a:xfrm>
              <a:off x="5331407" y="2896229"/>
              <a:ext cx="53734" cy="10966"/>
            </a:xfrm>
            <a:custGeom>
              <a:avLst/>
              <a:gdLst>
                <a:gd name="T0" fmla="*/ 2147483647 w 40"/>
                <a:gd name="T1" fmla="*/ 2147483647 h 8"/>
                <a:gd name="T2" fmla="*/ 2147483647 w 40"/>
                <a:gd name="T3" fmla="*/ 2147483647 h 8"/>
                <a:gd name="T4" fmla="*/ 2147483647 w 40"/>
                <a:gd name="T5" fmla="*/ 0 h 8"/>
                <a:gd name="T6" fmla="*/ 0 w 40"/>
                <a:gd name="T7" fmla="*/ 2147483647 h 8"/>
                <a:gd name="T8" fmla="*/ 2147483647 w 40"/>
                <a:gd name="T9" fmla="*/ 2147483647 h 8"/>
                <a:gd name="T10" fmla="*/ 0 60000 65536"/>
                <a:gd name="T11" fmla="*/ 0 60000 65536"/>
                <a:gd name="T12" fmla="*/ 0 60000 65536"/>
                <a:gd name="T13" fmla="*/ 0 60000 65536"/>
                <a:gd name="T14" fmla="*/ 0 60000 65536"/>
                <a:gd name="T15" fmla="*/ 0 w 40"/>
                <a:gd name="T16" fmla="*/ 0 h 8"/>
                <a:gd name="T17" fmla="*/ 40 w 40"/>
                <a:gd name="T18" fmla="*/ 8 h 8"/>
              </a:gdLst>
              <a:ahLst/>
              <a:cxnLst>
                <a:cxn ang="T10">
                  <a:pos x="T0" y="T1"/>
                </a:cxn>
                <a:cxn ang="T11">
                  <a:pos x="T2" y="T3"/>
                </a:cxn>
                <a:cxn ang="T12">
                  <a:pos x="T4" y="T5"/>
                </a:cxn>
                <a:cxn ang="T13">
                  <a:pos x="T6" y="T7"/>
                </a:cxn>
                <a:cxn ang="T14">
                  <a:pos x="T8" y="T9"/>
                </a:cxn>
              </a:cxnLst>
              <a:rect l="T15" t="T16" r="T17" b="T18"/>
              <a:pathLst>
                <a:path w="40" h="8">
                  <a:moveTo>
                    <a:pt x="8" y="8"/>
                  </a:moveTo>
                  <a:lnTo>
                    <a:pt x="24" y="8"/>
                  </a:lnTo>
                  <a:lnTo>
                    <a:pt x="40" y="0"/>
                  </a:lnTo>
                  <a:lnTo>
                    <a:pt x="0" y="8"/>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2" name="Freeform 690"/>
            <p:cNvSpPr>
              <a:spLocks/>
            </p:cNvSpPr>
            <p:nvPr/>
          </p:nvSpPr>
          <p:spPr bwMode="auto">
            <a:xfrm>
              <a:off x="5256837" y="2445520"/>
              <a:ext cx="697448" cy="493477"/>
            </a:xfrm>
            <a:custGeom>
              <a:avLst/>
              <a:gdLst>
                <a:gd name="T0" fmla="*/ 2147483647 w 520"/>
                <a:gd name="T1" fmla="*/ 2147483647 h 368"/>
                <a:gd name="T2" fmla="*/ 2147483647 w 520"/>
                <a:gd name="T3" fmla="*/ 2147483647 h 368"/>
                <a:gd name="T4" fmla="*/ 2147483647 w 520"/>
                <a:gd name="T5" fmla="*/ 2147483647 h 368"/>
                <a:gd name="T6" fmla="*/ 2147483647 w 520"/>
                <a:gd name="T7" fmla="*/ 2147483647 h 368"/>
                <a:gd name="T8" fmla="*/ 2147483647 w 520"/>
                <a:gd name="T9" fmla="*/ 2147483647 h 368"/>
                <a:gd name="T10" fmla="*/ 2147483647 w 520"/>
                <a:gd name="T11" fmla="*/ 2147483647 h 368"/>
                <a:gd name="T12" fmla="*/ 2147483647 w 520"/>
                <a:gd name="T13" fmla="*/ 2147483647 h 368"/>
                <a:gd name="T14" fmla="*/ 2147483647 w 520"/>
                <a:gd name="T15" fmla="*/ 2147483647 h 368"/>
                <a:gd name="T16" fmla="*/ 2147483647 w 520"/>
                <a:gd name="T17" fmla="*/ 2147483647 h 368"/>
                <a:gd name="T18" fmla="*/ 2147483647 w 520"/>
                <a:gd name="T19" fmla="*/ 2147483647 h 368"/>
                <a:gd name="T20" fmla="*/ 2147483647 w 520"/>
                <a:gd name="T21" fmla="*/ 2147483647 h 368"/>
                <a:gd name="T22" fmla="*/ 2147483647 w 520"/>
                <a:gd name="T23" fmla="*/ 2147483647 h 368"/>
                <a:gd name="T24" fmla="*/ 2147483647 w 520"/>
                <a:gd name="T25" fmla="*/ 2147483647 h 368"/>
                <a:gd name="T26" fmla="*/ 2147483647 w 520"/>
                <a:gd name="T27" fmla="*/ 2147483647 h 368"/>
                <a:gd name="T28" fmla="*/ 2147483647 w 520"/>
                <a:gd name="T29" fmla="*/ 2147483647 h 368"/>
                <a:gd name="T30" fmla="*/ 0 w 520"/>
                <a:gd name="T31" fmla="*/ 2147483647 h 368"/>
                <a:gd name="T32" fmla="*/ 2147483647 w 520"/>
                <a:gd name="T33" fmla="*/ 2147483647 h 368"/>
                <a:gd name="T34" fmla="*/ 2147483647 w 520"/>
                <a:gd name="T35" fmla="*/ 2147483647 h 368"/>
                <a:gd name="T36" fmla="*/ 2147483647 w 520"/>
                <a:gd name="T37" fmla="*/ 2147483647 h 368"/>
                <a:gd name="T38" fmla="*/ 2147483647 w 520"/>
                <a:gd name="T39" fmla="*/ 2147483647 h 368"/>
                <a:gd name="T40" fmla="*/ 2147483647 w 520"/>
                <a:gd name="T41" fmla="*/ 2147483647 h 368"/>
                <a:gd name="T42" fmla="*/ 2147483647 w 520"/>
                <a:gd name="T43" fmla="*/ 2147483647 h 368"/>
                <a:gd name="T44" fmla="*/ 2147483647 w 520"/>
                <a:gd name="T45" fmla="*/ 2147483647 h 368"/>
                <a:gd name="T46" fmla="*/ 2147483647 w 520"/>
                <a:gd name="T47" fmla="*/ 2147483647 h 368"/>
                <a:gd name="T48" fmla="*/ 2147483647 w 520"/>
                <a:gd name="T49" fmla="*/ 2147483647 h 368"/>
                <a:gd name="T50" fmla="*/ 2147483647 w 520"/>
                <a:gd name="T51" fmla="*/ 2147483647 h 368"/>
                <a:gd name="T52" fmla="*/ 2147483647 w 520"/>
                <a:gd name="T53" fmla="*/ 2147483647 h 368"/>
                <a:gd name="T54" fmla="*/ 2147483647 w 520"/>
                <a:gd name="T55" fmla="*/ 2147483647 h 368"/>
                <a:gd name="T56" fmla="*/ 2147483647 w 520"/>
                <a:gd name="T57" fmla="*/ 2147483647 h 368"/>
                <a:gd name="T58" fmla="*/ 2147483647 w 520"/>
                <a:gd name="T59" fmla="*/ 2147483647 h 368"/>
                <a:gd name="T60" fmla="*/ 2147483647 w 520"/>
                <a:gd name="T61" fmla="*/ 2147483647 h 368"/>
                <a:gd name="T62" fmla="*/ 2147483647 w 520"/>
                <a:gd name="T63" fmla="*/ 2147483647 h 368"/>
                <a:gd name="T64" fmla="*/ 2147483647 w 520"/>
                <a:gd name="T65" fmla="*/ 2147483647 h 368"/>
                <a:gd name="T66" fmla="*/ 2147483647 w 520"/>
                <a:gd name="T67" fmla="*/ 2147483647 h 368"/>
                <a:gd name="T68" fmla="*/ 2147483647 w 520"/>
                <a:gd name="T69" fmla="*/ 2147483647 h 3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0"/>
                <a:gd name="T106" fmla="*/ 0 h 368"/>
                <a:gd name="T107" fmla="*/ 520 w 520"/>
                <a:gd name="T108" fmla="*/ 368 h 3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0" h="368">
                  <a:moveTo>
                    <a:pt x="360" y="320"/>
                  </a:moveTo>
                  <a:lnTo>
                    <a:pt x="352" y="312"/>
                  </a:lnTo>
                  <a:lnTo>
                    <a:pt x="352" y="296"/>
                  </a:lnTo>
                  <a:lnTo>
                    <a:pt x="384" y="288"/>
                  </a:lnTo>
                  <a:lnTo>
                    <a:pt x="408" y="272"/>
                  </a:lnTo>
                  <a:lnTo>
                    <a:pt x="424" y="256"/>
                  </a:lnTo>
                  <a:lnTo>
                    <a:pt x="432" y="208"/>
                  </a:lnTo>
                  <a:lnTo>
                    <a:pt x="456" y="200"/>
                  </a:lnTo>
                  <a:lnTo>
                    <a:pt x="464" y="160"/>
                  </a:lnTo>
                  <a:lnTo>
                    <a:pt x="496" y="168"/>
                  </a:lnTo>
                  <a:lnTo>
                    <a:pt x="504" y="144"/>
                  </a:lnTo>
                  <a:lnTo>
                    <a:pt x="520" y="136"/>
                  </a:lnTo>
                  <a:lnTo>
                    <a:pt x="520" y="120"/>
                  </a:lnTo>
                  <a:lnTo>
                    <a:pt x="488" y="112"/>
                  </a:lnTo>
                  <a:lnTo>
                    <a:pt x="456" y="96"/>
                  </a:lnTo>
                  <a:lnTo>
                    <a:pt x="416" y="96"/>
                  </a:lnTo>
                  <a:lnTo>
                    <a:pt x="400" y="56"/>
                  </a:lnTo>
                  <a:lnTo>
                    <a:pt x="384" y="24"/>
                  </a:lnTo>
                  <a:lnTo>
                    <a:pt x="368" y="24"/>
                  </a:lnTo>
                  <a:lnTo>
                    <a:pt x="328" y="40"/>
                  </a:lnTo>
                  <a:lnTo>
                    <a:pt x="296" y="0"/>
                  </a:lnTo>
                  <a:lnTo>
                    <a:pt x="248" y="16"/>
                  </a:lnTo>
                  <a:lnTo>
                    <a:pt x="200" y="32"/>
                  </a:lnTo>
                  <a:lnTo>
                    <a:pt x="184" y="64"/>
                  </a:lnTo>
                  <a:lnTo>
                    <a:pt x="192" y="96"/>
                  </a:lnTo>
                  <a:lnTo>
                    <a:pt x="160" y="96"/>
                  </a:lnTo>
                  <a:lnTo>
                    <a:pt x="136" y="96"/>
                  </a:lnTo>
                  <a:lnTo>
                    <a:pt x="112" y="96"/>
                  </a:lnTo>
                  <a:lnTo>
                    <a:pt x="88" y="80"/>
                  </a:lnTo>
                  <a:lnTo>
                    <a:pt x="56" y="88"/>
                  </a:lnTo>
                  <a:lnTo>
                    <a:pt x="16" y="104"/>
                  </a:lnTo>
                  <a:lnTo>
                    <a:pt x="0" y="136"/>
                  </a:lnTo>
                  <a:lnTo>
                    <a:pt x="16" y="152"/>
                  </a:lnTo>
                  <a:lnTo>
                    <a:pt x="24" y="168"/>
                  </a:lnTo>
                  <a:lnTo>
                    <a:pt x="56" y="168"/>
                  </a:lnTo>
                  <a:lnTo>
                    <a:pt x="80" y="168"/>
                  </a:lnTo>
                  <a:lnTo>
                    <a:pt x="104" y="200"/>
                  </a:lnTo>
                  <a:lnTo>
                    <a:pt x="80" y="200"/>
                  </a:lnTo>
                  <a:lnTo>
                    <a:pt x="64" y="200"/>
                  </a:lnTo>
                  <a:lnTo>
                    <a:pt x="56" y="208"/>
                  </a:lnTo>
                  <a:lnTo>
                    <a:pt x="64" y="240"/>
                  </a:lnTo>
                  <a:lnTo>
                    <a:pt x="80" y="256"/>
                  </a:lnTo>
                  <a:lnTo>
                    <a:pt x="80" y="288"/>
                  </a:lnTo>
                  <a:lnTo>
                    <a:pt x="96" y="304"/>
                  </a:lnTo>
                  <a:lnTo>
                    <a:pt x="96" y="336"/>
                  </a:lnTo>
                  <a:lnTo>
                    <a:pt x="96" y="328"/>
                  </a:lnTo>
                  <a:lnTo>
                    <a:pt x="120" y="320"/>
                  </a:lnTo>
                  <a:lnTo>
                    <a:pt x="136" y="320"/>
                  </a:lnTo>
                  <a:lnTo>
                    <a:pt x="152" y="328"/>
                  </a:lnTo>
                  <a:lnTo>
                    <a:pt x="168" y="344"/>
                  </a:lnTo>
                  <a:lnTo>
                    <a:pt x="184" y="344"/>
                  </a:lnTo>
                  <a:lnTo>
                    <a:pt x="184" y="360"/>
                  </a:lnTo>
                  <a:lnTo>
                    <a:pt x="192" y="360"/>
                  </a:lnTo>
                  <a:lnTo>
                    <a:pt x="208" y="368"/>
                  </a:lnTo>
                  <a:lnTo>
                    <a:pt x="216" y="360"/>
                  </a:lnTo>
                  <a:lnTo>
                    <a:pt x="232" y="352"/>
                  </a:lnTo>
                  <a:lnTo>
                    <a:pt x="240" y="328"/>
                  </a:lnTo>
                  <a:lnTo>
                    <a:pt x="256" y="336"/>
                  </a:lnTo>
                  <a:lnTo>
                    <a:pt x="264" y="336"/>
                  </a:lnTo>
                  <a:lnTo>
                    <a:pt x="272" y="344"/>
                  </a:lnTo>
                  <a:lnTo>
                    <a:pt x="288" y="336"/>
                  </a:lnTo>
                  <a:lnTo>
                    <a:pt x="296" y="328"/>
                  </a:lnTo>
                  <a:lnTo>
                    <a:pt x="312" y="320"/>
                  </a:lnTo>
                  <a:lnTo>
                    <a:pt x="320" y="336"/>
                  </a:lnTo>
                  <a:lnTo>
                    <a:pt x="328" y="336"/>
                  </a:lnTo>
                  <a:lnTo>
                    <a:pt x="344" y="328"/>
                  </a:lnTo>
                  <a:lnTo>
                    <a:pt x="352" y="328"/>
                  </a:lnTo>
                  <a:lnTo>
                    <a:pt x="352" y="336"/>
                  </a:lnTo>
                  <a:lnTo>
                    <a:pt x="360" y="328"/>
                  </a:lnTo>
                  <a:lnTo>
                    <a:pt x="360" y="32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3" name="Freeform 691"/>
            <p:cNvSpPr>
              <a:spLocks/>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4" name="Freeform 692"/>
            <p:cNvSpPr>
              <a:spLocks/>
            </p:cNvSpPr>
            <p:nvPr/>
          </p:nvSpPr>
          <p:spPr bwMode="auto">
            <a:xfrm>
              <a:off x="4741428" y="2627558"/>
              <a:ext cx="10966" cy="1096"/>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5" name="Freeform 693"/>
            <p:cNvSpPr>
              <a:spLocks/>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6" name="Rectangle 694"/>
            <p:cNvSpPr>
              <a:spLocks noChangeArrowheads="1"/>
            </p:cNvSpPr>
            <p:nvPr/>
          </p:nvSpPr>
          <p:spPr bwMode="auto">
            <a:xfrm>
              <a:off x="4741428" y="2627558"/>
              <a:ext cx="10966" cy="0"/>
            </a:xfrm>
            <a:prstGeom prst="rect">
              <a:avLst/>
            </a:prstGeom>
            <a:grpFill/>
            <a:ln w="6350">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47" name="Freeform 695"/>
            <p:cNvSpPr>
              <a:spLocks/>
            </p:cNvSpPr>
            <p:nvPr/>
          </p:nvSpPr>
          <p:spPr bwMode="auto">
            <a:xfrm>
              <a:off x="4622993" y="2627558"/>
              <a:ext cx="129401" cy="53734"/>
            </a:xfrm>
            <a:custGeom>
              <a:avLst/>
              <a:gdLst>
                <a:gd name="T0" fmla="*/ 2147483647 w 96"/>
                <a:gd name="T1" fmla="*/ 2147483647 h 40"/>
                <a:gd name="T2" fmla="*/ 2147483647 w 96"/>
                <a:gd name="T3" fmla="*/ 2147483647 h 40"/>
                <a:gd name="T4" fmla="*/ 2147483647 w 96"/>
                <a:gd name="T5" fmla="*/ 2147483647 h 40"/>
                <a:gd name="T6" fmla="*/ 2147483647 w 96"/>
                <a:gd name="T7" fmla="*/ 0 h 40"/>
                <a:gd name="T8" fmla="*/ 2147483647 w 96"/>
                <a:gd name="T9" fmla="*/ 0 h 40"/>
                <a:gd name="T10" fmla="*/ 2147483647 w 96"/>
                <a:gd name="T11" fmla="*/ 0 h 40"/>
                <a:gd name="T12" fmla="*/ 2147483647 w 96"/>
                <a:gd name="T13" fmla="*/ 0 h 40"/>
                <a:gd name="T14" fmla="*/ 2147483647 w 96"/>
                <a:gd name="T15" fmla="*/ 2147483647 h 40"/>
                <a:gd name="T16" fmla="*/ 2147483647 w 96"/>
                <a:gd name="T17" fmla="*/ 2147483647 h 40"/>
                <a:gd name="T18" fmla="*/ 2147483647 w 96"/>
                <a:gd name="T19" fmla="*/ 2147483647 h 40"/>
                <a:gd name="T20" fmla="*/ 2147483647 w 96"/>
                <a:gd name="T21" fmla="*/ 2147483647 h 40"/>
                <a:gd name="T22" fmla="*/ 2147483647 w 96"/>
                <a:gd name="T23" fmla="*/ 2147483647 h 40"/>
                <a:gd name="T24" fmla="*/ 2147483647 w 96"/>
                <a:gd name="T25" fmla="*/ 2147483647 h 40"/>
                <a:gd name="T26" fmla="*/ 2147483647 w 96"/>
                <a:gd name="T27" fmla="*/ 2147483647 h 40"/>
                <a:gd name="T28" fmla="*/ 2147483647 w 96"/>
                <a:gd name="T29" fmla="*/ 2147483647 h 40"/>
                <a:gd name="T30" fmla="*/ 0 w 96"/>
                <a:gd name="T31" fmla="*/ 2147483647 h 40"/>
                <a:gd name="T32" fmla="*/ 2147483647 w 96"/>
                <a:gd name="T33" fmla="*/ 2147483647 h 40"/>
                <a:gd name="T34" fmla="*/ 2147483647 w 96"/>
                <a:gd name="T35" fmla="*/ 2147483647 h 40"/>
                <a:gd name="T36" fmla="*/ 2147483647 w 96"/>
                <a:gd name="T37" fmla="*/ 2147483647 h 40"/>
                <a:gd name="T38" fmla="*/ 2147483647 w 96"/>
                <a:gd name="T39" fmla="*/ 2147483647 h 40"/>
                <a:gd name="T40" fmla="*/ 2147483647 w 96"/>
                <a:gd name="T41" fmla="*/ 2147483647 h 40"/>
                <a:gd name="T42" fmla="*/ 2147483647 w 96"/>
                <a:gd name="T43" fmla="*/ 2147483647 h 40"/>
                <a:gd name="T44" fmla="*/ 2147483647 w 96"/>
                <a:gd name="T45" fmla="*/ 2147483647 h 40"/>
                <a:gd name="T46" fmla="*/ 2147483647 w 96"/>
                <a:gd name="T47" fmla="*/ 2147483647 h 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6"/>
                <a:gd name="T73" fmla="*/ 0 h 40"/>
                <a:gd name="T74" fmla="*/ 96 w 96"/>
                <a:gd name="T75" fmla="*/ 40 h 4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6" h="40">
                  <a:moveTo>
                    <a:pt x="96" y="24"/>
                  </a:moveTo>
                  <a:lnTo>
                    <a:pt x="96" y="16"/>
                  </a:lnTo>
                  <a:lnTo>
                    <a:pt x="96" y="8"/>
                  </a:lnTo>
                  <a:lnTo>
                    <a:pt x="96" y="0"/>
                  </a:lnTo>
                  <a:lnTo>
                    <a:pt x="88" y="0"/>
                  </a:lnTo>
                  <a:lnTo>
                    <a:pt x="72" y="0"/>
                  </a:lnTo>
                  <a:lnTo>
                    <a:pt x="56" y="0"/>
                  </a:lnTo>
                  <a:lnTo>
                    <a:pt x="56" y="8"/>
                  </a:lnTo>
                  <a:lnTo>
                    <a:pt x="48" y="8"/>
                  </a:lnTo>
                  <a:lnTo>
                    <a:pt x="48" y="16"/>
                  </a:lnTo>
                  <a:lnTo>
                    <a:pt x="48" y="24"/>
                  </a:lnTo>
                  <a:lnTo>
                    <a:pt x="40" y="24"/>
                  </a:lnTo>
                  <a:lnTo>
                    <a:pt x="24" y="24"/>
                  </a:lnTo>
                  <a:lnTo>
                    <a:pt x="16" y="24"/>
                  </a:lnTo>
                  <a:lnTo>
                    <a:pt x="8" y="24"/>
                  </a:lnTo>
                  <a:lnTo>
                    <a:pt x="0" y="24"/>
                  </a:lnTo>
                  <a:lnTo>
                    <a:pt x="8" y="32"/>
                  </a:lnTo>
                  <a:lnTo>
                    <a:pt x="16" y="40"/>
                  </a:lnTo>
                  <a:lnTo>
                    <a:pt x="24" y="40"/>
                  </a:lnTo>
                  <a:lnTo>
                    <a:pt x="40" y="40"/>
                  </a:lnTo>
                  <a:lnTo>
                    <a:pt x="56" y="40"/>
                  </a:lnTo>
                  <a:lnTo>
                    <a:pt x="72" y="40"/>
                  </a:lnTo>
                  <a:lnTo>
                    <a:pt x="88" y="32"/>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8" name="Freeform 696"/>
            <p:cNvSpPr>
              <a:spLocks/>
            </p:cNvSpPr>
            <p:nvPr/>
          </p:nvSpPr>
          <p:spPr bwMode="auto">
            <a:xfrm>
              <a:off x="4386124" y="2562857"/>
              <a:ext cx="216033" cy="225903"/>
            </a:xfrm>
            <a:custGeom>
              <a:avLst/>
              <a:gdLst>
                <a:gd name="T0" fmla="*/ 2147483647 w 161"/>
                <a:gd name="T1" fmla="*/ 2147483647 h 168"/>
                <a:gd name="T2" fmla="*/ 2147483647 w 161"/>
                <a:gd name="T3" fmla="*/ 2147483647 h 168"/>
                <a:gd name="T4" fmla="*/ 2147483647 w 161"/>
                <a:gd name="T5" fmla="*/ 2147483647 h 168"/>
                <a:gd name="T6" fmla="*/ 2147483647 w 161"/>
                <a:gd name="T7" fmla="*/ 2147483647 h 168"/>
                <a:gd name="T8" fmla="*/ 2147483647 w 161"/>
                <a:gd name="T9" fmla="*/ 2147483647 h 168"/>
                <a:gd name="T10" fmla="*/ 2147483647 w 161"/>
                <a:gd name="T11" fmla="*/ 2147483647 h 168"/>
                <a:gd name="T12" fmla="*/ 2147483647 w 161"/>
                <a:gd name="T13" fmla="*/ 2147483647 h 168"/>
                <a:gd name="T14" fmla="*/ 2147483647 w 161"/>
                <a:gd name="T15" fmla="*/ 2147483647 h 168"/>
                <a:gd name="T16" fmla="*/ 2147483647 w 161"/>
                <a:gd name="T17" fmla="*/ 2147483647 h 168"/>
                <a:gd name="T18" fmla="*/ 2147483647 w 161"/>
                <a:gd name="T19" fmla="*/ 2147483647 h 168"/>
                <a:gd name="T20" fmla="*/ 2147483647 w 161"/>
                <a:gd name="T21" fmla="*/ 2147483647 h 168"/>
                <a:gd name="T22" fmla="*/ 2147483647 w 161"/>
                <a:gd name="T23" fmla="*/ 2147483647 h 168"/>
                <a:gd name="T24" fmla="*/ 2147483647 w 161"/>
                <a:gd name="T25" fmla="*/ 2147483647 h 168"/>
                <a:gd name="T26" fmla="*/ 2147483647 w 161"/>
                <a:gd name="T27" fmla="*/ 2147483647 h 168"/>
                <a:gd name="T28" fmla="*/ 2147483647 w 161"/>
                <a:gd name="T29" fmla="*/ 2147483647 h 168"/>
                <a:gd name="T30" fmla="*/ 2147483647 w 161"/>
                <a:gd name="T31" fmla="*/ 2147483647 h 168"/>
                <a:gd name="T32" fmla="*/ 2147483647 w 161"/>
                <a:gd name="T33" fmla="*/ 0 h 168"/>
                <a:gd name="T34" fmla="*/ 2147483647 w 161"/>
                <a:gd name="T35" fmla="*/ 2147483647 h 168"/>
                <a:gd name="T36" fmla="*/ 2147483647 w 161"/>
                <a:gd name="T37" fmla="*/ 2147483647 h 168"/>
                <a:gd name="T38" fmla="*/ 2147483647 w 161"/>
                <a:gd name="T39" fmla="*/ 2147483647 h 168"/>
                <a:gd name="T40" fmla="*/ 2147483647 w 161"/>
                <a:gd name="T41" fmla="*/ 2147483647 h 168"/>
                <a:gd name="T42" fmla="*/ 2147483647 w 161"/>
                <a:gd name="T43" fmla="*/ 2147483647 h 168"/>
                <a:gd name="T44" fmla="*/ 2147483647 w 161"/>
                <a:gd name="T45" fmla="*/ 2147483647 h 168"/>
                <a:gd name="T46" fmla="*/ 2147483647 w 161"/>
                <a:gd name="T47" fmla="*/ 2147483647 h 168"/>
                <a:gd name="T48" fmla="*/ 2147483647 w 161"/>
                <a:gd name="T49" fmla="*/ 2147483647 h 168"/>
                <a:gd name="T50" fmla="*/ 2147483647 w 161"/>
                <a:gd name="T51" fmla="*/ 2147483647 h 168"/>
                <a:gd name="T52" fmla="*/ 2147483647 w 161"/>
                <a:gd name="T53" fmla="*/ 2147483647 h 168"/>
                <a:gd name="T54" fmla="*/ 2147483647 w 161"/>
                <a:gd name="T55" fmla="*/ 2147483647 h 168"/>
                <a:gd name="T56" fmla="*/ 2147483647 w 161"/>
                <a:gd name="T57" fmla="*/ 2147483647 h 168"/>
                <a:gd name="T58" fmla="*/ 0 w 161"/>
                <a:gd name="T59" fmla="*/ 2147483647 h 168"/>
                <a:gd name="T60" fmla="*/ 0 w 161"/>
                <a:gd name="T61" fmla="*/ 2147483647 h 168"/>
                <a:gd name="T62" fmla="*/ 2147483647 w 161"/>
                <a:gd name="T63" fmla="*/ 2147483647 h 168"/>
                <a:gd name="T64" fmla="*/ 2147483647 w 161"/>
                <a:gd name="T65" fmla="*/ 2147483647 h 168"/>
                <a:gd name="T66" fmla="*/ 2147483647 w 161"/>
                <a:gd name="T67" fmla="*/ 2147483647 h 168"/>
                <a:gd name="T68" fmla="*/ 2147483647 w 161"/>
                <a:gd name="T69" fmla="*/ 2147483647 h 168"/>
                <a:gd name="T70" fmla="*/ 2147483647 w 161"/>
                <a:gd name="T71" fmla="*/ 2147483647 h 168"/>
                <a:gd name="T72" fmla="*/ 2147483647 w 161"/>
                <a:gd name="T73" fmla="*/ 2147483647 h 168"/>
                <a:gd name="T74" fmla="*/ 2147483647 w 161"/>
                <a:gd name="T75" fmla="*/ 2147483647 h 168"/>
                <a:gd name="T76" fmla="*/ 2147483647 w 161"/>
                <a:gd name="T77" fmla="*/ 2147483647 h 168"/>
                <a:gd name="T78" fmla="*/ 2147483647 w 161"/>
                <a:gd name="T79" fmla="*/ 2147483647 h 168"/>
                <a:gd name="T80" fmla="*/ 2147483647 w 161"/>
                <a:gd name="T81" fmla="*/ 2147483647 h 168"/>
                <a:gd name="T82" fmla="*/ 2147483647 w 161"/>
                <a:gd name="T83" fmla="*/ 2147483647 h 168"/>
                <a:gd name="T84" fmla="*/ 2147483647 w 161"/>
                <a:gd name="T85" fmla="*/ 2147483647 h 168"/>
                <a:gd name="T86" fmla="*/ 2147483647 w 161"/>
                <a:gd name="T87" fmla="*/ 2147483647 h 168"/>
                <a:gd name="T88" fmla="*/ 2147483647 w 161"/>
                <a:gd name="T89" fmla="*/ 2147483647 h 168"/>
                <a:gd name="T90" fmla="*/ 2147483647 w 161"/>
                <a:gd name="T91" fmla="*/ 2147483647 h 168"/>
                <a:gd name="T92" fmla="*/ 2147483647 w 161"/>
                <a:gd name="T93" fmla="*/ 2147483647 h 168"/>
                <a:gd name="T94" fmla="*/ 2147483647 w 161"/>
                <a:gd name="T95" fmla="*/ 2147483647 h 168"/>
                <a:gd name="T96" fmla="*/ 2147483647 w 161"/>
                <a:gd name="T97" fmla="*/ 2147483647 h 168"/>
                <a:gd name="T98" fmla="*/ 2147483647 w 161"/>
                <a:gd name="T99" fmla="*/ 2147483647 h 168"/>
                <a:gd name="T100" fmla="*/ 2147483647 w 161"/>
                <a:gd name="T101" fmla="*/ 2147483647 h 168"/>
                <a:gd name="T102" fmla="*/ 2147483647 w 161"/>
                <a:gd name="T103" fmla="*/ 2147483647 h 1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1"/>
                <a:gd name="T157" fmla="*/ 0 h 168"/>
                <a:gd name="T158" fmla="*/ 161 w 161"/>
                <a:gd name="T159" fmla="*/ 168 h 1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1" h="168">
                  <a:moveTo>
                    <a:pt x="145" y="120"/>
                  </a:moveTo>
                  <a:lnTo>
                    <a:pt x="153" y="112"/>
                  </a:lnTo>
                  <a:lnTo>
                    <a:pt x="153" y="104"/>
                  </a:lnTo>
                  <a:lnTo>
                    <a:pt x="145" y="96"/>
                  </a:lnTo>
                  <a:lnTo>
                    <a:pt x="137" y="96"/>
                  </a:lnTo>
                  <a:lnTo>
                    <a:pt x="137" y="88"/>
                  </a:lnTo>
                  <a:lnTo>
                    <a:pt x="153" y="72"/>
                  </a:lnTo>
                  <a:lnTo>
                    <a:pt x="153" y="56"/>
                  </a:lnTo>
                  <a:lnTo>
                    <a:pt x="161" y="48"/>
                  </a:lnTo>
                  <a:lnTo>
                    <a:pt x="153" y="40"/>
                  </a:lnTo>
                  <a:lnTo>
                    <a:pt x="145" y="40"/>
                  </a:lnTo>
                  <a:lnTo>
                    <a:pt x="128" y="32"/>
                  </a:lnTo>
                  <a:lnTo>
                    <a:pt x="120" y="24"/>
                  </a:lnTo>
                  <a:lnTo>
                    <a:pt x="112" y="24"/>
                  </a:lnTo>
                  <a:lnTo>
                    <a:pt x="104" y="16"/>
                  </a:lnTo>
                  <a:lnTo>
                    <a:pt x="96" y="8"/>
                  </a:lnTo>
                  <a:lnTo>
                    <a:pt x="96" y="0"/>
                  </a:lnTo>
                  <a:lnTo>
                    <a:pt x="88" y="8"/>
                  </a:lnTo>
                  <a:lnTo>
                    <a:pt x="80" y="24"/>
                  </a:lnTo>
                  <a:lnTo>
                    <a:pt x="72" y="24"/>
                  </a:lnTo>
                  <a:lnTo>
                    <a:pt x="64" y="40"/>
                  </a:lnTo>
                  <a:lnTo>
                    <a:pt x="48" y="40"/>
                  </a:lnTo>
                  <a:lnTo>
                    <a:pt x="48" y="32"/>
                  </a:lnTo>
                  <a:lnTo>
                    <a:pt x="40" y="32"/>
                  </a:lnTo>
                  <a:lnTo>
                    <a:pt x="40" y="40"/>
                  </a:lnTo>
                  <a:lnTo>
                    <a:pt x="40" y="48"/>
                  </a:lnTo>
                  <a:lnTo>
                    <a:pt x="32" y="48"/>
                  </a:lnTo>
                  <a:lnTo>
                    <a:pt x="24" y="48"/>
                  </a:lnTo>
                  <a:lnTo>
                    <a:pt x="16" y="48"/>
                  </a:lnTo>
                  <a:lnTo>
                    <a:pt x="0" y="56"/>
                  </a:lnTo>
                  <a:lnTo>
                    <a:pt x="0" y="64"/>
                  </a:lnTo>
                  <a:lnTo>
                    <a:pt x="16" y="72"/>
                  </a:lnTo>
                  <a:lnTo>
                    <a:pt x="32" y="72"/>
                  </a:lnTo>
                  <a:lnTo>
                    <a:pt x="32" y="80"/>
                  </a:lnTo>
                  <a:lnTo>
                    <a:pt x="40" y="88"/>
                  </a:lnTo>
                  <a:lnTo>
                    <a:pt x="40" y="104"/>
                  </a:lnTo>
                  <a:lnTo>
                    <a:pt x="48" y="104"/>
                  </a:lnTo>
                  <a:lnTo>
                    <a:pt x="48" y="120"/>
                  </a:lnTo>
                  <a:lnTo>
                    <a:pt x="40" y="152"/>
                  </a:lnTo>
                  <a:lnTo>
                    <a:pt x="48" y="160"/>
                  </a:lnTo>
                  <a:lnTo>
                    <a:pt x="56" y="160"/>
                  </a:lnTo>
                  <a:lnTo>
                    <a:pt x="72" y="160"/>
                  </a:lnTo>
                  <a:lnTo>
                    <a:pt x="80" y="160"/>
                  </a:lnTo>
                  <a:lnTo>
                    <a:pt x="88" y="168"/>
                  </a:lnTo>
                  <a:lnTo>
                    <a:pt x="96" y="168"/>
                  </a:lnTo>
                  <a:lnTo>
                    <a:pt x="104" y="152"/>
                  </a:lnTo>
                  <a:lnTo>
                    <a:pt x="112" y="152"/>
                  </a:lnTo>
                  <a:lnTo>
                    <a:pt x="128" y="152"/>
                  </a:lnTo>
                  <a:lnTo>
                    <a:pt x="153" y="136"/>
                  </a:lnTo>
                  <a:lnTo>
                    <a:pt x="161" y="136"/>
                  </a:lnTo>
                  <a:lnTo>
                    <a:pt x="153" y="128"/>
                  </a:lnTo>
                  <a:lnTo>
                    <a:pt x="145" y="12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49" name="Freeform 697"/>
            <p:cNvSpPr>
              <a:spLocks/>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2147483647 h 144"/>
                <a:gd name="T10" fmla="*/ 2147483647 w 152"/>
                <a:gd name="T11" fmla="*/ 2147483647 h 144"/>
                <a:gd name="T12" fmla="*/ 2147483647 w 152"/>
                <a:gd name="T13" fmla="*/ 2147483647 h 144"/>
                <a:gd name="T14" fmla="*/ 2147483647 w 152"/>
                <a:gd name="T15" fmla="*/ 2147483647 h 144"/>
                <a:gd name="T16" fmla="*/ 0 w 152"/>
                <a:gd name="T17" fmla="*/ 2147483647 h 144"/>
                <a:gd name="T18" fmla="*/ 2147483647 w 152"/>
                <a:gd name="T19" fmla="*/ 2147483647 h 144"/>
                <a:gd name="T20" fmla="*/ 2147483647 w 152"/>
                <a:gd name="T21" fmla="*/ 2147483647 h 144"/>
                <a:gd name="T22" fmla="*/ 2147483647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0 h 1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52"/>
                <a:gd name="T94" fmla="*/ 0 h 144"/>
                <a:gd name="T95" fmla="*/ 152 w 152"/>
                <a:gd name="T96" fmla="*/ 144 h 14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0" name="Freeform 698"/>
            <p:cNvSpPr>
              <a:spLocks/>
            </p:cNvSpPr>
            <p:nvPr/>
          </p:nvSpPr>
          <p:spPr bwMode="auto">
            <a:xfrm>
              <a:off x="4557196" y="2455389"/>
              <a:ext cx="162299" cy="203971"/>
            </a:xfrm>
            <a:custGeom>
              <a:avLst/>
              <a:gdLst>
                <a:gd name="T0" fmla="*/ 2147483647 w 121"/>
                <a:gd name="T1" fmla="*/ 2147483647 h 152"/>
                <a:gd name="T2" fmla="*/ 2147483647 w 121"/>
                <a:gd name="T3" fmla="*/ 2147483647 h 152"/>
                <a:gd name="T4" fmla="*/ 2147483647 w 121"/>
                <a:gd name="T5" fmla="*/ 2147483647 h 152"/>
                <a:gd name="T6" fmla="*/ 2147483647 w 121"/>
                <a:gd name="T7" fmla="*/ 2147483647 h 152"/>
                <a:gd name="T8" fmla="*/ 2147483647 w 121"/>
                <a:gd name="T9" fmla="*/ 2147483647 h 152"/>
                <a:gd name="T10" fmla="*/ 2147483647 w 121"/>
                <a:gd name="T11" fmla="*/ 2147483647 h 152"/>
                <a:gd name="T12" fmla="*/ 2147483647 w 121"/>
                <a:gd name="T13" fmla="*/ 2147483647 h 152"/>
                <a:gd name="T14" fmla="*/ 2147483647 w 121"/>
                <a:gd name="T15" fmla="*/ 2147483647 h 152"/>
                <a:gd name="T16" fmla="*/ 0 w 121"/>
                <a:gd name="T17" fmla="*/ 2147483647 h 152"/>
                <a:gd name="T18" fmla="*/ 2147483647 w 121"/>
                <a:gd name="T19" fmla="*/ 2147483647 h 152"/>
                <a:gd name="T20" fmla="*/ 2147483647 w 121"/>
                <a:gd name="T21" fmla="*/ 2147483647 h 152"/>
                <a:gd name="T22" fmla="*/ 2147483647 w 121"/>
                <a:gd name="T23" fmla="*/ 2147483647 h 152"/>
                <a:gd name="T24" fmla="*/ 2147483647 w 121"/>
                <a:gd name="T25" fmla="*/ 2147483647 h 152"/>
                <a:gd name="T26" fmla="*/ 2147483647 w 121"/>
                <a:gd name="T27" fmla="*/ 2147483647 h 152"/>
                <a:gd name="T28" fmla="*/ 2147483647 w 121"/>
                <a:gd name="T29" fmla="*/ 2147483647 h 152"/>
                <a:gd name="T30" fmla="*/ 2147483647 w 121"/>
                <a:gd name="T31" fmla="*/ 2147483647 h 152"/>
                <a:gd name="T32" fmla="*/ 2147483647 w 121"/>
                <a:gd name="T33" fmla="*/ 2147483647 h 152"/>
                <a:gd name="T34" fmla="*/ 2147483647 w 121"/>
                <a:gd name="T35" fmla="*/ 2147483647 h 152"/>
                <a:gd name="T36" fmla="*/ 2147483647 w 121"/>
                <a:gd name="T37" fmla="*/ 2147483647 h 152"/>
                <a:gd name="T38" fmla="*/ 2147483647 w 121"/>
                <a:gd name="T39" fmla="*/ 2147483647 h 152"/>
                <a:gd name="T40" fmla="*/ 2147483647 w 121"/>
                <a:gd name="T41" fmla="*/ 2147483647 h 152"/>
                <a:gd name="T42" fmla="*/ 2147483647 w 121"/>
                <a:gd name="T43" fmla="*/ 2147483647 h 152"/>
                <a:gd name="T44" fmla="*/ 2147483647 w 121"/>
                <a:gd name="T45" fmla="*/ 2147483647 h 152"/>
                <a:gd name="T46" fmla="*/ 2147483647 w 121"/>
                <a:gd name="T47" fmla="*/ 2147483647 h 152"/>
                <a:gd name="T48" fmla="*/ 2147483647 w 121"/>
                <a:gd name="T49" fmla="*/ 2147483647 h 152"/>
                <a:gd name="T50" fmla="*/ 2147483647 w 121"/>
                <a:gd name="T51" fmla="*/ 2147483647 h 152"/>
                <a:gd name="T52" fmla="*/ 2147483647 w 121"/>
                <a:gd name="T53" fmla="*/ 2147483647 h 152"/>
                <a:gd name="T54" fmla="*/ 2147483647 w 121"/>
                <a:gd name="T55" fmla="*/ 2147483647 h 152"/>
                <a:gd name="T56" fmla="*/ 2147483647 w 121"/>
                <a:gd name="T57" fmla="*/ 2147483647 h 152"/>
                <a:gd name="T58" fmla="*/ 2147483647 w 121"/>
                <a:gd name="T59" fmla="*/ 2147483647 h 152"/>
                <a:gd name="T60" fmla="*/ 2147483647 w 121"/>
                <a:gd name="T61" fmla="*/ 2147483647 h 152"/>
                <a:gd name="T62" fmla="*/ 2147483647 w 121"/>
                <a:gd name="T63" fmla="*/ 2147483647 h 152"/>
                <a:gd name="T64" fmla="*/ 2147483647 w 121"/>
                <a:gd name="T65" fmla="*/ 2147483647 h 152"/>
                <a:gd name="T66" fmla="*/ 2147483647 w 121"/>
                <a:gd name="T67" fmla="*/ 2147483647 h 152"/>
                <a:gd name="T68" fmla="*/ 2147483647 w 121"/>
                <a:gd name="T69" fmla="*/ 2147483647 h 152"/>
                <a:gd name="T70" fmla="*/ 2147483647 w 121"/>
                <a:gd name="T71" fmla="*/ 2147483647 h 152"/>
                <a:gd name="T72" fmla="*/ 2147483647 w 121"/>
                <a:gd name="T73" fmla="*/ 2147483647 h 152"/>
                <a:gd name="T74" fmla="*/ 2147483647 w 121"/>
                <a:gd name="T75" fmla="*/ 2147483647 h 152"/>
                <a:gd name="T76" fmla="*/ 2147483647 w 121"/>
                <a:gd name="T77" fmla="*/ 2147483647 h 152"/>
                <a:gd name="T78" fmla="*/ 2147483647 w 121"/>
                <a:gd name="T79" fmla="*/ 2147483647 h 152"/>
                <a:gd name="T80" fmla="*/ 2147483647 w 121"/>
                <a:gd name="T81" fmla="*/ 2147483647 h 152"/>
                <a:gd name="T82" fmla="*/ 2147483647 w 121"/>
                <a:gd name="T83" fmla="*/ 2147483647 h 152"/>
                <a:gd name="T84" fmla="*/ 2147483647 w 121"/>
                <a:gd name="T85" fmla="*/ 2147483647 h 152"/>
                <a:gd name="T86" fmla="*/ 2147483647 w 121"/>
                <a:gd name="T87" fmla="*/ 2147483647 h 152"/>
                <a:gd name="T88" fmla="*/ 2147483647 w 121"/>
                <a:gd name="T89" fmla="*/ 2147483647 h 152"/>
                <a:gd name="T90" fmla="*/ 2147483647 w 121"/>
                <a:gd name="T91" fmla="*/ 0 h 152"/>
                <a:gd name="T92" fmla="*/ 2147483647 w 121"/>
                <a:gd name="T93" fmla="*/ 2147483647 h 152"/>
                <a:gd name="T94" fmla="*/ 2147483647 w 121"/>
                <a:gd name="T95" fmla="*/ 2147483647 h 152"/>
                <a:gd name="T96" fmla="*/ 2147483647 w 121"/>
                <a:gd name="T97" fmla="*/ 2147483647 h 152"/>
                <a:gd name="T98" fmla="*/ 2147483647 w 121"/>
                <a:gd name="T99" fmla="*/ 2147483647 h 152"/>
                <a:gd name="T100" fmla="*/ 2147483647 w 121"/>
                <a:gd name="T101" fmla="*/ 2147483647 h 152"/>
                <a:gd name="T102" fmla="*/ 2147483647 w 121"/>
                <a:gd name="T103" fmla="*/ 2147483647 h 1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1"/>
                <a:gd name="T157" fmla="*/ 0 h 152"/>
                <a:gd name="T158" fmla="*/ 121 w 121"/>
                <a:gd name="T159" fmla="*/ 152 h 15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1" h="152">
                  <a:moveTo>
                    <a:pt x="25" y="40"/>
                  </a:moveTo>
                  <a:lnTo>
                    <a:pt x="17" y="48"/>
                  </a:lnTo>
                  <a:lnTo>
                    <a:pt x="17" y="64"/>
                  </a:lnTo>
                  <a:lnTo>
                    <a:pt x="9" y="72"/>
                  </a:lnTo>
                  <a:lnTo>
                    <a:pt x="9" y="80"/>
                  </a:lnTo>
                  <a:lnTo>
                    <a:pt x="9" y="88"/>
                  </a:lnTo>
                  <a:lnTo>
                    <a:pt x="9" y="96"/>
                  </a:lnTo>
                  <a:lnTo>
                    <a:pt x="9" y="104"/>
                  </a:lnTo>
                  <a:lnTo>
                    <a:pt x="0" y="112"/>
                  </a:lnTo>
                  <a:lnTo>
                    <a:pt x="17" y="120"/>
                  </a:lnTo>
                  <a:lnTo>
                    <a:pt x="25" y="120"/>
                  </a:lnTo>
                  <a:lnTo>
                    <a:pt x="33" y="128"/>
                  </a:lnTo>
                  <a:lnTo>
                    <a:pt x="25" y="136"/>
                  </a:lnTo>
                  <a:lnTo>
                    <a:pt x="25" y="152"/>
                  </a:lnTo>
                  <a:lnTo>
                    <a:pt x="33" y="152"/>
                  </a:lnTo>
                  <a:lnTo>
                    <a:pt x="41" y="152"/>
                  </a:lnTo>
                  <a:lnTo>
                    <a:pt x="49" y="152"/>
                  </a:lnTo>
                  <a:lnTo>
                    <a:pt x="57" y="152"/>
                  </a:lnTo>
                  <a:lnTo>
                    <a:pt x="65" y="152"/>
                  </a:lnTo>
                  <a:lnTo>
                    <a:pt x="73" y="152"/>
                  </a:lnTo>
                  <a:lnTo>
                    <a:pt x="89" y="152"/>
                  </a:lnTo>
                  <a:lnTo>
                    <a:pt x="97" y="152"/>
                  </a:lnTo>
                  <a:lnTo>
                    <a:pt x="97" y="144"/>
                  </a:lnTo>
                  <a:lnTo>
                    <a:pt x="97" y="136"/>
                  </a:lnTo>
                  <a:lnTo>
                    <a:pt x="105" y="136"/>
                  </a:lnTo>
                  <a:lnTo>
                    <a:pt x="105" y="128"/>
                  </a:lnTo>
                  <a:lnTo>
                    <a:pt x="97" y="112"/>
                  </a:lnTo>
                  <a:lnTo>
                    <a:pt x="89" y="104"/>
                  </a:lnTo>
                  <a:lnTo>
                    <a:pt x="81" y="104"/>
                  </a:lnTo>
                  <a:lnTo>
                    <a:pt x="89" y="96"/>
                  </a:lnTo>
                  <a:lnTo>
                    <a:pt x="97" y="96"/>
                  </a:lnTo>
                  <a:lnTo>
                    <a:pt x="105" y="88"/>
                  </a:lnTo>
                  <a:lnTo>
                    <a:pt x="113" y="88"/>
                  </a:lnTo>
                  <a:lnTo>
                    <a:pt x="121" y="88"/>
                  </a:lnTo>
                  <a:lnTo>
                    <a:pt x="121" y="72"/>
                  </a:lnTo>
                  <a:lnTo>
                    <a:pt x="113" y="56"/>
                  </a:lnTo>
                  <a:lnTo>
                    <a:pt x="113" y="48"/>
                  </a:lnTo>
                  <a:lnTo>
                    <a:pt x="113" y="40"/>
                  </a:lnTo>
                  <a:lnTo>
                    <a:pt x="113" y="32"/>
                  </a:lnTo>
                  <a:lnTo>
                    <a:pt x="113" y="24"/>
                  </a:lnTo>
                  <a:lnTo>
                    <a:pt x="97" y="16"/>
                  </a:lnTo>
                  <a:lnTo>
                    <a:pt x="81" y="24"/>
                  </a:lnTo>
                  <a:lnTo>
                    <a:pt x="73" y="16"/>
                  </a:lnTo>
                  <a:lnTo>
                    <a:pt x="73" y="8"/>
                  </a:lnTo>
                  <a:lnTo>
                    <a:pt x="57" y="8"/>
                  </a:lnTo>
                  <a:lnTo>
                    <a:pt x="49" y="0"/>
                  </a:lnTo>
                  <a:lnTo>
                    <a:pt x="49" y="8"/>
                  </a:lnTo>
                  <a:lnTo>
                    <a:pt x="41" y="24"/>
                  </a:lnTo>
                  <a:lnTo>
                    <a:pt x="41" y="32"/>
                  </a:lnTo>
                  <a:lnTo>
                    <a:pt x="33" y="32"/>
                  </a:lnTo>
                  <a:lnTo>
                    <a:pt x="25" y="32"/>
                  </a:lnTo>
                  <a:lnTo>
                    <a:pt x="25"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1" name="Freeform 699"/>
            <p:cNvSpPr>
              <a:spLocks/>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2147483647 h 56"/>
                <a:gd name="T24" fmla="*/ 2147483647 w 49"/>
                <a:gd name="T25" fmla="*/ 2147483647 h 56"/>
                <a:gd name="T26" fmla="*/ 2147483647 w 49"/>
                <a:gd name="T27" fmla="*/ 2147483647 h 56"/>
                <a:gd name="T28" fmla="*/ 2147483647 w 49"/>
                <a:gd name="T29" fmla="*/ 2147483647 h 56"/>
                <a:gd name="T30" fmla="*/ 0 w 49"/>
                <a:gd name="T31" fmla="*/ 2147483647 h 56"/>
                <a:gd name="T32" fmla="*/ 2147483647 w 49"/>
                <a:gd name="T33" fmla="*/ 2147483647 h 56"/>
                <a:gd name="T34" fmla="*/ 2147483647 w 49"/>
                <a:gd name="T35" fmla="*/ 2147483647 h 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
                <a:gd name="T55" fmla="*/ 0 h 56"/>
                <a:gd name="T56" fmla="*/ 49 w 49"/>
                <a:gd name="T57" fmla="*/ 56 h 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2" name="Freeform 700"/>
            <p:cNvSpPr>
              <a:spLocks/>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0 h 144"/>
                <a:gd name="T10" fmla="*/ 2147483647 w 152"/>
                <a:gd name="T11" fmla="*/ 2147483647 h 144"/>
                <a:gd name="T12" fmla="*/ 2147483647 w 152"/>
                <a:gd name="T13" fmla="*/ 2147483647 h 144"/>
                <a:gd name="T14" fmla="*/ 2147483647 w 152"/>
                <a:gd name="T15" fmla="*/ 2147483647 h 144"/>
                <a:gd name="T16" fmla="*/ 2147483647 w 152"/>
                <a:gd name="T17" fmla="*/ 2147483647 h 144"/>
                <a:gd name="T18" fmla="*/ 2147483647 w 152"/>
                <a:gd name="T19" fmla="*/ 2147483647 h 144"/>
                <a:gd name="T20" fmla="*/ 2147483647 w 152"/>
                <a:gd name="T21" fmla="*/ 2147483647 h 144"/>
                <a:gd name="T22" fmla="*/ 0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2147483647 h 144"/>
                <a:gd name="T62" fmla="*/ 2147483647 w 152"/>
                <a:gd name="T63" fmla="*/ 2147483647 h 144"/>
                <a:gd name="T64" fmla="*/ 2147483647 w 152"/>
                <a:gd name="T65" fmla="*/ 2147483647 h 144"/>
                <a:gd name="T66" fmla="*/ 2147483647 w 152"/>
                <a:gd name="T67" fmla="*/ 0 h 1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44"/>
                <a:gd name="T104" fmla="*/ 152 w 152"/>
                <a:gd name="T105" fmla="*/ 144 h 1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3" name="Freeform 701"/>
            <p:cNvSpPr>
              <a:spLocks/>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0 h 56"/>
                <a:gd name="T24" fmla="*/ 2147483647 w 49"/>
                <a:gd name="T25" fmla="*/ 2147483647 h 56"/>
                <a:gd name="T26" fmla="*/ 2147483647 w 49"/>
                <a:gd name="T27" fmla="*/ 2147483647 h 56"/>
                <a:gd name="T28" fmla="*/ 2147483647 w 49"/>
                <a:gd name="T29" fmla="*/ 2147483647 h 56"/>
                <a:gd name="T30" fmla="*/ 2147483647 w 49"/>
                <a:gd name="T31" fmla="*/ 2147483647 h 56"/>
                <a:gd name="T32" fmla="*/ 0 w 49"/>
                <a:gd name="T33" fmla="*/ 2147483647 h 56"/>
                <a:gd name="T34" fmla="*/ 2147483647 w 49"/>
                <a:gd name="T35" fmla="*/ 2147483647 h 56"/>
                <a:gd name="T36" fmla="*/ 2147483647 w 49"/>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56"/>
                <a:gd name="T59" fmla="*/ 49 w 49"/>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4" name="Freeform 702"/>
            <p:cNvSpPr>
              <a:spLocks/>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0 w 80"/>
                <a:gd name="T17" fmla="*/ 2147483647 h 80"/>
                <a:gd name="T18" fmla="*/ 2147483647 w 80"/>
                <a:gd name="T19" fmla="*/ 2147483647 h 80"/>
                <a:gd name="T20" fmla="*/ 2147483647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0"/>
                <a:gd name="T73" fmla="*/ 0 h 80"/>
                <a:gd name="T74" fmla="*/ 80 w 8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5" name="Freeform 703"/>
            <p:cNvSpPr>
              <a:spLocks/>
            </p:cNvSpPr>
            <p:nvPr/>
          </p:nvSpPr>
          <p:spPr bwMode="auto">
            <a:xfrm>
              <a:off x="4546230" y="1833608"/>
              <a:ext cx="441936" cy="525279"/>
            </a:xfrm>
            <a:custGeom>
              <a:avLst/>
              <a:gdLst>
                <a:gd name="T0" fmla="*/ 2147483647 w 329"/>
                <a:gd name="T1" fmla="*/ 2147483647 h 392"/>
                <a:gd name="T2" fmla="*/ 2147483647 w 329"/>
                <a:gd name="T3" fmla="*/ 2147483647 h 392"/>
                <a:gd name="T4" fmla="*/ 2147483647 w 329"/>
                <a:gd name="T5" fmla="*/ 2147483647 h 392"/>
                <a:gd name="T6" fmla="*/ 2147483647 w 329"/>
                <a:gd name="T7" fmla="*/ 2147483647 h 392"/>
                <a:gd name="T8" fmla="*/ 2147483647 w 329"/>
                <a:gd name="T9" fmla="*/ 2147483647 h 392"/>
                <a:gd name="T10" fmla="*/ 2147483647 w 329"/>
                <a:gd name="T11" fmla="*/ 2147483647 h 392"/>
                <a:gd name="T12" fmla="*/ 2147483647 w 329"/>
                <a:gd name="T13" fmla="*/ 2147483647 h 392"/>
                <a:gd name="T14" fmla="*/ 2147483647 w 329"/>
                <a:gd name="T15" fmla="*/ 2147483647 h 392"/>
                <a:gd name="T16" fmla="*/ 2147483647 w 329"/>
                <a:gd name="T17" fmla="*/ 2147483647 h 392"/>
                <a:gd name="T18" fmla="*/ 2147483647 w 329"/>
                <a:gd name="T19" fmla="*/ 2147483647 h 392"/>
                <a:gd name="T20" fmla="*/ 2147483647 w 329"/>
                <a:gd name="T21" fmla="*/ 2147483647 h 392"/>
                <a:gd name="T22" fmla="*/ 2147483647 w 329"/>
                <a:gd name="T23" fmla="*/ 2147483647 h 392"/>
                <a:gd name="T24" fmla="*/ 2147483647 w 329"/>
                <a:gd name="T25" fmla="*/ 2147483647 h 392"/>
                <a:gd name="T26" fmla="*/ 2147483647 w 329"/>
                <a:gd name="T27" fmla="*/ 2147483647 h 392"/>
                <a:gd name="T28" fmla="*/ 2147483647 w 329"/>
                <a:gd name="T29" fmla="*/ 2147483647 h 392"/>
                <a:gd name="T30" fmla="*/ 2147483647 w 329"/>
                <a:gd name="T31" fmla="*/ 2147483647 h 392"/>
                <a:gd name="T32" fmla="*/ 2147483647 w 329"/>
                <a:gd name="T33" fmla="*/ 2147483647 h 392"/>
                <a:gd name="T34" fmla="*/ 2147483647 w 329"/>
                <a:gd name="T35" fmla="*/ 2147483647 h 392"/>
                <a:gd name="T36" fmla="*/ 2147483647 w 329"/>
                <a:gd name="T37" fmla="*/ 2147483647 h 392"/>
                <a:gd name="T38" fmla="*/ 2147483647 w 329"/>
                <a:gd name="T39" fmla="*/ 2147483647 h 392"/>
                <a:gd name="T40" fmla="*/ 2147483647 w 329"/>
                <a:gd name="T41" fmla="*/ 2147483647 h 392"/>
                <a:gd name="T42" fmla="*/ 2147483647 w 329"/>
                <a:gd name="T43" fmla="*/ 2147483647 h 392"/>
                <a:gd name="T44" fmla="*/ 2147483647 w 329"/>
                <a:gd name="T45" fmla="*/ 2147483647 h 392"/>
                <a:gd name="T46" fmla="*/ 2147483647 w 329"/>
                <a:gd name="T47" fmla="*/ 2147483647 h 392"/>
                <a:gd name="T48" fmla="*/ 2147483647 w 329"/>
                <a:gd name="T49" fmla="*/ 2147483647 h 392"/>
                <a:gd name="T50" fmla="*/ 2147483647 w 329"/>
                <a:gd name="T51" fmla="*/ 2147483647 h 392"/>
                <a:gd name="T52" fmla="*/ 2147483647 w 329"/>
                <a:gd name="T53" fmla="*/ 2147483647 h 392"/>
                <a:gd name="T54" fmla="*/ 2147483647 w 329"/>
                <a:gd name="T55" fmla="*/ 2147483647 h 392"/>
                <a:gd name="T56" fmla="*/ 2147483647 w 329"/>
                <a:gd name="T57" fmla="*/ 2147483647 h 392"/>
                <a:gd name="T58" fmla="*/ 2147483647 w 329"/>
                <a:gd name="T59" fmla="*/ 2147483647 h 392"/>
                <a:gd name="T60" fmla="*/ 2147483647 w 329"/>
                <a:gd name="T61" fmla="*/ 2147483647 h 392"/>
                <a:gd name="T62" fmla="*/ 2147483647 w 329"/>
                <a:gd name="T63" fmla="*/ 2147483647 h 392"/>
                <a:gd name="T64" fmla="*/ 2147483647 w 329"/>
                <a:gd name="T65" fmla="*/ 2147483647 h 392"/>
                <a:gd name="T66" fmla="*/ 2147483647 w 329"/>
                <a:gd name="T67" fmla="*/ 2147483647 h 392"/>
                <a:gd name="T68" fmla="*/ 2147483647 w 329"/>
                <a:gd name="T69" fmla="*/ 2147483647 h 392"/>
                <a:gd name="T70" fmla="*/ 2147483647 w 329"/>
                <a:gd name="T71" fmla="*/ 2147483647 h 392"/>
                <a:gd name="T72" fmla="*/ 2147483647 w 329"/>
                <a:gd name="T73" fmla="*/ 2147483647 h 392"/>
                <a:gd name="T74" fmla="*/ 2147483647 w 329"/>
                <a:gd name="T75" fmla="*/ 2147483647 h 392"/>
                <a:gd name="T76" fmla="*/ 0 w 329"/>
                <a:gd name="T77" fmla="*/ 2147483647 h 392"/>
                <a:gd name="T78" fmla="*/ 2147483647 w 329"/>
                <a:gd name="T79" fmla="*/ 2147483647 h 392"/>
                <a:gd name="T80" fmla="*/ 2147483647 w 329"/>
                <a:gd name="T81" fmla="*/ 2147483647 h 392"/>
                <a:gd name="T82" fmla="*/ 2147483647 w 329"/>
                <a:gd name="T83" fmla="*/ 2147483647 h 392"/>
                <a:gd name="T84" fmla="*/ 2147483647 w 329"/>
                <a:gd name="T85" fmla="*/ 2147483647 h 392"/>
                <a:gd name="T86" fmla="*/ 2147483647 w 329"/>
                <a:gd name="T87" fmla="*/ 2147483647 h 3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9"/>
                <a:gd name="T133" fmla="*/ 0 h 392"/>
                <a:gd name="T134" fmla="*/ 329 w 329"/>
                <a:gd name="T135" fmla="*/ 392 h 39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9" h="392">
                  <a:moveTo>
                    <a:pt x="89" y="352"/>
                  </a:moveTo>
                  <a:lnTo>
                    <a:pt x="97" y="344"/>
                  </a:lnTo>
                  <a:lnTo>
                    <a:pt x="97" y="328"/>
                  </a:lnTo>
                  <a:lnTo>
                    <a:pt x="97" y="320"/>
                  </a:lnTo>
                  <a:lnTo>
                    <a:pt x="105" y="312"/>
                  </a:lnTo>
                  <a:lnTo>
                    <a:pt x="97" y="304"/>
                  </a:lnTo>
                  <a:lnTo>
                    <a:pt x="89" y="280"/>
                  </a:lnTo>
                  <a:lnTo>
                    <a:pt x="97" y="264"/>
                  </a:lnTo>
                  <a:lnTo>
                    <a:pt x="97" y="248"/>
                  </a:lnTo>
                  <a:lnTo>
                    <a:pt x="105" y="240"/>
                  </a:lnTo>
                  <a:lnTo>
                    <a:pt x="121" y="240"/>
                  </a:lnTo>
                  <a:lnTo>
                    <a:pt x="121" y="224"/>
                  </a:lnTo>
                  <a:lnTo>
                    <a:pt x="113" y="216"/>
                  </a:lnTo>
                  <a:lnTo>
                    <a:pt x="121" y="200"/>
                  </a:lnTo>
                  <a:lnTo>
                    <a:pt x="129" y="176"/>
                  </a:lnTo>
                  <a:lnTo>
                    <a:pt x="137" y="176"/>
                  </a:lnTo>
                  <a:lnTo>
                    <a:pt x="145" y="152"/>
                  </a:lnTo>
                  <a:lnTo>
                    <a:pt x="153" y="144"/>
                  </a:lnTo>
                  <a:lnTo>
                    <a:pt x="145" y="128"/>
                  </a:lnTo>
                  <a:lnTo>
                    <a:pt x="153" y="120"/>
                  </a:lnTo>
                  <a:lnTo>
                    <a:pt x="161" y="112"/>
                  </a:lnTo>
                  <a:lnTo>
                    <a:pt x="169" y="112"/>
                  </a:lnTo>
                  <a:lnTo>
                    <a:pt x="177" y="96"/>
                  </a:lnTo>
                  <a:lnTo>
                    <a:pt x="185" y="96"/>
                  </a:lnTo>
                  <a:lnTo>
                    <a:pt x="193" y="96"/>
                  </a:lnTo>
                  <a:lnTo>
                    <a:pt x="193" y="88"/>
                  </a:lnTo>
                  <a:lnTo>
                    <a:pt x="201" y="80"/>
                  </a:lnTo>
                  <a:lnTo>
                    <a:pt x="209" y="80"/>
                  </a:lnTo>
                  <a:lnTo>
                    <a:pt x="209" y="72"/>
                  </a:lnTo>
                  <a:lnTo>
                    <a:pt x="217" y="80"/>
                  </a:lnTo>
                  <a:lnTo>
                    <a:pt x="225" y="88"/>
                  </a:lnTo>
                  <a:lnTo>
                    <a:pt x="233" y="88"/>
                  </a:lnTo>
                  <a:lnTo>
                    <a:pt x="249" y="88"/>
                  </a:lnTo>
                  <a:lnTo>
                    <a:pt x="265" y="80"/>
                  </a:lnTo>
                  <a:lnTo>
                    <a:pt x="273" y="56"/>
                  </a:lnTo>
                  <a:lnTo>
                    <a:pt x="281" y="48"/>
                  </a:lnTo>
                  <a:lnTo>
                    <a:pt x="297" y="48"/>
                  </a:lnTo>
                  <a:lnTo>
                    <a:pt x="313" y="56"/>
                  </a:lnTo>
                  <a:lnTo>
                    <a:pt x="313" y="72"/>
                  </a:lnTo>
                  <a:lnTo>
                    <a:pt x="305" y="80"/>
                  </a:lnTo>
                  <a:lnTo>
                    <a:pt x="313" y="72"/>
                  </a:lnTo>
                  <a:lnTo>
                    <a:pt x="305" y="80"/>
                  </a:lnTo>
                  <a:lnTo>
                    <a:pt x="321" y="64"/>
                  </a:lnTo>
                  <a:lnTo>
                    <a:pt x="329" y="56"/>
                  </a:lnTo>
                  <a:lnTo>
                    <a:pt x="321" y="48"/>
                  </a:lnTo>
                  <a:lnTo>
                    <a:pt x="321" y="40"/>
                  </a:lnTo>
                  <a:lnTo>
                    <a:pt x="329" y="24"/>
                  </a:lnTo>
                  <a:lnTo>
                    <a:pt x="321" y="16"/>
                  </a:lnTo>
                  <a:lnTo>
                    <a:pt x="305" y="0"/>
                  </a:lnTo>
                  <a:lnTo>
                    <a:pt x="289" y="16"/>
                  </a:lnTo>
                  <a:lnTo>
                    <a:pt x="273" y="8"/>
                  </a:lnTo>
                  <a:lnTo>
                    <a:pt x="265" y="8"/>
                  </a:lnTo>
                  <a:lnTo>
                    <a:pt x="249" y="8"/>
                  </a:lnTo>
                  <a:lnTo>
                    <a:pt x="233" y="24"/>
                  </a:lnTo>
                  <a:lnTo>
                    <a:pt x="225" y="24"/>
                  </a:lnTo>
                  <a:lnTo>
                    <a:pt x="217" y="24"/>
                  </a:lnTo>
                  <a:lnTo>
                    <a:pt x="209" y="32"/>
                  </a:lnTo>
                  <a:lnTo>
                    <a:pt x="201" y="32"/>
                  </a:lnTo>
                  <a:lnTo>
                    <a:pt x="193" y="56"/>
                  </a:lnTo>
                  <a:lnTo>
                    <a:pt x="169" y="56"/>
                  </a:lnTo>
                  <a:lnTo>
                    <a:pt x="161" y="80"/>
                  </a:lnTo>
                  <a:lnTo>
                    <a:pt x="161" y="88"/>
                  </a:lnTo>
                  <a:lnTo>
                    <a:pt x="145" y="88"/>
                  </a:lnTo>
                  <a:lnTo>
                    <a:pt x="129" y="112"/>
                  </a:lnTo>
                  <a:lnTo>
                    <a:pt x="129" y="128"/>
                  </a:lnTo>
                  <a:lnTo>
                    <a:pt x="113" y="152"/>
                  </a:lnTo>
                  <a:lnTo>
                    <a:pt x="105" y="168"/>
                  </a:lnTo>
                  <a:lnTo>
                    <a:pt x="97" y="184"/>
                  </a:lnTo>
                  <a:lnTo>
                    <a:pt x="89" y="200"/>
                  </a:lnTo>
                  <a:lnTo>
                    <a:pt x="65" y="240"/>
                  </a:lnTo>
                  <a:lnTo>
                    <a:pt x="49" y="256"/>
                  </a:lnTo>
                  <a:lnTo>
                    <a:pt x="33" y="264"/>
                  </a:lnTo>
                  <a:lnTo>
                    <a:pt x="25" y="280"/>
                  </a:lnTo>
                  <a:lnTo>
                    <a:pt x="17" y="288"/>
                  </a:lnTo>
                  <a:lnTo>
                    <a:pt x="8" y="296"/>
                  </a:lnTo>
                  <a:lnTo>
                    <a:pt x="8" y="304"/>
                  </a:lnTo>
                  <a:lnTo>
                    <a:pt x="0" y="320"/>
                  </a:lnTo>
                  <a:lnTo>
                    <a:pt x="0" y="336"/>
                  </a:lnTo>
                  <a:lnTo>
                    <a:pt x="8" y="352"/>
                  </a:lnTo>
                  <a:lnTo>
                    <a:pt x="8" y="368"/>
                  </a:lnTo>
                  <a:lnTo>
                    <a:pt x="8" y="384"/>
                  </a:lnTo>
                  <a:lnTo>
                    <a:pt x="25" y="392"/>
                  </a:lnTo>
                  <a:lnTo>
                    <a:pt x="41" y="392"/>
                  </a:lnTo>
                  <a:lnTo>
                    <a:pt x="65" y="376"/>
                  </a:lnTo>
                  <a:lnTo>
                    <a:pt x="73" y="368"/>
                  </a:lnTo>
                  <a:lnTo>
                    <a:pt x="81" y="368"/>
                  </a:lnTo>
                  <a:lnTo>
                    <a:pt x="81" y="376"/>
                  </a:lnTo>
                  <a:lnTo>
                    <a:pt x="81" y="368"/>
                  </a:lnTo>
                  <a:lnTo>
                    <a:pt x="89" y="3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6" name="Freeform 704"/>
            <p:cNvSpPr>
              <a:spLocks/>
            </p:cNvSpPr>
            <p:nvPr/>
          </p:nvSpPr>
          <p:spPr bwMode="auto">
            <a:xfrm>
              <a:off x="4654795" y="1941076"/>
              <a:ext cx="214937" cy="504443"/>
            </a:xfrm>
            <a:custGeom>
              <a:avLst/>
              <a:gdLst>
                <a:gd name="T0" fmla="*/ 2147483647 w 160"/>
                <a:gd name="T1" fmla="*/ 2147483647 h 376"/>
                <a:gd name="T2" fmla="*/ 2147483647 w 160"/>
                <a:gd name="T3" fmla="*/ 2147483647 h 376"/>
                <a:gd name="T4" fmla="*/ 2147483647 w 160"/>
                <a:gd name="T5" fmla="*/ 2147483647 h 376"/>
                <a:gd name="T6" fmla="*/ 2147483647 w 160"/>
                <a:gd name="T7" fmla="*/ 2147483647 h 376"/>
                <a:gd name="T8" fmla="*/ 2147483647 w 160"/>
                <a:gd name="T9" fmla="*/ 0 h 376"/>
                <a:gd name="T10" fmla="*/ 2147483647 w 160"/>
                <a:gd name="T11" fmla="*/ 2147483647 h 376"/>
                <a:gd name="T12" fmla="*/ 2147483647 w 160"/>
                <a:gd name="T13" fmla="*/ 2147483647 h 376"/>
                <a:gd name="T14" fmla="*/ 2147483647 w 160"/>
                <a:gd name="T15" fmla="*/ 2147483647 h 376"/>
                <a:gd name="T16" fmla="*/ 2147483647 w 160"/>
                <a:gd name="T17" fmla="*/ 2147483647 h 376"/>
                <a:gd name="T18" fmla="*/ 2147483647 w 160"/>
                <a:gd name="T19" fmla="*/ 2147483647 h 376"/>
                <a:gd name="T20" fmla="*/ 2147483647 w 160"/>
                <a:gd name="T21" fmla="*/ 2147483647 h 376"/>
                <a:gd name="T22" fmla="*/ 2147483647 w 160"/>
                <a:gd name="T23" fmla="*/ 2147483647 h 376"/>
                <a:gd name="T24" fmla="*/ 2147483647 w 160"/>
                <a:gd name="T25" fmla="*/ 2147483647 h 376"/>
                <a:gd name="T26" fmla="*/ 2147483647 w 160"/>
                <a:gd name="T27" fmla="*/ 2147483647 h 376"/>
                <a:gd name="T28" fmla="*/ 2147483647 w 160"/>
                <a:gd name="T29" fmla="*/ 2147483647 h 376"/>
                <a:gd name="T30" fmla="*/ 2147483647 w 160"/>
                <a:gd name="T31" fmla="*/ 2147483647 h 376"/>
                <a:gd name="T32" fmla="*/ 2147483647 w 160"/>
                <a:gd name="T33" fmla="*/ 2147483647 h 376"/>
                <a:gd name="T34" fmla="*/ 2147483647 w 160"/>
                <a:gd name="T35" fmla="*/ 2147483647 h 376"/>
                <a:gd name="T36" fmla="*/ 0 w 160"/>
                <a:gd name="T37" fmla="*/ 2147483647 h 376"/>
                <a:gd name="T38" fmla="*/ 2147483647 w 160"/>
                <a:gd name="T39" fmla="*/ 2147483647 h 376"/>
                <a:gd name="T40" fmla="*/ 2147483647 w 160"/>
                <a:gd name="T41" fmla="*/ 2147483647 h 376"/>
                <a:gd name="T42" fmla="*/ 2147483647 w 160"/>
                <a:gd name="T43" fmla="*/ 2147483647 h 376"/>
                <a:gd name="T44" fmla="*/ 2147483647 w 160"/>
                <a:gd name="T45" fmla="*/ 2147483647 h 376"/>
                <a:gd name="T46" fmla="*/ 2147483647 w 160"/>
                <a:gd name="T47" fmla="*/ 2147483647 h 376"/>
                <a:gd name="T48" fmla="*/ 2147483647 w 160"/>
                <a:gd name="T49" fmla="*/ 2147483647 h 376"/>
                <a:gd name="T50" fmla="*/ 2147483647 w 160"/>
                <a:gd name="T51" fmla="*/ 2147483647 h 376"/>
                <a:gd name="T52" fmla="*/ 2147483647 w 160"/>
                <a:gd name="T53" fmla="*/ 2147483647 h 376"/>
                <a:gd name="T54" fmla="*/ 2147483647 w 160"/>
                <a:gd name="T55" fmla="*/ 2147483647 h 376"/>
                <a:gd name="T56" fmla="*/ 2147483647 w 160"/>
                <a:gd name="T57" fmla="*/ 2147483647 h 376"/>
                <a:gd name="T58" fmla="*/ 2147483647 w 160"/>
                <a:gd name="T59" fmla="*/ 2147483647 h 376"/>
                <a:gd name="T60" fmla="*/ 2147483647 w 160"/>
                <a:gd name="T61" fmla="*/ 2147483647 h 376"/>
                <a:gd name="T62" fmla="*/ 2147483647 w 160"/>
                <a:gd name="T63" fmla="*/ 2147483647 h 376"/>
                <a:gd name="T64" fmla="*/ 2147483647 w 160"/>
                <a:gd name="T65" fmla="*/ 2147483647 h 376"/>
                <a:gd name="T66" fmla="*/ 2147483647 w 160"/>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0"/>
                <a:gd name="T103" fmla="*/ 0 h 376"/>
                <a:gd name="T104" fmla="*/ 160 w 160"/>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0" h="376">
                  <a:moveTo>
                    <a:pt x="160" y="88"/>
                  </a:moveTo>
                  <a:lnTo>
                    <a:pt x="160" y="80"/>
                  </a:lnTo>
                  <a:lnTo>
                    <a:pt x="160" y="72"/>
                  </a:lnTo>
                  <a:lnTo>
                    <a:pt x="160" y="56"/>
                  </a:lnTo>
                  <a:lnTo>
                    <a:pt x="160" y="40"/>
                  </a:lnTo>
                  <a:lnTo>
                    <a:pt x="152" y="24"/>
                  </a:lnTo>
                  <a:lnTo>
                    <a:pt x="144" y="24"/>
                  </a:lnTo>
                  <a:lnTo>
                    <a:pt x="136" y="16"/>
                  </a:lnTo>
                  <a:lnTo>
                    <a:pt x="128" y="8"/>
                  </a:lnTo>
                  <a:lnTo>
                    <a:pt x="120" y="0"/>
                  </a:lnTo>
                  <a:lnTo>
                    <a:pt x="112" y="8"/>
                  </a:lnTo>
                  <a:lnTo>
                    <a:pt x="112" y="16"/>
                  </a:lnTo>
                  <a:lnTo>
                    <a:pt x="104" y="16"/>
                  </a:lnTo>
                  <a:lnTo>
                    <a:pt x="96" y="16"/>
                  </a:lnTo>
                  <a:lnTo>
                    <a:pt x="88" y="32"/>
                  </a:lnTo>
                  <a:lnTo>
                    <a:pt x="80" y="32"/>
                  </a:lnTo>
                  <a:lnTo>
                    <a:pt x="72" y="40"/>
                  </a:lnTo>
                  <a:lnTo>
                    <a:pt x="64" y="48"/>
                  </a:lnTo>
                  <a:lnTo>
                    <a:pt x="72" y="64"/>
                  </a:lnTo>
                  <a:lnTo>
                    <a:pt x="64" y="72"/>
                  </a:lnTo>
                  <a:lnTo>
                    <a:pt x="56" y="96"/>
                  </a:lnTo>
                  <a:lnTo>
                    <a:pt x="48" y="96"/>
                  </a:lnTo>
                  <a:lnTo>
                    <a:pt x="40" y="120"/>
                  </a:lnTo>
                  <a:lnTo>
                    <a:pt x="32" y="136"/>
                  </a:lnTo>
                  <a:lnTo>
                    <a:pt x="40" y="144"/>
                  </a:lnTo>
                  <a:lnTo>
                    <a:pt x="40" y="160"/>
                  </a:lnTo>
                  <a:lnTo>
                    <a:pt x="24" y="160"/>
                  </a:lnTo>
                  <a:lnTo>
                    <a:pt x="16" y="168"/>
                  </a:lnTo>
                  <a:lnTo>
                    <a:pt x="16" y="184"/>
                  </a:lnTo>
                  <a:lnTo>
                    <a:pt x="8" y="200"/>
                  </a:lnTo>
                  <a:lnTo>
                    <a:pt x="16" y="224"/>
                  </a:lnTo>
                  <a:lnTo>
                    <a:pt x="24" y="232"/>
                  </a:lnTo>
                  <a:lnTo>
                    <a:pt x="16" y="240"/>
                  </a:lnTo>
                  <a:lnTo>
                    <a:pt x="16" y="248"/>
                  </a:lnTo>
                  <a:lnTo>
                    <a:pt x="16" y="264"/>
                  </a:lnTo>
                  <a:lnTo>
                    <a:pt x="8" y="272"/>
                  </a:lnTo>
                  <a:lnTo>
                    <a:pt x="0" y="288"/>
                  </a:lnTo>
                  <a:lnTo>
                    <a:pt x="0" y="296"/>
                  </a:lnTo>
                  <a:lnTo>
                    <a:pt x="8" y="312"/>
                  </a:lnTo>
                  <a:lnTo>
                    <a:pt x="8" y="328"/>
                  </a:lnTo>
                  <a:lnTo>
                    <a:pt x="16" y="352"/>
                  </a:lnTo>
                  <a:lnTo>
                    <a:pt x="16" y="360"/>
                  </a:lnTo>
                  <a:lnTo>
                    <a:pt x="24" y="368"/>
                  </a:lnTo>
                  <a:lnTo>
                    <a:pt x="24" y="376"/>
                  </a:lnTo>
                  <a:lnTo>
                    <a:pt x="40" y="376"/>
                  </a:lnTo>
                  <a:lnTo>
                    <a:pt x="40" y="368"/>
                  </a:lnTo>
                  <a:lnTo>
                    <a:pt x="48" y="360"/>
                  </a:lnTo>
                  <a:lnTo>
                    <a:pt x="64" y="360"/>
                  </a:lnTo>
                  <a:lnTo>
                    <a:pt x="72" y="344"/>
                  </a:lnTo>
                  <a:lnTo>
                    <a:pt x="72" y="312"/>
                  </a:lnTo>
                  <a:lnTo>
                    <a:pt x="72" y="296"/>
                  </a:lnTo>
                  <a:lnTo>
                    <a:pt x="80" y="296"/>
                  </a:lnTo>
                  <a:lnTo>
                    <a:pt x="96" y="288"/>
                  </a:lnTo>
                  <a:lnTo>
                    <a:pt x="96" y="272"/>
                  </a:lnTo>
                  <a:lnTo>
                    <a:pt x="88" y="256"/>
                  </a:lnTo>
                  <a:lnTo>
                    <a:pt x="80" y="248"/>
                  </a:lnTo>
                  <a:lnTo>
                    <a:pt x="80" y="224"/>
                  </a:lnTo>
                  <a:lnTo>
                    <a:pt x="80" y="200"/>
                  </a:lnTo>
                  <a:lnTo>
                    <a:pt x="96" y="184"/>
                  </a:lnTo>
                  <a:lnTo>
                    <a:pt x="104" y="176"/>
                  </a:lnTo>
                  <a:lnTo>
                    <a:pt x="128" y="160"/>
                  </a:lnTo>
                  <a:lnTo>
                    <a:pt x="136" y="144"/>
                  </a:lnTo>
                  <a:lnTo>
                    <a:pt x="128" y="136"/>
                  </a:lnTo>
                  <a:lnTo>
                    <a:pt x="136" y="120"/>
                  </a:lnTo>
                  <a:lnTo>
                    <a:pt x="152" y="104"/>
                  </a:lnTo>
                  <a:lnTo>
                    <a:pt x="160" y="112"/>
                  </a:lnTo>
                  <a:lnTo>
                    <a:pt x="160" y="104"/>
                  </a:lnTo>
                  <a:lnTo>
                    <a:pt x="160"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7" name="Freeform 705"/>
            <p:cNvSpPr>
              <a:spLocks/>
            </p:cNvSpPr>
            <p:nvPr/>
          </p:nvSpPr>
          <p:spPr bwMode="auto">
            <a:xfrm>
              <a:off x="4837930" y="2531056"/>
              <a:ext cx="311439" cy="203971"/>
            </a:xfrm>
            <a:custGeom>
              <a:avLst/>
              <a:gdLst>
                <a:gd name="T0" fmla="*/ 2147483647 w 232"/>
                <a:gd name="T1" fmla="*/ 2147483647 h 152"/>
                <a:gd name="T2" fmla="*/ 2147483647 w 232"/>
                <a:gd name="T3" fmla="*/ 2147483647 h 152"/>
                <a:gd name="T4" fmla="*/ 2147483647 w 232"/>
                <a:gd name="T5" fmla="*/ 2147483647 h 152"/>
                <a:gd name="T6" fmla="*/ 2147483647 w 232"/>
                <a:gd name="T7" fmla="*/ 2147483647 h 152"/>
                <a:gd name="T8" fmla="*/ 2147483647 w 232"/>
                <a:gd name="T9" fmla="*/ 2147483647 h 152"/>
                <a:gd name="T10" fmla="*/ 2147483647 w 232"/>
                <a:gd name="T11" fmla="*/ 2147483647 h 152"/>
                <a:gd name="T12" fmla="*/ 2147483647 w 232"/>
                <a:gd name="T13" fmla="*/ 2147483647 h 152"/>
                <a:gd name="T14" fmla="*/ 2147483647 w 232"/>
                <a:gd name="T15" fmla="*/ 2147483647 h 152"/>
                <a:gd name="T16" fmla="*/ 2147483647 w 232"/>
                <a:gd name="T17" fmla="*/ 2147483647 h 152"/>
                <a:gd name="T18" fmla="*/ 2147483647 w 232"/>
                <a:gd name="T19" fmla="*/ 2147483647 h 152"/>
                <a:gd name="T20" fmla="*/ 2147483647 w 232"/>
                <a:gd name="T21" fmla="*/ 2147483647 h 152"/>
                <a:gd name="T22" fmla="*/ 2147483647 w 232"/>
                <a:gd name="T23" fmla="*/ 0 h 152"/>
                <a:gd name="T24" fmla="*/ 2147483647 w 232"/>
                <a:gd name="T25" fmla="*/ 0 h 152"/>
                <a:gd name="T26" fmla="*/ 2147483647 w 232"/>
                <a:gd name="T27" fmla="*/ 2147483647 h 152"/>
                <a:gd name="T28" fmla="*/ 2147483647 w 232"/>
                <a:gd name="T29" fmla="*/ 2147483647 h 152"/>
                <a:gd name="T30" fmla="*/ 2147483647 w 232"/>
                <a:gd name="T31" fmla="*/ 2147483647 h 152"/>
                <a:gd name="T32" fmla="*/ 2147483647 w 232"/>
                <a:gd name="T33" fmla="*/ 2147483647 h 152"/>
                <a:gd name="T34" fmla="*/ 2147483647 w 232"/>
                <a:gd name="T35" fmla="*/ 2147483647 h 152"/>
                <a:gd name="T36" fmla="*/ 2147483647 w 232"/>
                <a:gd name="T37" fmla="*/ 2147483647 h 152"/>
                <a:gd name="T38" fmla="*/ 2147483647 w 232"/>
                <a:gd name="T39" fmla="*/ 2147483647 h 152"/>
                <a:gd name="T40" fmla="*/ 2147483647 w 232"/>
                <a:gd name="T41" fmla="*/ 2147483647 h 152"/>
                <a:gd name="T42" fmla="*/ 2147483647 w 232"/>
                <a:gd name="T43" fmla="*/ 2147483647 h 152"/>
                <a:gd name="T44" fmla="*/ 0 w 232"/>
                <a:gd name="T45" fmla="*/ 2147483647 h 152"/>
                <a:gd name="T46" fmla="*/ 0 w 232"/>
                <a:gd name="T47" fmla="*/ 2147483647 h 152"/>
                <a:gd name="T48" fmla="*/ 2147483647 w 232"/>
                <a:gd name="T49" fmla="*/ 2147483647 h 152"/>
                <a:gd name="T50" fmla="*/ 2147483647 w 232"/>
                <a:gd name="T51" fmla="*/ 2147483647 h 152"/>
                <a:gd name="T52" fmla="*/ 2147483647 w 232"/>
                <a:gd name="T53" fmla="*/ 2147483647 h 152"/>
                <a:gd name="T54" fmla="*/ 2147483647 w 232"/>
                <a:gd name="T55" fmla="*/ 2147483647 h 152"/>
                <a:gd name="T56" fmla="*/ 2147483647 w 232"/>
                <a:gd name="T57" fmla="*/ 2147483647 h 152"/>
                <a:gd name="T58" fmla="*/ 2147483647 w 232"/>
                <a:gd name="T59" fmla="*/ 2147483647 h 152"/>
                <a:gd name="T60" fmla="*/ 2147483647 w 232"/>
                <a:gd name="T61" fmla="*/ 2147483647 h 152"/>
                <a:gd name="T62" fmla="*/ 2147483647 w 232"/>
                <a:gd name="T63" fmla="*/ 2147483647 h 152"/>
                <a:gd name="T64" fmla="*/ 2147483647 w 232"/>
                <a:gd name="T65" fmla="*/ 2147483647 h 152"/>
                <a:gd name="T66" fmla="*/ 2147483647 w 232"/>
                <a:gd name="T67" fmla="*/ 2147483647 h 152"/>
                <a:gd name="T68" fmla="*/ 2147483647 w 232"/>
                <a:gd name="T69" fmla="*/ 2147483647 h 152"/>
                <a:gd name="T70" fmla="*/ 2147483647 w 232"/>
                <a:gd name="T71" fmla="*/ 2147483647 h 152"/>
                <a:gd name="T72" fmla="*/ 2147483647 w 232"/>
                <a:gd name="T73" fmla="*/ 2147483647 h 152"/>
                <a:gd name="T74" fmla="*/ 2147483647 w 232"/>
                <a:gd name="T75" fmla="*/ 2147483647 h 152"/>
                <a:gd name="T76" fmla="*/ 2147483647 w 232"/>
                <a:gd name="T77" fmla="*/ 2147483647 h 152"/>
                <a:gd name="T78" fmla="*/ 2147483647 w 232"/>
                <a:gd name="T79" fmla="*/ 2147483647 h 152"/>
                <a:gd name="T80" fmla="*/ 2147483647 w 232"/>
                <a:gd name="T81" fmla="*/ 2147483647 h 152"/>
                <a:gd name="T82" fmla="*/ 2147483647 w 232"/>
                <a:gd name="T83" fmla="*/ 2147483647 h 152"/>
                <a:gd name="T84" fmla="*/ 2147483647 w 232"/>
                <a:gd name="T85" fmla="*/ 2147483647 h 152"/>
                <a:gd name="T86" fmla="*/ 2147483647 w 232"/>
                <a:gd name="T87" fmla="*/ 2147483647 h 152"/>
                <a:gd name="T88" fmla="*/ 2147483647 w 232"/>
                <a:gd name="T89" fmla="*/ 2147483647 h 1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2"/>
                <a:gd name="T136" fmla="*/ 0 h 152"/>
                <a:gd name="T137" fmla="*/ 232 w 232"/>
                <a:gd name="T138" fmla="*/ 152 h 1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2" h="152">
                  <a:moveTo>
                    <a:pt x="216" y="88"/>
                  </a:moveTo>
                  <a:lnTo>
                    <a:pt x="224" y="88"/>
                  </a:lnTo>
                  <a:lnTo>
                    <a:pt x="232" y="64"/>
                  </a:lnTo>
                  <a:lnTo>
                    <a:pt x="232" y="56"/>
                  </a:lnTo>
                  <a:lnTo>
                    <a:pt x="208" y="48"/>
                  </a:lnTo>
                  <a:lnTo>
                    <a:pt x="192" y="40"/>
                  </a:lnTo>
                  <a:lnTo>
                    <a:pt x="184" y="40"/>
                  </a:lnTo>
                  <a:lnTo>
                    <a:pt x="168" y="32"/>
                  </a:lnTo>
                  <a:lnTo>
                    <a:pt x="160" y="16"/>
                  </a:lnTo>
                  <a:lnTo>
                    <a:pt x="136" y="8"/>
                  </a:lnTo>
                  <a:lnTo>
                    <a:pt x="128" y="8"/>
                  </a:lnTo>
                  <a:lnTo>
                    <a:pt x="128" y="0"/>
                  </a:lnTo>
                  <a:lnTo>
                    <a:pt x="120" y="0"/>
                  </a:lnTo>
                  <a:lnTo>
                    <a:pt x="112" y="24"/>
                  </a:lnTo>
                  <a:lnTo>
                    <a:pt x="96" y="24"/>
                  </a:lnTo>
                  <a:lnTo>
                    <a:pt x="72" y="24"/>
                  </a:lnTo>
                  <a:lnTo>
                    <a:pt x="48" y="16"/>
                  </a:lnTo>
                  <a:lnTo>
                    <a:pt x="32" y="16"/>
                  </a:lnTo>
                  <a:lnTo>
                    <a:pt x="24" y="16"/>
                  </a:lnTo>
                  <a:lnTo>
                    <a:pt x="24" y="32"/>
                  </a:lnTo>
                  <a:lnTo>
                    <a:pt x="16" y="40"/>
                  </a:lnTo>
                  <a:lnTo>
                    <a:pt x="8" y="64"/>
                  </a:lnTo>
                  <a:lnTo>
                    <a:pt x="0" y="64"/>
                  </a:lnTo>
                  <a:lnTo>
                    <a:pt x="0" y="72"/>
                  </a:lnTo>
                  <a:lnTo>
                    <a:pt x="8" y="80"/>
                  </a:lnTo>
                  <a:lnTo>
                    <a:pt x="16" y="88"/>
                  </a:lnTo>
                  <a:lnTo>
                    <a:pt x="48" y="80"/>
                  </a:lnTo>
                  <a:lnTo>
                    <a:pt x="72" y="80"/>
                  </a:lnTo>
                  <a:lnTo>
                    <a:pt x="96" y="96"/>
                  </a:lnTo>
                  <a:lnTo>
                    <a:pt x="104" y="112"/>
                  </a:lnTo>
                  <a:lnTo>
                    <a:pt x="88" y="120"/>
                  </a:lnTo>
                  <a:lnTo>
                    <a:pt x="88" y="136"/>
                  </a:lnTo>
                  <a:lnTo>
                    <a:pt x="96" y="136"/>
                  </a:lnTo>
                  <a:lnTo>
                    <a:pt x="104" y="128"/>
                  </a:lnTo>
                  <a:lnTo>
                    <a:pt x="120" y="120"/>
                  </a:lnTo>
                  <a:lnTo>
                    <a:pt x="136" y="120"/>
                  </a:lnTo>
                  <a:lnTo>
                    <a:pt x="144" y="128"/>
                  </a:lnTo>
                  <a:lnTo>
                    <a:pt x="136" y="136"/>
                  </a:lnTo>
                  <a:lnTo>
                    <a:pt x="152" y="152"/>
                  </a:lnTo>
                  <a:lnTo>
                    <a:pt x="184" y="136"/>
                  </a:lnTo>
                  <a:lnTo>
                    <a:pt x="168" y="128"/>
                  </a:lnTo>
                  <a:lnTo>
                    <a:pt x="176" y="112"/>
                  </a:lnTo>
                  <a:lnTo>
                    <a:pt x="200" y="112"/>
                  </a:lnTo>
                  <a:lnTo>
                    <a:pt x="208" y="104"/>
                  </a:lnTo>
                  <a:lnTo>
                    <a:pt x="216" y="8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8" name="Freeform 706"/>
            <p:cNvSpPr>
              <a:spLocks/>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0 60000 65536"/>
                <a:gd name="T9" fmla="*/ 0 60000 65536"/>
                <a:gd name="T10" fmla="*/ 0 60000 65536"/>
                <a:gd name="T11" fmla="*/ 0 60000 65536"/>
                <a:gd name="T12" fmla="*/ 0 w 24"/>
                <a:gd name="T13" fmla="*/ 0 h 16"/>
                <a:gd name="T14" fmla="*/ 24 w 24"/>
                <a:gd name="T15" fmla="*/ 16 h 16"/>
              </a:gdLst>
              <a:ahLst/>
              <a:cxnLst>
                <a:cxn ang="T8">
                  <a:pos x="T0" y="T1"/>
                </a:cxn>
                <a:cxn ang="T9">
                  <a:pos x="T2" y="T3"/>
                </a:cxn>
                <a:cxn ang="T10">
                  <a:pos x="T4" y="T5"/>
                </a:cxn>
                <a:cxn ang="T11">
                  <a:pos x="T6" y="T7"/>
                </a:cxn>
              </a:cxnLst>
              <a:rect l="T12" t="T13" r="T14" b="T15"/>
              <a:pathLst>
                <a:path w="24" h="16">
                  <a:moveTo>
                    <a:pt x="24" y="16"/>
                  </a:moveTo>
                  <a:lnTo>
                    <a:pt x="8" y="0"/>
                  </a:lnTo>
                  <a:lnTo>
                    <a:pt x="0" y="8"/>
                  </a:lnTo>
                  <a:lnTo>
                    <a:pt x="2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59" name="Freeform 707"/>
            <p:cNvSpPr>
              <a:spLocks/>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2147483647 w 80"/>
                <a:gd name="T17" fmla="*/ 2147483647 h 80"/>
                <a:gd name="T18" fmla="*/ 2147483647 w 80"/>
                <a:gd name="T19" fmla="*/ 2147483647 h 80"/>
                <a:gd name="T20" fmla="*/ 0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2147483647 w 80"/>
                <a:gd name="T49" fmla="*/ 2147483647 h 80"/>
                <a:gd name="T50" fmla="*/ 2147483647 w 80"/>
                <a:gd name="T51" fmla="*/ 2147483647 h 80"/>
                <a:gd name="T52" fmla="*/ 2147483647 w 80"/>
                <a:gd name="T53" fmla="*/ 2147483647 h 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0"/>
                <a:gd name="T82" fmla="*/ 0 h 80"/>
                <a:gd name="T83" fmla="*/ 80 w 80"/>
                <a:gd name="T84" fmla="*/ 80 h 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0" name="Freeform 708"/>
            <p:cNvSpPr>
              <a:spLocks/>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2147483647 w 24"/>
                <a:gd name="T9" fmla="*/ 2147483647 h 16"/>
                <a:gd name="T10" fmla="*/ 0 60000 65536"/>
                <a:gd name="T11" fmla="*/ 0 60000 65536"/>
                <a:gd name="T12" fmla="*/ 0 60000 65536"/>
                <a:gd name="T13" fmla="*/ 0 60000 65536"/>
                <a:gd name="T14" fmla="*/ 0 60000 65536"/>
                <a:gd name="T15" fmla="*/ 0 w 24"/>
                <a:gd name="T16" fmla="*/ 0 h 16"/>
                <a:gd name="T17" fmla="*/ 24 w 24"/>
                <a:gd name="T18" fmla="*/ 16 h 16"/>
              </a:gdLst>
              <a:ahLst/>
              <a:cxnLst>
                <a:cxn ang="T10">
                  <a:pos x="T0" y="T1"/>
                </a:cxn>
                <a:cxn ang="T11">
                  <a:pos x="T2" y="T3"/>
                </a:cxn>
                <a:cxn ang="T12">
                  <a:pos x="T4" y="T5"/>
                </a:cxn>
                <a:cxn ang="T13">
                  <a:pos x="T6" y="T7"/>
                </a:cxn>
                <a:cxn ang="T14">
                  <a:pos x="T8" y="T9"/>
                </a:cxn>
              </a:cxnLst>
              <a:rect l="T15" t="T16" r="T17" b="T18"/>
              <a:pathLst>
                <a:path w="24" h="16">
                  <a:moveTo>
                    <a:pt x="24" y="16"/>
                  </a:moveTo>
                  <a:lnTo>
                    <a:pt x="8" y="0"/>
                  </a:lnTo>
                  <a:lnTo>
                    <a:pt x="0" y="8"/>
                  </a:lnTo>
                  <a:lnTo>
                    <a:pt x="24"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1" name="Freeform 709"/>
            <p:cNvSpPr>
              <a:spLocks/>
            </p:cNvSpPr>
            <p:nvPr/>
          </p:nvSpPr>
          <p:spPr bwMode="auto">
            <a:xfrm>
              <a:off x="4806128" y="2638524"/>
              <a:ext cx="171072" cy="117338"/>
            </a:xfrm>
            <a:custGeom>
              <a:avLst/>
              <a:gdLst>
                <a:gd name="T0" fmla="*/ 2147483647 w 128"/>
                <a:gd name="T1" fmla="*/ 2147483647 h 88"/>
                <a:gd name="T2" fmla="*/ 2147483647 w 128"/>
                <a:gd name="T3" fmla="*/ 2147483647 h 88"/>
                <a:gd name="T4" fmla="*/ 2147483647 w 128"/>
                <a:gd name="T5" fmla="*/ 2147483647 h 88"/>
                <a:gd name="T6" fmla="*/ 2147483647 w 128"/>
                <a:gd name="T7" fmla="*/ 0 h 88"/>
                <a:gd name="T8" fmla="*/ 2147483647 w 128"/>
                <a:gd name="T9" fmla="*/ 0 h 88"/>
                <a:gd name="T10" fmla="*/ 2147483647 w 128"/>
                <a:gd name="T11" fmla="*/ 2147483647 h 88"/>
                <a:gd name="T12" fmla="*/ 2147483647 w 128"/>
                <a:gd name="T13" fmla="*/ 0 h 88"/>
                <a:gd name="T14" fmla="*/ 2147483647 w 128"/>
                <a:gd name="T15" fmla="*/ 2147483647 h 88"/>
                <a:gd name="T16" fmla="*/ 2147483647 w 128"/>
                <a:gd name="T17" fmla="*/ 2147483647 h 88"/>
                <a:gd name="T18" fmla="*/ 0 w 128"/>
                <a:gd name="T19" fmla="*/ 2147483647 h 88"/>
                <a:gd name="T20" fmla="*/ 2147483647 w 128"/>
                <a:gd name="T21" fmla="*/ 2147483647 h 88"/>
                <a:gd name="T22" fmla="*/ 2147483647 w 128"/>
                <a:gd name="T23" fmla="*/ 2147483647 h 88"/>
                <a:gd name="T24" fmla="*/ 2147483647 w 128"/>
                <a:gd name="T25" fmla="*/ 2147483647 h 88"/>
                <a:gd name="T26" fmla="*/ 2147483647 w 128"/>
                <a:gd name="T27" fmla="*/ 2147483647 h 88"/>
                <a:gd name="T28" fmla="*/ 2147483647 w 128"/>
                <a:gd name="T29" fmla="*/ 2147483647 h 88"/>
                <a:gd name="T30" fmla="*/ 2147483647 w 128"/>
                <a:gd name="T31" fmla="*/ 2147483647 h 88"/>
                <a:gd name="T32" fmla="*/ 2147483647 w 128"/>
                <a:gd name="T33" fmla="*/ 2147483647 h 88"/>
                <a:gd name="T34" fmla="*/ 2147483647 w 128"/>
                <a:gd name="T35" fmla="*/ 2147483647 h 88"/>
                <a:gd name="T36" fmla="*/ 2147483647 w 128"/>
                <a:gd name="T37" fmla="*/ 2147483647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8"/>
                <a:gd name="T58" fmla="*/ 0 h 88"/>
                <a:gd name="T59" fmla="*/ 128 w 128"/>
                <a:gd name="T60" fmla="*/ 88 h 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8" h="88">
                  <a:moveTo>
                    <a:pt x="112" y="40"/>
                  </a:moveTo>
                  <a:lnTo>
                    <a:pt x="128" y="32"/>
                  </a:lnTo>
                  <a:lnTo>
                    <a:pt x="120" y="16"/>
                  </a:lnTo>
                  <a:lnTo>
                    <a:pt x="96" y="0"/>
                  </a:lnTo>
                  <a:lnTo>
                    <a:pt x="72" y="0"/>
                  </a:lnTo>
                  <a:lnTo>
                    <a:pt x="40" y="8"/>
                  </a:lnTo>
                  <a:lnTo>
                    <a:pt x="32" y="0"/>
                  </a:lnTo>
                  <a:lnTo>
                    <a:pt x="24" y="24"/>
                  </a:lnTo>
                  <a:lnTo>
                    <a:pt x="16" y="40"/>
                  </a:lnTo>
                  <a:lnTo>
                    <a:pt x="0" y="40"/>
                  </a:lnTo>
                  <a:lnTo>
                    <a:pt x="32" y="80"/>
                  </a:lnTo>
                  <a:lnTo>
                    <a:pt x="40" y="80"/>
                  </a:lnTo>
                  <a:lnTo>
                    <a:pt x="64" y="80"/>
                  </a:lnTo>
                  <a:lnTo>
                    <a:pt x="88" y="80"/>
                  </a:lnTo>
                  <a:lnTo>
                    <a:pt x="112" y="88"/>
                  </a:lnTo>
                  <a:lnTo>
                    <a:pt x="112" y="64"/>
                  </a:lnTo>
                  <a:lnTo>
                    <a:pt x="120" y="56"/>
                  </a:lnTo>
                  <a:lnTo>
                    <a:pt x="112" y="56"/>
                  </a:lnTo>
                  <a:lnTo>
                    <a:pt x="112"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2" name="Freeform 710"/>
            <p:cNvSpPr>
              <a:spLocks/>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3" name="Freeform 711"/>
            <p:cNvSpPr>
              <a:spLocks/>
            </p:cNvSpPr>
            <p:nvPr/>
          </p:nvSpPr>
          <p:spPr bwMode="auto">
            <a:xfrm>
              <a:off x="4665761" y="2573824"/>
              <a:ext cx="118435" cy="64701"/>
            </a:xfrm>
            <a:custGeom>
              <a:avLst/>
              <a:gdLst>
                <a:gd name="T0" fmla="*/ 2147483647 w 88"/>
                <a:gd name="T1" fmla="*/ 2147483647 h 48"/>
                <a:gd name="T2" fmla="*/ 2147483647 w 88"/>
                <a:gd name="T3" fmla="*/ 2147483647 h 48"/>
                <a:gd name="T4" fmla="*/ 2147483647 w 88"/>
                <a:gd name="T5" fmla="*/ 2147483647 h 48"/>
                <a:gd name="T6" fmla="*/ 2147483647 w 88"/>
                <a:gd name="T7" fmla="*/ 2147483647 h 48"/>
                <a:gd name="T8" fmla="*/ 2147483647 w 88"/>
                <a:gd name="T9" fmla="*/ 2147483647 h 48"/>
                <a:gd name="T10" fmla="*/ 2147483647 w 88"/>
                <a:gd name="T11" fmla="*/ 2147483647 h 48"/>
                <a:gd name="T12" fmla="*/ 2147483647 w 88"/>
                <a:gd name="T13" fmla="*/ 2147483647 h 48"/>
                <a:gd name="T14" fmla="*/ 2147483647 w 88"/>
                <a:gd name="T15" fmla="*/ 2147483647 h 48"/>
                <a:gd name="T16" fmla="*/ 2147483647 w 88"/>
                <a:gd name="T17" fmla="*/ 2147483647 h 48"/>
                <a:gd name="T18" fmla="*/ 2147483647 w 88"/>
                <a:gd name="T19" fmla="*/ 0 h 48"/>
                <a:gd name="T20" fmla="*/ 2147483647 w 88"/>
                <a:gd name="T21" fmla="*/ 0 h 48"/>
                <a:gd name="T22" fmla="*/ 2147483647 w 88"/>
                <a:gd name="T23" fmla="*/ 0 h 48"/>
                <a:gd name="T24" fmla="*/ 2147483647 w 88"/>
                <a:gd name="T25" fmla="*/ 2147483647 h 48"/>
                <a:gd name="T26" fmla="*/ 2147483647 w 88"/>
                <a:gd name="T27" fmla="*/ 2147483647 h 48"/>
                <a:gd name="T28" fmla="*/ 0 w 88"/>
                <a:gd name="T29" fmla="*/ 2147483647 h 48"/>
                <a:gd name="T30" fmla="*/ 2147483647 w 88"/>
                <a:gd name="T31" fmla="*/ 2147483647 h 48"/>
                <a:gd name="T32" fmla="*/ 2147483647 w 88"/>
                <a:gd name="T33" fmla="*/ 2147483647 h 48"/>
                <a:gd name="T34" fmla="*/ 2147483647 w 88"/>
                <a:gd name="T35" fmla="*/ 2147483647 h 48"/>
                <a:gd name="T36" fmla="*/ 2147483647 w 88"/>
                <a:gd name="T37" fmla="*/ 2147483647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48"/>
                <a:gd name="T59" fmla="*/ 88 w 88"/>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48">
                  <a:moveTo>
                    <a:pt x="40" y="40"/>
                  </a:moveTo>
                  <a:lnTo>
                    <a:pt x="56" y="40"/>
                  </a:lnTo>
                  <a:lnTo>
                    <a:pt x="64" y="40"/>
                  </a:lnTo>
                  <a:lnTo>
                    <a:pt x="64" y="48"/>
                  </a:lnTo>
                  <a:lnTo>
                    <a:pt x="80" y="40"/>
                  </a:lnTo>
                  <a:lnTo>
                    <a:pt x="80" y="32"/>
                  </a:lnTo>
                  <a:lnTo>
                    <a:pt x="88" y="24"/>
                  </a:lnTo>
                  <a:lnTo>
                    <a:pt x="72" y="16"/>
                  </a:lnTo>
                  <a:lnTo>
                    <a:pt x="56" y="8"/>
                  </a:lnTo>
                  <a:lnTo>
                    <a:pt x="40" y="0"/>
                  </a:lnTo>
                  <a:lnTo>
                    <a:pt x="32" y="0"/>
                  </a:lnTo>
                  <a:lnTo>
                    <a:pt x="24" y="0"/>
                  </a:lnTo>
                  <a:lnTo>
                    <a:pt x="16" y="8"/>
                  </a:lnTo>
                  <a:lnTo>
                    <a:pt x="8" y="8"/>
                  </a:lnTo>
                  <a:lnTo>
                    <a:pt x="0" y="16"/>
                  </a:lnTo>
                  <a:lnTo>
                    <a:pt x="8" y="16"/>
                  </a:lnTo>
                  <a:lnTo>
                    <a:pt x="16" y="24"/>
                  </a:lnTo>
                  <a:lnTo>
                    <a:pt x="24" y="40"/>
                  </a:lnTo>
                  <a:lnTo>
                    <a:pt x="40" y="4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4" name="Freeform 712"/>
            <p:cNvSpPr>
              <a:spLocks/>
            </p:cNvSpPr>
            <p:nvPr/>
          </p:nvSpPr>
          <p:spPr bwMode="auto">
            <a:xfrm>
              <a:off x="4741428" y="2638524"/>
              <a:ext cx="107468" cy="64700"/>
            </a:xfrm>
            <a:custGeom>
              <a:avLst/>
              <a:gdLst>
                <a:gd name="T0" fmla="*/ 2147483647 w 80"/>
                <a:gd name="T1" fmla="*/ 0 h 48"/>
                <a:gd name="T2" fmla="*/ 2147483647 w 80"/>
                <a:gd name="T3" fmla="*/ 0 h 48"/>
                <a:gd name="T4" fmla="*/ 2147483647 w 80"/>
                <a:gd name="T5" fmla="*/ 2147483647 h 48"/>
                <a:gd name="T6" fmla="*/ 2147483647 w 80"/>
                <a:gd name="T7" fmla="*/ 2147483647 h 48"/>
                <a:gd name="T8" fmla="*/ 2147483647 w 80"/>
                <a:gd name="T9" fmla="*/ 2147483647 h 48"/>
                <a:gd name="T10" fmla="*/ 2147483647 w 80"/>
                <a:gd name="T11" fmla="*/ 2147483647 h 48"/>
                <a:gd name="T12" fmla="*/ 2147483647 w 80"/>
                <a:gd name="T13" fmla="*/ 2147483647 h 48"/>
                <a:gd name="T14" fmla="*/ 0 w 80"/>
                <a:gd name="T15" fmla="*/ 2147483647 h 48"/>
                <a:gd name="T16" fmla="*/ 0 w 80"/>
                <a:gd name="T17" fmla="*/ 2147483647 h 48"/>
                <a:gd name="T18" fmla="*/ 2147483647 w 80"/>
                <a:gd name="T19" fmla="*/ 2147483647 h 48"/>
                <a:gd name="T20" fmla="*/ 2147483647 w 80"/>
                <a:gd name="T21" fmla="*/ 2147483647 h 48"/>
                <a:gd name="T22" fmla="*/ 2147483647 w 80"/>
                <a:gd name="T23" fmla="*/ 2147483647 h 48"/>
                <a:gd name="T24" fmla="*/ 2147483647 w 80"/>
                <a:gd name="T25" fmla="*/ 2147483647 h 48"/>
                <a:gd name="T26" fmla="*/ 2147483647 w 80"/>
                <a:gd name="T27" fmla="*/ 2147483647 h 48"/>
                <a:gd name="T28" fmla="*/ 2147483647 w 80"/>
                <a:gd name="T29" fmla="*/ 0 h 48"/>
                <a:gd name="T30" fmla="*/ 2147483647 w 80"/>
                <a:gd name="T31" fmla="*/ 0 h 48"/>
                <a:gd name="T32" fmla="*/ 2147483647 w 80"/>
                <a:gd name="T33" fmla="*/ 0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48"/>
                <a:gd name="T53" fmla="*/ 80 w 80"/>
                <a:gd name="T54" fmla="*/ 48 h 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48">
                  <a:moveTo>
                    <a:pt x="56" y="0"/>
                  </a:moveTo>
                  <a:lnTo>
                    <a:pt x="48" y="0"/>
                  </a:lnTo>
                  <a:lnTo>
                    <a:pt x="32" y="8"/>
                  </a:lnTo>
                  <a:lnTo>
                    <a:pt x="24" y="8"/>
                  </a:lnTo>
                  <a:lnTo>
                    <a:pt x="16" y="8"/>
                  </a:lnTo>
                  <a:lnTo>
                    <a:pt x="8" y="8"/>
                  </a:lnTo>
                  <a:lnTo>
                    <a:pt x="8" y="16"/>
                  </a:lnTo>
                  <a:lnTo>
                    <a:pt x="0" y="24"/>
                  </a:lnTo>
                  <a:lnTo>
                    <a:pt x="0" y="32"/>
                  </a:lnTo>
                  <a:lnTo>
                    <a:pt x="16" y="40"/>
                  </a:lnTo>
                  <a:lnTo>
                    <a:pt x="32" y="48"/>
                  </a:lnTo>
                  <a:lnTo>
                    <a:pt x="48" y="40"/>
                  </a:lnTo>
                  <a:lnTo>
                    <a:pt x="64" y="40"/>
                  </a:lnTo>
                  <a:lnTo>
                    <a:pt x="72" y="24"/>
                  </a:lnTo>
                  <a:lnTo>
                    <a:pt x="80" y="0"/>
                  </a:lnTo>
                  <a:lnTo>
                    <a:pt x="72" y="0"/>
                  </a:lnTo>
                  <a:lnTo>
                    <a:pt x="56"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5" name="Freeform 713"/>
            <p:cNvSpPr>
              <a:spLocks/>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2147483647 h 32"/>
                <a:gd name="T6" fmla="*/ 2147483647 w 72"/>
                <a:gd name="T7" fmla="*/ 2147483647 h 32"/>
                <a:gd name="T8" fmla="*/ 0 w 72"/>
                <a:gd name="T9" fmla="*/ 2147483647 h 32"/>
                <a:gd name="T10" fmla="*/ 0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32"/>
                <a:gd name="T53" fmla="*/ 72 w 7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6" name="Freeform 714"/>
            <p:cNvSpPr>
              <a:spLocks/>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7" name="Freeform 715"/>
            <p:cNvSpPr>
              <a:spLocks/>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0 h 32"/>
                <a:gd name="T6" fmla="*/ 2147483647 w 72"/>
                <a:gd name="T7" fmla="*/ 2147483647 h 32"/>
                <a:gd name="T8" fmla="*/ 2147483647 w 72"/>
                <a:gd name="T9" fmla="*/ 2147483647 h 32"/>
                <a:gd name="T10" fmla="*/ 0 w 72"/>
                <a:gd name="T11" fmla="*/ 2147483647 h 32"/>
                <a:gd name="T12" fmla="*/ 0 w 72"/>
                <a:gd name="T13" fmla="*/ 2147483647 h 32"/>
                <a:gd name="T14" fmla="*/ 0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2147483647 w 72"/>
                <a:gd name="T35" fmla="*/ 2147483647 h 32"/>
                <a:gd name="T36" fmla="*/ 2147483647 w 72"/>
                <a:gd name="T37" fmla="*/ 2147483647 h 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
                <a:gd name="T58" fmla="*/ 0 h 32"/>
                <a:gd name="T59" fmla="*/ 72 w 72"/>
                <a:gd name="T60" fmla="*/ 32 h 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8" name="Freeform 716"/>
            <p:cNvSpPr>
              <a:spLocks/>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0 h 72"/>
                <a:gd name="T44" fmla="*/ 2147483647 w 88"/>
                <a:gd name="T45" fmla="*/ 0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8"/>
                <a:gd name="T70" fmla="*/ 0 h 72"/>
                <a:gd name="T71" fmla="*/ 88 w 88"/>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69" name="Freeform 717"/>
            <p:cNvSpPr>
              <a:spLocks/>
            </p:cNvSpPr>
            <p:nvPr/>
          </p:nvSpPr>
          <p:spPr bwMode="auto">
            <a:xfrm>
              <a:off x="4773229" y="2692258"/>
              <a:ext cx="85536" cy="150237"/>
            </a:xfrm>
            <a:custGeom>
              <a:avLst/>
              <a:gdLst>
                <a:gd name="T0" fmla="*/ 2147483647 w 64"/>
                <a:gd name="T1" fmla="*/ 2147483647 h 112"/>
                <a:gd name="T2" fmla="*/ 2147483647 w 64"/>
                <a:gd name="T3" fmla="*/ 2147483647 h 112"/>
                <a:gd name="T4" fmla="*/ 2147483647 w 64"/>
                <a:gd name="T5" fmla="*/ 2147483647 h 112"/>
                <a:gd name="T6" fmla="*/ 2147483647 w 64"/>
                <a:gd name="T7" fmla="*/ 2147483647 h 112"/>
                <a:gd name="T8" fmla="*/ 2147483647 w 64"/>
                <a:gd name="T9" fmla="*/ 2147483647 h 112"/>
                <a:gd name="T10" fmla="*/ 2147483647 w 64"/>
                <a:gd name="T11" fmla="*/ 2147483647 h 112"/>
                <a:gd name="T12" fmla="*/ 2147483647 w 64"/>
                <a:gd name="T13" fmla="*/ 2147483647 h 112"/>
                <a:gd name="T14" fmla="*/ 2147483647 w 64"/>
                <a:gd name="T15" fmla="*/ 2147483647 h 112"/>
                <a:gd name="T16" fmla="*/ 2147483647 w 64"/>
                <a:gd name="T17" fmla="*/ 2147483647 h 112"/>
                <a:gd name="T18" fmla="*/ 2147483647 w 64"/>
                <a:gd name="T19" fmla="*/ 2147483647 h 112"/>
                <a:gd name="T20" fmla="*/ 2147483647 w 64"/>
                <a:gd name="T21" fmla="*/ 0 h 112"/>
                <a:gd name="T22" fmla="*/ 2147483647 w 64"/>
                <a:gd name="T23" fmla="*/ 2147483647 h 112"/>
                <a:gd name="T24" fmla="*/ 2147483647 w 64"/>
                <a:gd name="T25" fmla="*/ 2147483647 h 112"/>
                <a:gd name="T26" fmla="*/ 2147483647 w 64"/>
                <a:gd name="T27" fmla="*/ 2147483647 h 112"/>
                <a:gd name="T28" fmla="*/ 2147483647 w 64"/>
                <a:gd name="T29" fmla="*/ 2147483647 h 112"/>
                <a:gd name="T30" fmla="*/ 2147483647 w 64"/>
                <a:gd name="T31" fmla="*/ 2147483647 h 112"/>
                <a:gd name="T32" fmla="*/ 0 w 64"/>
                <a:gd name="T33" fmla="*/ 2147483647 h 112"/>
                <a:gd name="T34" fmla="*/ 2147483647 w 64"/>
                <a:gd name="T35" fmla="*/ 2147483647 h 112"/>
                <a:gd name="T36" fmla="*/ 2147483647 w 64"/>
                <a:gd name="T37" fmla="*/ 2147483647 h 112"/>
                <a:gd name="T38" fmla="*/ 2147483647 w 64"/>
                <a:gd name="T39" fmla="*/ 2147483647 h 112"/>
                <a:gd name="T40" fmla="*/ 2147483647 w 64"/>
                <a:gd name="T41" fmla="*/ 2147483647 h 112"/>
                <a:gd name="T42" fmla="*/ 2147483647 w 64"/>
                <a:gd name="T43" fmla="*/ 2147483647 h 1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
                <a:gd name="T67" fmla="*/ 0 h 112"/>
                <a:gd name="T68" fmla="*/ 64 w 64"/>
                <a:gd name="T69" fmla="*/ 112 h 1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 h="112">
                  <a:moveTo>
                    <a:pt x="40" y="96"/>
                  </a:moveTo>
                  <a:lnTo>
                    <a:pt x="56" y="88"/>
                  </a:lnTo>
                  <a:lnTo>
                    <a:pt x="64" y="88"/>
                  </a:lnTo>
                  <a:lnTo>
                    <a:pt x="64" y="80"/>
                  </a:lnTo>
                  <a:lnTo>
                    <a:pt x="56" y="72"/>
                  </a:lnTo>
                  <a:lnTo>
                    <a:pt x="64" y="56"/>
                  </a:lnTo>
                  <a:lnTo>
                    <a:pt x="56" y="48"/>
                  </a:lnTo>
                  <a:lnTo>
                    <a:pt x="56" y="40"/>
                  </a:lnTo>
                  <a:lnTo>
                    <a:pt x="56" y="32"/>
                  </a:lnTo>
                  <a:lnTo>
                    <a:pt x="32" y="16"/>
                  </a:lnTo>
                  <a:lnTo>
                    <a:pt x="24" y="0"/>
                  </a:lnTo>
                  <a:lnTo>
                    <a:pt x="8" y="8"/>
                  </a:lnTo>
                  <a:lnTo>
                    <a:pt x="16" y="16"/>
                  </a:lnTo>
                  <a:lnTo>
                    <a:pt x="16" y="24"/>
                  </a:lnTo>
                  <a:lnTo>
                    <a:pt x="16" y="40"/>
                  </a:lnTo>
                  <a:lnTo>
                    <a:pt x="8" y="56"/>
                  </a:lnTo>
                  <a:lnTo>
                    <a:pt x="0" y="72"/>
                  </a:lnTo>
                  <a:lnTo>
                    <a:pt x="16" y="88"/>
                  </a:lnTo>
                  <a:lnTo>
                    <a:pt x="16" y="96"/>
                  </a:lnTo>
                  <a:lnTo>
                    <a:pt x="24" y="112"/>
                  </a:lnTo>
                  <a:lnTo>
                    <a:pt x="32" y="104"/>
                  </a:lnTo>
                  <a:lnTo>
                    <a:pt x="40"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0" name="Freeform 718"/>
            <p:cNvSpPr>
              <a:spLocks/>
            </p:cNvSpPr>
            <p:nvPr/>
          </p:nvSpPr>
          <p:spPr bwMode="auto">
            <a:xfrm>
              <a:off x="4698659" y="2670326"/>
              <a:ext cx="96502" cy="118435"/>
            </a:xfrm>
            <a:custGeom>
              <a:avLst/>
              <a:gdLst>
                <a:gd name="T0" fmla="*/ 2147483647 w 72"/>
                <a:gd name="T1" fmla="*/ 2147483647 h 88"/>
                <a:gd name="T2" fmla="*/ 2147483647 w 72"/>
                <a:gd name="T3" fmla="*/ 2147483647 h 88"/>
                <a:gd name="T4" fmla="*/ 2147483647 w 72"/>
                <a:gd name="T5" fmla="*/ 2147483647 h 88"/>
                <a:gd name="T6" fmla="*/ 2147483647 w 72"/>
                <a:gd name="T7" fmla="*/ 2147483647 h 88"/>
                <a:gd name="T8" fmla="*/ 2147483647 w 72"/>
                <a:gd name="T9" fmla="*/ 2147483647 h 88"/>
                <a:gd name="T10" fmla="*/ 2147483647 w 72"/>
                <a:gd name="T11" fmla="*/ 2147483647 h 88"/>
                <a:gd name="T12" fmla="*/ 2147483647 w 72"/>
                <a:gd name="T13" fmla="*/ 0 h 88"/>
                <a:gd name="T14" fmla="*/ 2147483647 w 72"/>
                <a:gd name="T15" fmla="*/ 2147483647 h 88"/>
                <a:gd name="T16" fmla="*/ 0 w 72"/>
                <a:gd name="T17" fmla="*/ 2147483647 h 88"/>
                <a:gd name="T18" fmla="*/ 0 w 72"/>
                <a:gd name="T19" fmla="*/ 2147483647 h 88"/>
                <a:gd name="T20" fmla="*/ 0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88"/>
                <a:gd name="T53" fmla="*/ 72 w 72"/>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88">
                  <a:moveTo>
                    <a:pt x="72" y="56"/>
                  </a:moveTo>
                  <a:lnTo>
                    <a:pt x="72" y="40"/>
                  </a:lnTo>
                  <a:lnTo>
                    <a:pt x="72" y="32"/>
                  </a:lnTo>
                  <a:lnTo>
                    <a:pt x="64" y="24"/>
                  </a:lnTo>
                  <a:lnTo>
                    <a:pt x="48" y="16"/>
                  </a:lnTo>
                  <a:lnTo>
                    <a:pt x="32" y="8"/>
                  </a:lnTo>
                  <a:lnTo>
                    <a:pt x="32" y="0"/>
                  </a:lnTo>
                  <a:lnTo>
                    <a:pt x="16" y="8"/>
                  </a:lnTo>
                  <a:lnTo>
                    <a:pt x="0" y="8"/>
                  </a:lnTo>
                  <a:lnTo>
                    <a:pt x="0" y="24"/>
                  </a:lnTo>
                  <a:lnTo>
                    <a:pt x="0" y="32"/>
                  </a:lnTo>
                  <a:lnTo>
                    <a:pt x="8" y="32"/>
                  </a:lnTo>
                  <a:lnTo>
                    <a:pt x="24" y="48"/>
                  </a:lnTo>
                  <a:lnTo>
                    <a:pt x="32" y="72"/>
                  </a:lnTo>
                  <a:lnTo>
                    <a:pt x="56" y="88"/>
                  </a:lnTo>
                  <a:lnTo>
                    <a:pt x="64" y="72"/>
                  </a:lnTo>
                  <a:lnTo>
                    <a:pt x="72"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1" name="Freeform 719"/>
            <p:cNvSpPr>
              <a:spLocks/>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2" name="Freeform 720"/>
            <p:cNvSpPr>
              <a:spLocks/>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2147483647 h 72"/>
                <a:gd name="T44" fmla="*/ 2147483647 w 88"/>
                <a:gd name="T45" fmla="*/ 2147483647 h 72"/>
                <a:gd name="T46" fmla="*/ 2147483647 w 88"/>
                <a:gd name="T47" fmla="*/ 2147483647 h 72"/>
                <a:gd name="T48" fmla="*/ 2147483647 w 88"/>
                <a:gd name="T49" fmla="*/ 0 h 72"/>
                <a:gd name="T50" fmla="*/ 2147483647 w 88"/>
                <a:gd name="T51" fmla="*/ 0 h 7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8"/>
                <a:gd name="T79" fmla="*/ 0 h 72"/>
                <a:gd name="T80" fmla="*/ 88 w 88"/>
                <a:gd name="T81" fmla="*/ 72 h 7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3" name="Freeform 721"/>
            <p:cNvSpPr>
              <a:spLocks/>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4" name="Freeform 722"/>
            <p:cNvSpPr>
              <a:spLocks/>
            </p:cNvSpPr>
            <p:nvPr/>
          </p:nvSpPr>
          <p:spPr bwMode="auto">
            <a:xfrm>
              <a:off x="4708529" y="2466355"/>
              <a:ext cx="161202" cy="150237"/>
            </a:xfrm>
            <a:custGeom>
              <a:avLst/>
              <a:gdLst>
                <a:gd name="T0" fmla="*/ 0 w 120"/>
                <a:gd name="T1" fmla="*/ 2147483647 h 112"/>
                <a:gd name="T2" fmla="*/ 0 w 120"/>
                <a:gd name="T3" fmla="*/ 2147483647 h 112"/>
                <a:gd name="T4" fmla="*/ 0 w 120"/>
                <a:gd name="T5" fmla="*/ 2147483647 h 112"/>
                <a:gd name="T6" fmla="*/ 2147483647 w 120"/>
                <a:gd name="T7" fmla="*/ 2147483647 h 112"/>
                <a:gd name="T8" fmla="*/ 2147483647 w 120"/>
                <a:gd name="T9" fmla="*/ 2147483647 h 112"/>
                <a:gd name="T10" fmla="*/ 2147483647 w 120"/>
                <a:gd name="T11" fmla="*/ 2147483647 h 112"/>
                <a:gd name="T12" fmla="*/ 2147483647 w 120"/>
                <a:gd name="T13" fmla="*/ 2147483647 h 112"/>
                <a:gd name="T14" fmla="*/ 2147483647 w 120"/>
                <a:gd name="T15" fmla="*/ 2147483647 h 112"/>
                <a:gd name="T16" fmla="*/ 2147483647 w 120"/>
                <a:gd name="T17" fmla="*/ 2147483647 h 112"/>
                <a:gd name="T18" fmla="*/ 2147483647 w 120"/>
                <a:gd name="T19" fmla="*/ 2147483647 h 112"/>
                <a:gd name="T20" fmla="*/ 2147483647 w 120"/>
                <a:gd name="T21" fmla="*/ 2147483647 h 112"/>
                <a:gd name="T22" fmla="*/ 2147483647 w 120"/>
                <a:gd name="T23" fmla="*/ 2147483647 h 112"/>
                <a:gd name="T24" fmla="*/ 2147483647 w 120"/>
                <a:gd name="T25" fmla="*/ 2147483647 h 112"/>
                <a:gd name="T26" fmla="*/ 2147483647 w 120"/>
                <a:gd name="T27" fmla="*/ 2147483647 h 112"/>
                <a:gd name="T28" fmla="*/ 2147483647 w 120"/>
                <a:gd name="T29" fmla="*/ 2147483647 h 112"/>
                <a:gd name="T30" fmla="*/ 2147483647 w 120"/>
                <a:gd name="T31" fmla="*/ 2147483647 h 112"/>
                <a:gd name="T32" fmla="*/ 2147483647 w 120"/>
                <a:gd name="T33" fmla="*/ 2147483647 h 112"/>
                <a:gd name="T34" fmla="*/ 2147483647 w 120"/>
                <a:gd name="T35" fmla="*/ 2147483647 h 112"/>
                <a:gd name="T36" fmla="*/ 2147483647 w 120"/>
                <a:gd name="T37" fmla="*/ 2147483647 h 112"/>
                <a:gd name="T38" fmla="*/ 2147483647 w 120"/>
                <a:gd name="T39" fmla="*/ 2147483647 h 112"/>
                <a:gd name="T40" fmla="*/ 2147483647 w 120"/>
                <a:gd name="T41" fmla="*/ 2147483647 h 112"/>
                <a:gd name="T42" fmla="*/ 2147483647 w 120"/>
                <a:gd name="T43" fmla="*/ 2147483647 h 112"/>
                <a:gd name="T44" fmla="*/ 2147483647 w 120"/>
                <a:gd name="T45" fmla="*/ 0 h 112"/>
                <a:gd name="T46" fmla="*/ 2147483647 w 120"/>
                <a:gd name="T47" fmla="*/ 0 h 112"/>
                <a:gd name="T48" fmla="*/ 2147483647 w 120"/>
                <a:gd name="T49" fmla="*/ 0 h 112"/>
                <a:gd name="T50" fmla="*/ 2147483647 w 120"/>
                <a:gd name="T51" fmla="*/ 2147483647 h 112"/>
                <a:gd name="T52" fmla="*/ 0 w 120"/>
                <a:gd name="T53" fmla="*/ 2147483647 h 112"/>
                <a:gd name="T54" fmla="*/ 0 w 120"/>
                <a:gd name="T55" fmla="*/ 2147483647 h 112"/>
                <a:gd name="T56" fmla="*/ 0 w 120"/>
                <a:gd name="T57" fmla="*/ 2147483647 h 1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
                <a:gd name="T88" fmla="*/ 0 h 112"/>
                <a:gd name="T89" fmla="*/ 120 w 120"/>
                <a:gd name="T90" fmla="*/ 112 h 11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 h="112">
                  <a:moveTo>
                    <a:pt x="0" y="32"/>
                  </a:moveTo>
                  <a:lnTo>
                    <a:pt x="0" y="40"/>
                  </a:lnTo>
                  <a:lnTo>
                    <a:pt x="0" y="48"/>
                  </a:lnTo>
                  <a:lnTo>
                    <a:pt x="8" y="64"/>
                  </a:lnTo>
                  <a:lnTo>
                    <a:pt x="8" y="80"/>
                  </a:lnTo>
                  <a:lnTo>
                    <a:pt x="24" y="88"/>
                  </a:lnTo>
                  <a:lnTo>
                    <a:pt x="40" y="96"/>
                  </a:lnTo>
                  <a:lnTo>
                    <a:pt x="56" y="104"/>
                  </a:lnTo>
                  <a:lnTo>
                    <a:pt x="72" y="112"/>
                  </a:lnTo>
                  <a:lnTo>
                    <a:pt x="88" y="112"/>
                  </a:lnTo>
                  <a:lnTo>
                    <a:pt x="96" y="112"/>
                  </a:lnTo>
                  <a:lnTo>
                    <a:pt x="104" y="112"/>
                  </a:lnTo>
                  <a:lnTo>
                    <a:pt x="112" y="88"/>
                  </a:lnTo>
                  <a:lnTo>
                    <a:pt x="120" y="80"/>
                  </a:lnTo>
                  <a:lnTo>
                    <a:pt x="120" y="64"/>
                  </a:lnTo>
                  <a:lnTo>
                    <a:pt x="120" y="56"/>
                  </a:lnTo>
                  <a:lnTo>
                    <a:pt x="112" y="48"/>
                  </a:lnTo>
                  <a:lnTo>
                    <a:pt x="120" y="40"/>
                  </a:lnTo>
                  <a:lnTo>
                    <a:pt x="120" y="24"/>
                  </a:lnTo>
                  <a:lnTo>
                    <a:pt x="112" y="8"/>
                  </a:lnTo>
                  <a:lnTo>
                    <a:pt x="104" y="8"/>
                  </a:lnTo>
                  <a:lnTo>
                    <a:pt x="80" y="8"/>
                  </a:lnTo>
                  <a:lnTo>
                    <a:pt x="72" y="0"/>
                  </a:lnTo>
                  <a:lnTo>
                    <a:pt x="56" y="0"/>
                  </a:lnTo>
                  <a:lnTo>
                    <a:pt x="48" y="0"/>
                  </a:lnTo>
                  <a:lnTo>
                    <a:pt x="16" y="8"/>
                  </a:lnTo>
                  <a:lnTo>
                    <a:pt x="0" y="16"/>
                  </a:lnTo>
                  <a:lnTo>
                    <a:pt x="0" y="24"/>
                  </a:lnTo>
                  <a:lnTo>
                    <a:pt x="0"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5" name="Freeform 723"/>
            <p:cNvSpPr>
              <a:spLocks/>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0 w 56"/>
                <a:gd name="T11" fmla="*/ 2147483647 h 32"/>
                <a:gd name="T12" fmla="*/ 0 w 56"/>
                <a:gd name="T13" fmla="*/ 2147483647 h 32"/>
                <a:gd name="T14" fmla="*/ 2147483647 w 56"/>
                <a:gd name="T15" fmla="*/ 2147483647 h 32"/>
                <a:gd name="T16" fmla="*/ 2147483647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
                <a:gd name="T40" fmla="*/ 0 h 32"/>
                <a:gd name="T41" fmla="*/ 56 w 56"/>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6" name="Freeform 724"/>
            <p:cNvSpPr>
              <a:spLocks/>
            </p:cNvSpPr>
            <p:nvPr/>
          </p:nvSpPr>
          <p:spPr bwMode="auto">
            <a:xfrm>
              <a:off x="4602157" y="2380819"/>
              <a:ext cx="52638" cy="85536"/>
            </a:xfrm>
            <a:custGeom>
              <a:avLst/>
              <a:gdLst>
                <a:gd name="T0" fmla="*/ 2147483647 w 40"/>
                <a:gd name="T1" fmla="*/ 2147483647 h 64"/>
                <a:gd name="T2" fmla="*/ 2147483647 w 40"/>
                <a:gd name="T3" fmla="*/ 2147483647 h 64"/>
                <a:gd name="T4" fmla="*/ 2147483647 w 40"/>
                <a:gd name="T5" fmla="*/ 2147483647 h 64"/>
                <a:gd name="T6" fmla="*/ 2147483647 w 40"/>
                <a:gd name="T7" fmla="*/ 2147483647 h 64"/>
                <a:gd name="T8" fmla="*/ 2147483647 w 40"/>
                <a:gd name="T9" fmla="*/ 2147483647 h 64"/>
                <a:gd name="T10" fmla="*/ 2147483647 w 40"/>
                <a:gd name="T11" fmla="*/ 2147483647 h 64"/>
                <a:gd name="T12" fmla="*/ 2147483647 w 40"/>
                <a:gd name="T13" fmla="*/ 2147483647 h 64"/>
                <a:gd name="T14" fmla="*/ 2147483647 w 40"/>
                <a:gd name="T15" fmla="*/ 0 h 64"/>
                <a:gd name="T16" fmla="*/ 2147483647 w 40"/>
                <a:gd name="T17" fmla="*/ 2147483647 h 64"/>
                <a:gd name="T18" fmla="*/ 2147483647 w 40"/>
                <a:gd name="T19" fmla="*/ 2147483647 h 64"/>
                <a:gd name="T20" fmla="*/ 0 w 40"/>
                <a:gd name="T21" fmla="*/ 2147483647 h 64"/>
                <a:gd name="T22" fmla="*/ 0 w 40"/>
                <a:gd name="T23" fmla="*/ 2147483647 h 64"/>
                <a:gd name="T24" fmla="*/ 2147483647 w 40"/>
                <a:gd name="T25" fmla="*/ 2147483647 h 64"/>
                <a:gd name="T26" fmla="*/ 2147483647 w 40"/>
                <a:gd name="T27" fmla="*/ 2147483647 h 64"/>
                <a:gd name="T28" fmla="*/ 2147483647 w 40"/>
                <a:gd name="T29" fmla="*/ 2147483647 h 64"/>
                <a:gd name="T30" fmla="*/ 2147483647 w 40"/>
                <a:gd name="T31" fmla="*/ 2147483647 h 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
                <a:gd name="T49" fmla="*/ 0 h 64"/>
                <a:gd name="T50" fmla="*/ 40 w 40"/>
                <a:gd name="T51" fmla="*/ 64 h 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 h="64">
                  <a:moveTo>
                    <a:pt x="24" y="64"/>
                  </a:moveTo>
                  <a:lnTo>
                    <a:pt x="24" y="48"/>
                  </a:lnTo>
                  <a:lnTo>
                    <a:pt x="24" y="32"/>
                  </a:lnTo>
                  <a:lnTo>
                    <a:pt x="32" y="32"/>
                  </a:lnTo>
                  <a:lnTo>
                    <a:pt x="40" y="24"/>
                  </a:lnTo>
                  <a:lnTo>
                    <a:pt x="32" y="24"/>
                  </a:lnTo>
                  <a:lnTo>
                    <a:pt x="32" y="16"/>
                  </a:lnTo>
                  <a:lnTo>
                    <a:pt x="32" y="0"/>
                  </a:lnTo>
                  <a:lnTo>
                    <a:pt x="16" y="8"/>
                  </a:lnTo>
                  <a:lnTo>
                    <a:pt x="8" y="8"/>
                  </a:lnTo>
                  <a:lnTo>
                    <a:pt x="0" y="24"/>
                  </a:lnTo>
                  <a:lnTo>
                    <a:pt x="0" y="40"/>
                  </a:lnTo>
                  <a:lnTo>
                    <a:pt x="8" y="48"/>
                  </a:lnTo>
                  <a:lnTo>
                    <a:pt x="16" y="64"/>
                  </a:lnTo>
                  <a:lnTo>
                    <a:pt x="16" y="56"/>
                  </a:lnTo>
                  <a:lnTo>
                    <a:pt x="24" y="6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7" name="Freeform 725"/>
            <p:cNvSpPr>
              <a:spLocks/>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0 h 40"/>
                <a:gd name="T24" fmla="*/ 0 w 41"/>
                <a:gd name="T25" fmla="*/ 2147483647 h 40"/>
                <a:gd name="T26" fmla="*/ 0 w 41"/>
                <a:gd name="T27" fmla="*/ 2147483647 h 40"/>
                <a:gd name="T28" fmla="*/ 2147483647 w 41"/>
                <a:gd name="T29" fmla="*/ 2147483647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40"/>
                <a:gd name="T47" fmla="*/ 41 w 41"/>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8" name="Freeform 726"/>
            <p:cNvSpPr>
              <a:spLocks/>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2147483647 w 56"/>
                <a:gd name="T11" fmla="*/ 0 h 32"/>
                <a:gd name="T12" fmla="*/ 2147483647 w 56"/>
                <a:gd name="T13" fmla="*/ 0 h 32"/>
                <a:gd name="T14" fmla="*/ 0 w 56"/>
                <a:gd name="T15" fmla="*/ 2147483647 h 32"/>
                <a:gd name="T16" fmla="*/ 0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2147483647 w 56"/>
                <a:gd name="T27" fmla="*/ 2147483647 h 32"/>
                <a:gd name="T28" fmla="*/ 2147483647 w 56"/>
                <a:gd name="T29" fmla="*/ 2147483647 h 32"/>
                <a:gd name="T30" fmla="*/ 2147483647 w 56"/>
                <a:gd name="T31" fmla="*/ 2147483647 h 32"/>
                <a:gd name="T32" fmla="*/ 2147483647 w 56"/>
                <a:gd name="T33" fmla="*/ 2147483647 h 32"/>
                <a:gd name="T34" fmla="*/ 2147483647 w 56"/>
                <a:gd name="T35" fmla="*/ 2147483647 h 32"/>
                <a:gd name="T36" fmla="*/ 2147483647 w 56"/>
                <a:gd name="T37" fmla="*/ 2147483647 h 32"/>
                <a:gd name="T38" fmla="*/ 2147483647 w 56"/>
                <a:gd name="T39" fmla="*/ 2147483647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
                <a:gd name="T61" fmla="*/ 0 h 32"/>
                <a:gd name="T62" fmla="*/ 56 w 56"/>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79" name="Freeform 727"/>
            <p:cNvSpPr>
              <a:spLocks/>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2147483647 h 40"/>
                <a:gd name="T24" fmla="*/ 2147483647 w 41"/>
                <a:gd name="T25" fmla="*/ 2147483647 h 40"/>
                <a:gd name="T26" fmla="*/ 2147483647 w 41"/>
                <a:gd name="T27" fmla="*/ 0 h 40"/>
                <a:gd name="T28" fmla="*/ 0 w 41"/>
                <a:gd name="T29" fmla="*/ 2147483647 h 40"/>
                <a:gd name="T30" fmla="*/ 0 w 41"/>
                <a:gd name="T31" fmla="*/ 2147483647 h 40"/>
                <a:gd name="T32" fmla="*/ 0 w 41"/>
                <a:gd name="T33" fmla="*/ 2147483647 h 40"/>
                <a:gd name="T34" fmla="*/ 2147483647 w 41"/>
                <a:gd name="T35" fmla="*/ 2147483647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
                <a:gd name="T55" fmla="*/ 0 h 40"/>
                <a:gd name="T56" fmla="*/ 41 w 41"/>
                <a:gd name="T57" fmla="*/ 40 h 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0" name="Freeform 728"/>
            <p:cNvSpPr>
              <a:spLocks/>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0 h 152"/>
                <a:gd name="T28" fmla="*/ 2147483647 w 201"/>
                <a:gd name="T29" fmla="*/ 2147483647 h 152"/>
                <a:gd name="T30" fmla="*/ 2147483647 w 201"/>
                <a:gd name="T31" fmla="*/ 2147483647 h 152"/>
                <a:gd name="T32" fmla="*/ 2147483647 w 201"/>
                <a:gd name="T33" fmla="*/ 2147483647 h 152"/>
                <a:gd name="T34" fmla="*/ 2147483647 w 201"/>
                <a:gd name="T35" fmla="*/ 2147483647 h 152"/>
                <a:gd name="T36" fmla="*/ 2147483647 w 201"/>
                <a:gd name="T37" fmla="*/ 2147483647 h 152"/>
                <a:gd name="T38" fmla="*/ 0 w 201"/>
                <a:gd name="T39" fmla="*/ 2147483647 h 152"/>
                <a:gd name="T40" fmla="*/ 2147483647 w 201"/>
                <a:gd name="T41" fmla="*/ 2147483647 h 152"/>
                <a:gd name="T42" fmla="*/ 2147483647 w 201"/>
                <a:gd name="T43" fmla="*/ 2147483647 h 152"/>
                <a:gd name="T44" fmla="*/ 2147483647 w 201"/>
                <a:gd name="T45" fmla="*/ 2147483647 h 152"/>
                <a:gd name="T46" fmla="*/ 2147483647 w 201"/>
                <a:gd name="T47" fmla="*/ 2147483647 h 1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1"/>
                <a:gd name="T73" fmla="*/ 0 h 152"/>
                <a:gd name="T74" fmla="*/ 201 w 201"/>
                <a:gd name="T75" fmla="*/ 152 h 1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1" name="Freeform 729"/>
            <p:cNvSpPr>
              <a:spLocks/>
            </p:cNvSpPr>
            <p:nvPr/>
          </p:nvSpPr>
          <p:spPr bwMode="auto">
            <a:xfrm>
              <a:off x="4256723" y="3142968"/>
              <a:ext cx="279637" cy="257704"/>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0 h 192"/>
                <a:gd name="T24" fmla="*/ 2147483647 w 208"/>
                <a:gd name="T25" fmla="*/ 0 h 192"/>
                <a:gd name="T26" fmla="*/ 2147483647 w 208"/>
                <a:gd name="T27" fmla="*/ 2147483647 h 192"/>
                <a:gd name="T28" fmla="*/ 2147483647 w 208"/>
                <a:gd name="T29" fmla="*/ 2147483647 h 192"/>
                <a:gd name="T30" fmla="*/ 2147483647 w 208"/>
                <a:gd name="T31" fmla="*/ 2147483647 h 192"/>
                <a:gd name="T32" fmla="*/ 2147483647 w 208"/>
                <a:gd name="T33" fmla="*/ 2147483647 h 192"/>
                <a:gd name="T34" fmla="*/ 2147483647 w 208"/>
                <a:gd name="T35" fmla="*/ 2147483647 h 192"/>
                <a:gd name="T36" fmla="*/ 0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2147483647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8"/>
                <a:gd name="T100" fmla="*/ 0 h 192"/>
                <a:gd name="T101" fmla="*/ 208 w 208"/>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8" h="192">
                  <a:moveTo>
                    <a:pt x="96" y="176"/>
                  </a:moveTo>
                  <a:lnTo>
                    <a:pt x="112" y="160"/>
                  </a:lnTo>
                  <a:lnTo>
                    <a:pt x="128" y="144"/>
                  </a:lnTo>
                  <a:lnTo>
                    <a:pt x="152" y="128"/>
                  </a:lnTo>
                  <a:lnTo>
                    <a:pt x="160" y="128"/>
                  </a:lnTo>
                  <a:lnTo>
                    <a:pt x="176" y="128"/>
                  </a:lnTo>
                  <a:lnTo>
                    <a:pt x="200" y="128"/>
                  </a:lnTo>
                  <a:lnTo>
                    <a:pt x="208" y="112"/>
                  </a:lnTo>
                  <a:lnTo>
                    <a:pt x="208" y="80"/>
                  </a:lnTo>
                  <a:lnTo>
                    <a:pt x="200" y="80"/>
                  </a:lnTo>
                  <a:lnTo>
                    <a:pt x="192" y="72"/>
                  </a:lnTo>
                  <a:lnTo>
                    <a:pt x="88" y="0"/>
                  </a:lnTo>
                  <a:lnTo>
                    <a:pt x="72" y="0"/>
                  </a:lnTo>
                  <a:lnTo>
                    <a:pt x="88" y="112"/>
                  </a:lnTo>
                  <a:lnTo>
                    <a:pt x="96" y="120"/>
                  </a:lnTo>
                  <a:lnTo>
                    <a:pt x="80" y="128"/>
                  </a:lnTo>
                  <a:lnTo>
                    <a:pt x="24" y="128"/>
                  </a:lnTo>
                  <a:lnTo>
                    <a:pt x="16" y="120"/>
                  </a:lnTo>
                  <a:lnTo>
                    <a:pt x="0" y="136"/>
                  </a:lnTo>
                  <a:lnTo>
                    <a:pt x="8" y="152"/>
                  </a:lnTo>
                  <a:lnTo>
                    <a:pt x="16" y="168"/>
                  </a:lnTo>
                  <a:lnTo>
                    <a:pt x="8" y="168"/>
                  </a:lnTo>
                  <a:lnTo>
                    <a:pt x="24" y="168"/>
                  </a:lnTo>
                  <a:lnTo>
                    <a:pt x="40" y="168"/>
                  </a:lnTo>
                  <a:lnTo>
                    <a:pt x="48" y="176"/>
                  </a:lnTo>
                  <a:lnTo>
                    <a:pt x="56" y="192"/>
                  </a:lnTo>
                  <a:lnTo>
                    <a:pt x="64" y="192"/>
                  </a:lnTo>
                  <a:lnTo>
                    <a:pt x="72" y="192"/>
                  </a:lnTo>
                  <a:lnTo>
                    <a:pt x="80" y="192"/>
                  </a:lnTo>
                  <a:lnTo>
                    <a:pt x="88" y="192"/>
                  </a:lnTo>
                  <a:lnTo>
                    <a:pt x="96" y="192"/>
                  </a:lnTo>
                  <a:lnTo>
                    <a:pt x="96" y="184"/>
                  </a:lnTo>
                  <a:lnTo>
                    <a:pt x="96" y="17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2" name="Freeform 730"/>
            <p:cNvSpPr>
              <a:spLocks/>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0 w 120"/>
                <a:gd name="T25" fmla="*/ 2147483647 h 168"/>
                <a:gd name="T26" fmla="*/ 0 w 120"/>
                <a:gd name="T27" fmla="*/ 2147483647 h 168"/>
                <a:gd name="T28" fmla="*/ 2147483647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0 h 168"/>
                <a:gd name="T40" fmla="*/ 2147483647 w 120"/>
                <a:gd name="T41" fmla="*/ 2147483647 h 1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0"/>
                <a:gd name="T64" fmla="*/ 0 h 168"/>
                <a:gd name="T65" fmla="*/ 120 w 120"/>
                <a:gd name="T66" fmla="*/ 168 h 1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3" name="Freeform 731"/>
            <p:cNvSpPr>
              <a:spLocks/>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2147483647 h 152"/>
                <a:gd name="T28" fmla="*/ 2147483647 w 201"/>
                <a:gd name="T29" fmla="*/ 2147483647 h 152"/>
                <a:gd name="T30" fmla="*/ 2147483647 w 201"/>
                <a:gd name="T31" fmla="*/ 0 h 152"/>
                <a:gd name="T32" fmla="*/ 2147483647 w 201"/>
                <a:gd name="T33" fmla="*/ 2147483647 h 152"/>
                <a:gd name="T34" fmla="*/ 2147483647 w 201"/>
                <a:gd name="T35" fmla="*/ 2147483647 h 152"/>
                <a:gd name="T36" fmla="*/ 2147483647 w 201"/>
                <a:gd name="T37" fmla="*/ 2147483647 h 152"/>
                <a:gd name="T38" fmla="*/ 2147483647 w 201"/>
                <a:gd name="T39" fmla="*/ 2147483647 h 152"/>
                <a:gd name="T40" fmla="*/ 2147483647 w 201"/>
                <a:gd name="T41" fmla="*/ 2147483647 h 152"/>
                <a:gd name="T42" fmla="*/ 2147483647 w 201"/>
                <a:gd name="T43" fmla="*/ 2147483647 h 152"/>
                <a:gd name="T44" fmla="*/ 0 w 201"/>
                <a:gd name="T45" fmla="*/ 2147483647 h 152"/>
                <a:gd name="T46" fmla="*/ 2147483647 w 201"/>
                <a:gd name="T47" fmla="*/ 2147483647 h 152"/>
                <a:gd name="T48" fmla="*/ 2147483647 w 201"/>
                <a:gd name="T49" fmla="*/ 2147483647 h 152"/>
                <a:gd name="T50" fmla="*/ 2147483647 w 201"/>
                <a:gd name="T51" fmla="*/ 2147483647 h 152"/>
                <a:gd name="T52" fmla="*/ 2147483647 w 201"/>
                <a:gd name="T53" fmla="*/ 2147483647 h 152"/>
                <a:gd name="T54" fmla="*/ 2147483647 w 201"/>
                <a:gd name="T55" fmla="*/ 2147483647 h 152"/>
                <a:gd name="T56" fmla="*/ 2147483647 w 201"/>
                <a:gd name="T57" fmla="*/ 2147483647 h 152"/>
                <a:gd name="T58" fmla="*/ 2147483647 w 201"/>
                <a:gd name="T59" fmla="*/ 2147483647 h 152"/>
                <a:gd name="T60" fmla="*/ 2147483647 w 201"/>
                <a:gd name="T61" fmla="*/ 2147483647 h 152"/>
                <a:gd name="T62" fmla="*/ 2147483647 w 201"/>
                <a:gd name="T63" fmla="*/ 2147483647 h 152"/>
                <a:gd name="T64" fmla="*/ 2147483647 w 201"/>
                <a:gd name="T65" fmla="*/ 2147483647 h 152"/>
                <a:gd name="T66" fmla="*/ 2147483647 w 201"/>
                <a:gd name="T67" fmla="*/ 2147483647 h 152"/>
                <a:gd name="T68" fmla="*/ 2147483647 w 201"/>
                <a:gd name="T69" fmla="*/ 2147483647 h 152"/>
                <a:gd name="T70" fmla="*/ 2147483647 w 201"/>
                <a:gd name="T71" fmla="*/ 2147483647 h 152"/>
                <a:gd name="T72" fmla="*/ 2147483647 w 201"/>
                <a:gd name="T73" fmla="*/ 2147483647 h 152"/>
                <a:gd name="T74" fmla="*/ 2147483647 w 201"/>
                <a:gd name="T75" fmla="*/ 2147483647 h 152"/>
                <a:gd name="T76" fmla="*/ 2147483647 w 201"/>
                <a:gd name="T77" fmla="*/ 2147483647 h 152"/>
                <a:gd name="T78" fmla="*/ 2147483647 w 201"/>
                <a:gd name="T79" fmla="*/ 2147483647 h 152"/>
                <a:gd name="T80" fmla="*/ 2147483647 w 201"/>
                <a:gd name="T81" fmla="*/ 2147483647 h 152"/>
                <a:gd name="T82" fmla="*/ 2147483647 w 201"/>
                <a:gd name="T83" fmla="*/ 2147483647 h 152"/>
                <a:gd name="T84" fmla="*/ 2147483647 w 201"/>
                <a:gd name="T85" fmla="*/ 0 h 152"/>
                <a:gd name="T86" fmla="*/ 2147483647 w 201"/>
                <a:gd name="T87" fmla="*/ 2147483647 h 152"/>
                <a:gd name="T88" fmla="*/ 2147483647 w 201"/>
                <a:gd name="T89" fmla="*/ 2147483647 h 152"/>
                <a:gd name="T90" fmla="*/ 2147483647 w 201"/>
                <a:gd name="T91" fmla="*/ 2147483647 h 152"/>
                <a:gd name="T92" fmla="*/ 2147483647 w 201"/>
                <a:gd name="T93" fmla="*/ 2147483647 h 152"/>
                <a:gd name="T94" fmla="*/ 2147483647 w 201"/>
                <a:gd name="T95" fmla="*/ 2147483647 h 152"/>
                <a:gd name="T96" fmla="*/ 2147483647 w 201"/>
                <a:gd name="T97" fmla="*/ 2147483647 h 152"/>
                <a:gd name="T98" fmla="*/ 0 w 201"/>
                <a:gd name="T99" fmla="*/ 2147483647 h 152"/>
                <a:gd name="T100" fmla="*/ 2147483647 w 201"/>
                <a:gd name="T101" fmla="*/ 2147483647 h 152"/>
                <a:gd name="T102" fmla="*/ 2147483647 w 201"/>
                <a:gd name="T103" fmla="*/ 2147483647 h 152"/>
                <a:gd name="T104" fmla="*/ 2147483647 w 201"/>
                <a:gd name="T105" fmla="*/ 2147483647 h 152"/>
                <a:gd name="T106" fmla="*/ 2147483647 w 201"/>
                <a:gd name="T107" fmla="*/ 2147483647 h 152"/>
                <a:gd name="T108" fmla="*/ 2147483647 w 201"/>
                <a:gd name="T109" fmla="*/ 2147483647 h 1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01"/>
                <a:gd name="T166" fmla="*/ 0 h 152"/>
                <a:gd name="T167" fmla="*/ 201 w 201"/>
                <a:gd name="T168" fmla="*/ 152 h 1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4" name="Freeform 732"/>
            <p:cNvSpPr>
              <a:spLocks/>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2147483647 w 120"/>
                <a:gd name="T25" fmla="*/ 2147483647 h 168"/>
                <a:gd name="T26" fmla="*/ 0 w 120"/>
                <a:gd name="T27" fmla="*/ 2147483647 h 168"/>
                <a:gd name="T28" fmla="*/ 0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2147483647 h 168"/>
                <a:gd name="T40" fmla="*/ 2147483647 w 120"/>
                <a:gd name="T41" fmla="*/ 0 h 168"/>
                <a:gd name="T42" fmla="*/ 2147483647 w 120"/>
                <a:gd name="T43" fmla="*/ 2147483647 h 1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68"/>
                <a:gd name="T68" fmla="*/ 120 w 120"/>
                <a:gd name="T69" fmla="*/ 168 h 1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5" name="Freeform 733"/>
            <p:cNvSpPr>
              <a:spLocks/>
            </p:cNvSpPr>
            <p:nvPr/>
          </p:nvSpPr>
          <p:spPr bwMode="auto">
            <a:xfrm>
              <a:off x="4708529" y="3367774"/>
              <a:ext cx="21932" cy="86633"/>
            </a:xfrm>
            <a:custGeom>
              <a:avLst/>
              <a:gdLst>
                <a:gd name="T0" fmla="*/ 2147483647 w 16"/>
                <a:gd name="T1" fmla="*/ 0 h 64"/>
                <a:gd name="T2" fmla="*/ 2147483647 w 16"/>
                <a:gd name="T3" fmla="*/ 2147483647 h 64"/>
                <a:gd name="T4" fmla="*/ 0 w 16"/>
                <a:gd name="T5" fmla="*/ 2147483647 h 64"/>
                <a:gd name="T6" fmla="*/ 0 w 16"/>
                <a:gd name="T7" fmla="*/ 2147483647 h 64"/>
                <a:gd name="T8" fmla="*/ 2147483647 w 16"/>
                <a:gd name="T9" fmla="*/ 2147483647 h 64"/>
                <a:gd name="T10" fmla="*/ 2147483647 w 16"/>
                <a:gd name="T11" fmla="*/ 2147483647 h 64"/>
                <a:gd name="T12" fmla="*/ 2147483647 w 16"/>
                <a:gd name="T13" fmla="*/ 0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16" y="24"/>
                  </a:lnTo>
                  <a:lnTo>
                    <a:pt x="0" y="32"/>
                  </a:lnTo>
                  <a:lnTo>
                    <a:pt x="0" y="40"/>
                  </a:lnTo>
                  <a:lnTo>
                    <a:pt x="8" y="64"/>
                  </a:lnTo>
                  <a:lnTo>
                    <a:pt x="16" y="64"/>
                  </a:lnTo>
                  <a:lnTo>
                    <a:pt x="8"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6" name="Freeform 734"/>
            <p:cNvSpPr>
              <a:spLocks/>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7" name="Freeform 735"/>
            <p:cNvSpPr>
              <a:spLocks/>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8" name="Freeform 736"/>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0 h 208"/>
                <a:gd name="T24" fmla="*/ 2147483647 w 128"/>
                <a:gd name="T25" fmla="*/ 2147483647 h 208"/>
                <a:gd name="T26" fmla="*/ 2147483647 w 128"/>
                <a:gd name="T27" fmla="*/ 2147483647 h 208"/>
                <a:gd name="T28" fmla="*/ 2147483647 w 128"/>
                <a:gd name="T29" fmla="*/ 2147483647 h 208"/>
                <a:gd name="T30" fmla="*/ 2147483647 w 128"/>
                <a:gd name="T31" fmla="*/ 2147483647 h 208"/>
                <a:gd name="T32" fmla="*/ 0 w 128"/>
                <a:gd name="T33" fmla="*/ 2147483647 h 208"/>
                <a:gd name="T34" fmla="*/ 2147483647 w 128"/>
                <a:gd name="T35" fmla="*/ 2147483647 h 208"/>
                <a:gd name="T36" fmla="*/ 0 w 128"/>
                <a:gd name="T37" fmla="*/ 2147483647 h 208"/>
                <a:gd name="T38" fmla="*/ 2147483647 w 128"/>
                <a:gd name="T39" fmla="*/ 2147483647 h 208"/>
                <a:gd name="T40" fmla="*/ 2147483647 w 128"/>
                <a:gd name="T41" fmla="*/ 2147483647 h 208"/>
                <a:gd name="T42" fmla="*/ 2147483647 w 128"/>
                <a:gd name="T43" fmla="*/ 2147483647 h 208"/>
                <a:gd name="T44" fmla="*/ 2147483647 w 128"/>
                <a:gd name="T45" fmla="*/ 2147483647 h 20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208"/>
                <a:gd name="T71" fmla="*/ 128 w 128"/>
                <a:gd name="T72" fmla="*/ 208 h 20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lnTo>
                    <a:pt x="24" y="20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89" name="Freeform 737"/>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0" name="Freeform 738"/>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1" name="Freeform 739"/>
            <p:cNvSpPr>
              <a:spLocks/>
            </p:cNvSpPr>
            <p:nvPr/>
          </p:nvSpPr>
          <p:spPr bwMode="auto">
            <a:xfrm>
              <a:off x="4752394" y="3958850"/>
              <a:ext cx="267574" cy="246738"/>
            </a:xfrm>
            <a:custGeom>
              <a:avLst/>
              <a:gdLst>
                <a:gd name="T0" fmla="*/ 2147483647 w 200"/>
                <a:gd name="T1" fmla="*/ 2147483647 h 184"/>
                <a:gd name="T2" fmla="*/ 2147483647 w 200"/>
                <a:gd name="T3" fmla="*/ 2147483647 h 184"/>
                <a:gd name="T4" fmla="*/ 2147483647 w 200"/>
                <a:gd name="T5" fmla="*/ 0 h 184"/>
                <a:gd name="T6" fmla="*/ 2147483647 w 200"/>
                <a:gd name="T7" fmla="*/ 2147483647 h 184"/>
                <a:gd name="T8" fmla="*/ 2147483647 w 200"/>
                <a:gd name="T9" fmla="*/ 2147483647 h 184"/>
                <a:gd name="T10" fmla="*/ 2147483647 w 200"/>
                <a:gd name="T11" fmla="*/ 2147483647 h 184"/>
                <a:gd name="T12" fmla="*/ 2147483647 w 200"/>
                <a:gd name="T13" fmla="*/ 2147483647 h 184"/>
                <a:gd name="T14" fmla="*/ 2147483647 w 200"/>
                <a:gd name="T15" fmla="*/ 2147483647 h 184"/>
                <a:gd name="T16" fmla="*/ 2147483647 w 200"/>
                <a:gd name="T17" fmla="*/ 2147483647 h 184"/>
                <a:gd name="T18" fmla="*/ 2147483647 w 200"/>
                <a:gd name="T19" fmla="*/ 2147483647 h 184"/>
                <a:gd name="T20" fmla="*/ 2147483647 w 200"/>
                <a:gd name="T21" fmla="*/ 2147483647 h 184"/>
                <a:gd name="T22" fmla="*/ 2147483647 w 200"/>
                <a:gd name="T23" fmla="*/ 2147483647 h 184"/>
                <a:gd name="T24" fmla="*/ 2147483647 w 200"/>
                <a:gd name="T25" fmla="*/ 2147483647 h 184"/>
                <a:gd name="T26" fmla="*/ 2147483647 w 200"/>
                <a:gd name="T27" fmla="*/ 2147483647 h 184"/>
                <a:gd name="T28" fmla="*/ 0 w 200"/>
                <a:gd name="T29" fmla="*/ 2147483647 h 184"/>
                <a:gd name="T30" fmla="*/ 0 w 200"/>
                <a:gd name="T31" fmla="*/ 2147483647 h 184"/>
                <a:gd name="T32" fmla="*/ 2147483647 w 200"/>
                <a:gd name="T33" fmla="*/ 2147483647 h 184"/>
                <a:gd name="T34" fmla="*/ 2147483647 w 200"/>
                <a:gd name="T35" fmla="*/ 2147483647 h 184"/>
                <a:gd name="T36" fmla="*/ 2147483647 w 200"/>
                <a:gd name="T37" fmla="*/ 2147483647 h 184"/>
                <a:gd name="T38" fmla="*/ 2147483647 w 200"/>
                <a:gd name="T39" fmla="*/ 2147483647 h 184"/>
                <a:gd name="T40" fmla="*/ 2147483647 w 200"/>
                <a:gd name="T41" fmla="*/ 2147483647 h 184"/>
                <a:gd name="T42" fmla="*/ 2147483647 w 200"/>
                <a:gd name="T43" fmla="*/ 2147483647 h 184"/>
                <a:gd name="T44" fmla="*/ 2147483647 w 200"/>
                <a:gd name="T45" fmla="*/ 2147483647 h 184"/>
                <a:gd name="T46" fmla="*/ 2147483647 w 200"/>
                <a:gd name="T47" fmla="*/ 2147483647 h 184"/>
                <a:gd name="T48" fmla="*/ 2147483647 w 200"/>
                <a:gd name="T49" fmla="*/ 2147483647 h 184"/>
                <a:gd name="T50" fmla="*/ 2147483647 w 200"/>
                <a:gd name="T51" fmla="*/ 2147483647 h 184"/>
                <a:gd name="T52" fmla="*/ 2147483647 w 200"/>
                <a:gd name="T53" fmla="*/ 2147483647 h 1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00"/>
                <a:gd name="T82" fmla="*/ 0 h 184"/>
                <a:gd name="T83" fmla="*/ 200 w 200"/>
                <a:gd name="T84" fmla="*/ 184 h 1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00" h="184">
                  <a:moveTo>
                    <a:pt x="192" y="8"/>
                  </a:moveTo>
                  <a:lnTo>
                    <a:pt x="184" y="8"/>
                  </a:lnTo>
                  <a:lnTo>
                    <a:pt x="160" y="0"/>
                  </a:lnTo>
                  <a:lnTo>
                    <a:pt x="136" y="24"/>
                  </a:lnTo>
                  <a:lnTo>
                    <a:pt x="104" y="48"/>
                  </a:lnTo>
                  <a:lnTo>
                    <a:pt x="88" y="48"/>
                  </a:lnTo>
                  <a:lnTo>
                    <a:pt x="64" y="64"/>
                  </a:lnTo>
                  <a:lnTo>
                    <a:pt x="56" y="64"/>
                  </a:lnTo>
                  <a:lnTo>
                    <a:pt x="48" y="56"/>
                  </a:lnTo>
                  <a:lnTo>
                    <a:pt x="40" y="40"/>
                  </a:lnTo>
                  <a:lnTo>
                    <a:pt x="40" y="48"/>
                  </a:lnTo>
                  <a:lnTo>
                    <a:pt x="40" y="40"/>
                  </a:lnTo>
                  <a:lnTo>
                    <a:pt x="32" y="96"/>
                  </a:lnTo>
                  <a:lnTo>
                    <a:pt x="24" y="96"/>
                  </a:lnTo>
                  <a:lnTo>
                    <a:pt x="0" y="88"/>
                  </a:lnTo>
                  <a:lnTo>
                    <a:pt x="0" y="96"/>
                  </a:lnTo>
                  <a:lnTo>
                    <a:pt x="8" y="112"/>
                  </a:lnTo>
                  <a:lnTo>
                    <a:pt x="16" y="144"/>
                  </a:lnTo>
                  <a:lnTo>
                    <a:pt x="16" y="160"/>
                  </a:lnTo>
                  <a:lnTo>
                    <a:pt x="32" y="184"/>
                  </a:lnTo>
                  <a:lnTo>
                    <a:pt x="64" y="176"/>
                  </a:lnTo>
                  <a:lnTo>
                    <a:pt x="96" y="168"/>
                  </a:lnTo>
                  <a:lnTo>
                    <a:pt x="128" y="168"/>
                  </a:lnTo>
                  <a:lnTo>
                    <a:pt x="184" y="104"/>
                  </a:lnTo>
                  <a:lnTo>
                    <a:pt x="200" y="64"/>
                  </a:lnTo>
                  <a:lnTo>
                    <a:pt x="192" y="64"/>
                  </a:lnTo>
                  <a:lnTo>
                    <a:pt x="192"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2" name="Freeform 740"/>
            <p:cNvSpPr>
              <a:spLocks/>
            </p:cNvSpPr>
            <p:nvPr/>
          </p:nvSpPr>
          <p:spPr bwMode="auto">
            <a:xfrm>
              <a:off x="4806128"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3" name="Freeform 741"/>
            <p:cNvSpPr>
              <a:spLocks/>
            </p:cNvSpPr>
            <p:nvPr/>
          </p:nvSpPr>
          <p:spPr bwMode="auto">
            <a:xfrm>
              <a:off x="4977200" y="3754880"/>
              <a:ext cx="183135" cy="289507"/>
            </a:xfrm>
            <a:custGeom>
              <a:avLst/>
              <a:gdLst>
                <a:gd name="T0" fmla="*/ 2147483647 w 136"/>
                <a:gd name="T1" fmla="*/ 2147483647 h 216"/>
                <a:gd name="T2" fmla="*/ 2147483647 w 136"/>
                <a:gd name="T3" fmla="*/ 2147483647 h 216"/>
                <a:gd name="T4" fmla="*/ 2147483647 w 136"/>
                <a:gd name="T5" fmla="*/ 2147483647 h 216"/>
                <a:gd name="T6" fmla="*/ 2147483647 w 136"/>
                <a:gd name="T7" fmla="*/ 2147483647 h 216"/>
                <a:gd name="T8" fmla="*/ 2147483647 w 136"/>
                <a:gd name="T9" fmla="*/ 2147483647 h 216"/>
                <a:gd name="T10" fmla="*/ 2147483647 w 136"/>
                <a:gd name="T11" fmla="*/ 2147483647 h 216"/>
                <a:gd name="T12" fmla="*/ 2147483647 w 136"/>
                <a:gd name="T13" fmla="*/ 2147483647 h 216"/>
                <a:gd name="T14" fmla="*/ 2147483647 w 136"/>
                <a:gd name="T15" fmla="*/ 2147483647 h 216"/>
                <a:gd name="T16" fmla="*/ 2147483647 w 136"/>
                <a:gd name="T17" fmla="*/ 2147483647 h 216"/>
                <a:gd name="T18" fmla="*/ 0 w 136"/>
                <a:gd name="T19" fmla="*/ 2147483647 h 216"/>
                <a:gd name="T20" fmla="*/ 2147483647 w 136"/>
                <a:gd name="T21" fmla="*/ 2147483647 h 216"/>
                <a:gd name="T22" fmla="*/ 0 w 136"/>
                <a:gd name="T23" fmla="*/ 2147483647 h 216"/>
                <a:gd name="T24" fmla="*/ 2147483647 w 136"/>
                <a:gd name="T25" fmla="*/ 2147483647 h 216"/>
                <a:gd name="T26" fmla="*/ 2147483647 w 136"/>
                <a:gd name="T27" fmla="*/ 2147483647 h 216"/>
                <a:gd name="T28" fmla="*/ 2147483647 w 136"/>
                <a:gd name="T29" fmla="*/ 2147483647 h 216"/>
                <a:gd name="T30" fmla="*/ 2147483647 w 136"/>
                <a:gd name="T31" fmla="*/ 2147483647 h 216"/>
                <a:gd name="T32" fmla="*/ 2147483647 w 136"/>
                <a:gd name="T33" fmla="*/ 2147483647 h 216"/>
                <a:gd name="T34" fmla="*/ 2147483647 w 136"/>
                <a:gd name="T35" fmla="*/ 2147483647 h 216"/>
                <a:gd name="T36" fmla="*/ 2147483647 w 136"/>
                <a:gd name="T37" fmla="*/ 2147483647 h 216"/>
                <a:gd name="T38" fmla="*/ 2147483647 w 136"/>
                <a:gd name="T39" fmla="*/ 2147483647 h 216"/>
                <a:gd name="T40" fmla="*/ 2147483647 w 136"/>
                <a:gd name="T41" fmla="*/ 2147483647 h 216"/>
                <a:gd name="T42" fmla="*/ 2147483647 w 136"/>
                <a:gd name="T43" fmla="*/ 2147483647 h 216"/>
                <a:gd name="T44" fmla="*/ 2147483647 w 136"/>
                <a:gd name="T45" fmla="*/ 2147483647 h 216"/>
                <a:gd name="T46" fmla="*/ 2147483647 w 136"/>
                <a:gd name="T47" fmla="*/ 2147483647 h 216"/>
                <a:gd name="T48" fmla="*/ 2147483647 w 136"/>
                <a:gd name="T49" fmla="*/ 2147483647 h 216"/>
                <a:gd name="T50" fmla="*/ 2147483647 w 136"/>
                <a:gd name="T51" fmla="*/ 2147483647 h 216"/>
                <a:gd name="T52" fmla="*/ 2147483647 w 136"/>
                <a:gd name="T53" fmla="*/ 2147483647 h 216"/>
                <a:gd name="T54" fmla="*/ 2147483647 w 136"/>
                <a:gd name="T55" fmla="*/ 2147483647 h 216"/>
                <a:gd name="T56" fmla="*/ 2147483647 w 136"/>
                <a:gd name="T57" fmla="*/ 2147483647 h 216"/>
                <a:gd name="T58" fmla="*/ 2147483647 w 136"/>
                <a:gd name="T59" fmla="*/ 0 h 216"/>
                <a:gd name="T60" fmla="*/ 2147483647 w 136"/>
                <a:gd name="T61" fmla="*/ 2147483647 h 216"/>
                <a:gd name="T62" fmla="*/ 2147483647 w 136"/>
                <a:gd name="T63" fmla="*/ 2147483647 h 2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6"/>
                <a:gd name="T97" fmla="*/ 0 h 216"/>
                <a:gd name="T98" fmla="*/ 136 w 136"/>
                <a:gd name="T99" fmla="*/ 216 h 21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6" h="216">
                  <a:moveTo>
                    <a:pt x="88" y="8"/>
                  </a:moveTo>
                  <a:lnTo>
                    <a:pt x="64" y="16"/>
                  </a:lnTo>
                  <a:lnTo>
                    <a:pt x="64" y="32"/>
                  </a:lnTo>
                  <a:lnTo>
                    <a:pt x="72" y="56"/>
                  </a:lnTo>
                  <a:lnTo>
                    <a:pt x="72" y="64"/>
                  </a:lnTo>
                  <a:lnTo>
                    <a:pt x="64" y="72"/>
                  </a:lnTo>
                  <a:lnTo>
                    <a:pt x="56" y="64"/>
                  </a:lnTo>
                  <a:lnTo>
                    <a:pt x="48" y="56"/>
                  </a:lnTo>
                  <a:lnTo>
                    <a:pt x="32" y="48"/>
                  </a:lnTo>
                  <a:lnTo>
                    <a:pt x="0" y="64"/>
                  </a:lnTo>
                  <a:lnTo>
                    <a:pt x="8" y="64"/>
                  </a:lnTo>
                  <a:lnTo>
                    <a:pt x="0" y="64"/>
                  </a:lnTo>
                  <a:lnTo>
                    <a:pt x="32" y="80"/>
                  </a:lnTo>
                  <a:lnTo>
                    <a:pt x="32" y="96"/>
                  </a:lnTo>
                  <a:lnTo>
                    <a:pt x="32" y="112"/>
                  </a:lnTo>
                  <a:lnTo>
                    <a:pt x="24" y="144"/>
                  </a:lnTo>
                  <a:lnTo>
                    <a:pt x="16" y="160"/>
                  </a:lnTo>
                  <a:lnTo>
                    <a:pt x="24" y="160"/>
                  </a:lnTo>
                  <a:lnTo>
                    <a:pt x="24" y="216"/>
                  </a:lnTo>
                  <a:lnTo>
                    <a:pt x="32" y="216"/>
                  </a:lnTo>
                  <a:lnTo>
                    <a:pt x="32" y="208"/>
                  </a:lnTo>
                  <a:lnTo>
                    <a:pt x="64" y="184"/>
                  </a:lnTo>
                  <a:lnTo>
                    <a:pt x="72" y="160"/>
                  </a:lnTo>
                  <a:lnTo>
                    <a:pt x="64" y="128"/>
                  </a:lnTo>
                  <a:lnTo>
                    <a:pt x="80" y="104"/>
                  </a:lnTo>
                  <a:lnTo>
                    <a:pt x="120" y="80"/>
                  </a:lnTo>
                  <a:lnTo>
                    <a:pt x="128" y="64"/>
                  </a:lnTo>
                  <a:lnTo>
                    <a:pt x="136" y="48"/>
                  </a:lnTo>
                  <a:lnTo>
                    <a:pt x="128" y="16"/>
                  </a:lnTo>
                  <a:lnTo>
                    <a:pt x="128" y="0"/>
                  </a:lnTo>
                  <a:lnTo>
                    <a:pt x="120" y="8"/>
                  </a:lnTo>
                  <a:lnTo>
                    <a:pt x="8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4" name="Freeform 742"/>
            <p:cNvSpPr>
              <a:spLocks/>
            </p:cNvSpPr>
            <p:nvPr/>
          </p:nvSpPr>
          <p:spPr bwMode="auto">
            <a:xfrm>
              <a:off x="4977200" y="3593677"/>
              <a:ext cx="172169" cy="182038"/>
            </a:xfrm>
            <a:custGeom>
              <a:avLst/>
              <a:gdLst>
                <a:gd name="T0" fmla="*/ 2147483647 w 128"/>
                <a:gd name="T1" fmla="*/ 2147483647 h 136"/>
                <a:gd name="T2" fmla="*/ 2147483647 w 128"/>
                <a:gd name="T3" fmla="*/ 0 h 136"/>
                <a:gd name="T4" fmla="*/ 2147483647 w 128"/>
                <a:gd name="T5" fmla="*/ 0 h 136"/>
                <a:gd name="T6" fmla="*/ 2147483647 w 128"/>
                <a:gd name="T7" fmla="*/ 2147483647 h 136"/>
                <a:gd name="T8" fmla="*/ 2147483647 w 128"/>
                <a:gd name="T9" fmla="*/ 2147483647 h 136"/>
                <a:gd name="T10" fmla="*/ 2147483647 w 128"/>
                <a:gd name="T11" fmla="*/ 2147483647 h 136"/>
                <a:gd name="T12" fmla="*/ 2147483647 w 128"/>
                <a:gd name="T13" fmla="*/ 0 h 136"/>
                <a:gd name="T14" fmla="*/ 0 w 128"/>
                <a:gd name="T15" fmla="*/ 0 h 136"/>
                <a:gd name="T16" fmla="*/ 2147483647 w 128"/>
                <a:gd name="T17" fmla="*/ 2147483647 h 136"/>
                <a:gd name="T18" fmla="*/ 0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2147483647 w 128"/>
                <a:gd name="T33" fmla="*/ 2147483647 h 136"/>
                <a:gd name="T34" fmla="*/ 2147483647 w 128"/>
                <a:gd name="T35" fmla="*/ 2147483647 h 136"/>
                <a:gd name="T36" fmla="*/ 2147483647 w 128"/>
                <a:gd name="T37" fmla="*/ 2147483647 h 136"/>
                <a:gd name="T38" fmla="*/ 2147483647 w 128"/>
                <a:gd name="T39" fmla="*/ 2147483647 h 136"/>
                <a:gd name="T40" fmla="*/ 2147483647 w 128"/>
                <a:gd name="T41" fmla="*/ 2147483647 h 136"/>
                <a:gd name="T42" fmla="*/ 2147483647 w 128"/>
                <a:gd name="T43" fmla="*/ 2147483647 h 136"/>
                <a:gd name="T44" fmla="*/ 2147483647 w 128"/>
                <a:gd name="T45" fmla="*/ 2147483647 h 136"/>
                <a:gd name="T46" fmla="*/ 2147483647 w 128"/>
                <a:gd name="T47" fmla="*/ 2147483647 h 136"/>
                <a:gd name="T48" fmla="*/ 2147483647 w 128"/>
                <a:gd name="T49" fmla="*/ 2147483647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136"/>
                <a:gd name="T77" fmla="*/ 128 w 12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136">
                  <a:moveTo>
                    <a:pt x="96" y="24"/>
                  </a:moveTo>
                  <a:lnTo>
                    <a:pt x="56" y="0"/>
                  </a:lnTo>
                  <a:lnTo>
                    <a:pt x="48" y="0"/>
                  </a:lnTo>
                  <a:lnTo>
                    <a:pt x="48" y="8"/>
                  </a:lnTo>
                  <a:lnTo>
                    <a:pt x="48" y="16"/>
                  </a:lnTo>
                  <a:lnTo>
                    <a:pt x="32" y="16"/>
                  </a:lnTo>
                  <a:lnTo>
                    <a:pt x="24" y="0"/>
                  </a:lnTo>
                  <a:lnTo>
                    <a:pt x="0" y="0"/>
                  </a:lnTo>
                  <a:lnTo>
                    <a:pt x="8" y="32"/>
                  </a:lnTo>
                  <a:lnTo>
                    <a:pt x="0" y="40"/>
                  </a:lnTo>
                  <a:lnTo>
                    <a:pt x="8" y="72"/>
                  </a:lnTo>
                  <a:lnTo>
                    <a:pt x="16" y="96"/>
                  </a:lnTo>
                  <a:lnTo>
                    <a:pt x="32" y="104"/>
                  </a:lnTo>
                  <a:lnTo>
                    <a:pt x="56" y="104"/>
                  </a:lnTo>
                  <a:lnTo>
                    <a:pt x="56" y="112"/>
                  </a:lnTo>
                  <a:lnTo>
                    <a:pt x="64" y="136"/>
                  </a:lnTo>
                  <a:lnTo>
                    <a:pt x="88" y="128"/>
                  </a:lnTo>
                  <a:lnTo>
                    <a:pt x="120" y="128"/>
                  </a:lnTo>
                  <a:lnTo>
                    <a:pt x="128" y="120"/>
                  </a:lnTo>
                  <a:lnTo>
                    <a:pt x="120" y="112"/>
                  </a:lnTo>
                  <a:lnTo>
                    <a:pt x="120" y="72"/>
                  </a:lnTo>
                  <a:lnTo>
                    <a:pt x="112" y="56"/>
                  </a:lnTo>
                  <a:lnTo>
                    <a:pt x="120" y="48"/>
                  </a:lnTo>
                  <a:lnTo>
                    <a:pt x="96" y="32"/>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5" name="Freeform 743"/>
            <p:cNvSpPr>
              <a:spLocks/>
            </p:cNvSpPr>
            <p:nvPr/>
          </p:nvSpPr>
          <p:spPr bwMode="auto">
            <a:xfrm>
              <a:off x="4676727" y="3679213"/>
              <a:ext cx="203971" cy="203971"/>
            </a:xfrm>
            <a:custGeom>
              <a:avLst/>
              <a:gdLst>
                <a:gd name="T0" fmla="*/ 2147483647 w 152"/>
                <a:gd name="T1" fmla="*/ 2147483647 h 152"/>
                <a:gd name="T2" fmla="*/ 2147483647 w 152"/>
                <a:gd name="T3" fmla="*/ 2147483647 h 152"/>
                <a:gd name="T4" fmla="*/ 2147483647 w 152"/>
                <a:gd name="T5" fmla="*/ 2147483647 h 152"/>
                <a:gd name="T6" fmla="*/ 2147483647 w 152"/>
                <a:gd name="T7" fmla="*/ 2147483647 h 152"/>
                <a:gd name="T8" fmla="*/ 2147483647 w 152"/>
                <a:gd name="T9" fmla="*/ 2147483647 h 152"/>
                <a:gd name="T10" fmla="*/ 2147483647 w 152"/>
                <a:gd name="T11" fmla="*/ 2147483647 h 152"/>
                <a:gd name="T12" fmla="*/ 2147483647 w 152"/>
                <a:gd name="T13" fmla="*/ 2147483647 h 152"/>
                <a:gd name="T14" fmla="*/ 2147483647 w 152"/>
                <a:gd name="T15" fmla="*/ 2147483647 h 152"/>
                <a:gd name="T16" fmla="*/ 2147483647 w 152"/>
                <a:gd name="T17" fmla="*/ 2147483647 h 152"/>
                <a:gd name="T18" fmla="*/ 2147483647 w 152"/>
                <a:gd name="T19" fmla="*/ 2147483647 h 152"/>
                <a:gd name="T20" fmla="*/ 2147483647 w 152"/>
                <a:gd name="T21" fmla="*/ 2147483647 h 152"/>
                <a:gd name="T22" fmla="*/ 2147483647 w 152"/>
                <a:gd name="T23" fmla="*/ 2147483647 h 152"/>
                <a:gd name="T24" fmla="*/ 2147483647 w 152"/>
                <a:gd name="T25" fmla="*/ 2147483647 h 152"/>
                <a:gd name="T26" fmla="*/ 2147483647 w 152"/>
                <a:gd name="T27" fmla="*/ 2147483647 h 152"/>
                <a:gd name="T28" fmla="*/ 2147483647 w 152"/>
                <a:gd name="T29" fmla="*/ 2147483647 h 152"/>
                <a:gd name="T30" fmla="*/ 2147483647 w 152"/>
                <a:gd name="T31" fmla="*/ 2147483647 h 152"/>
                <a:gd name="T32" fmla="*/ 2147483647 w 152"/>
                <a:gd name="T33" fmla="*/ 0 h 152"/>
                <a:gd name="T34" fmla="*/ 2147483647 w 152"/>
                <a:gd name="T35" fmla="*/ 0 h 152"/>
                <a:gd name="T36" fmla="*/ 0 w 152"/>
                <a:gd name="T37" fmla="*/ 2147483647 h 152"/>
                <a:gd name="T38" fmla="*/ 2147483647 w 152"/>
                <a:gd name="T39" fmla="*/ 2147483647 h 152"/>
                <a:gd name="T40" fmla="*/ 2147483647 w 152"/>
                <a:gd name="T41" fmla="*/ 2147483647 h 152"/>
                <a:gd name="T42" fmla="*/ 0 w 152"/>
                <a:gd name="T43" fmla="*/ 2147483647 h 152"/>
                <a:gd name="T44" fmla="*/ 0 w 152"/>
                <a:gd name="T45" fmla="*/ 2147483647 h 152"/>
                <a:gd name="T46" fmla="*/ 2147483647 w 152"/>
                <a:gd name="T47" fmla="*/ 2147483647 h 152"/>
                <a:gd name="T48" fmla="*/ 2147483647 w 152"/>
                <a:gd name="T49" fmla="*/ 2147483647 h 1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2"/>
                <a:gd name="T76" fmla="*/ 0 h 152"/>
                <a:gd name="T77" fmla="*/ 152 w 152"/>
                <a:gd name="T78" fmla="*/ 152 h 1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2" h="152">
                  <a:moveTo>
                    <a:pt x="16" y="144"/>
                  </a:moveTo>
                  <a:lnTo>
                    <a:pt x="72" y="144"/>
                  </a:lnTo>
                  <a:lnTo>
                    <a:pt x="80" y="152"/>
                  </a:lnTo>
                  <a:lnTo>
                    <a:pt x="112" y="152"/>
                  </a:lnTo>
                  <a:lnTo>
                    <a:pt x="136" y="144"/>
                  </a:lnTo>
                  <a:lnTo>
                    <a:pt x="128" y="128"/>
                  </a:lnTo>
                  <a:lnTo>
                    <a:pt x="128" y="88"/>
                  </a:lnTo>
                  <a:lnTo>
                    <a:pt x="152" y="80"/>
                  </a:lnTo>
                  <a:lnTo>
                    <a:pt x="152" y="64"/>
                  </a:lnTo>
                  <a:lnTo>
                    <a:pt x="144" y="64"/>
                  </a:lnTo>
                  <a:lnTo>
                    <a:pt x="152" y="64"/>
                  </a:lnTo>
                  <a:lnTo>
                    <a:pt x="128" y="64"/>
                  </a:lnTo>
                  <a:lnTo>
                    <a:pt x="120" y="16"/>
                  </a:lnTo>
                  <a:lnTo>
                    <a:pt x="96" y="16"/>
                  </a:lnTo>
                  <a:lnTo>
                    <a:pt x="80" y="24"/>
                  </a:lnTo>
                  <a:lnTo>
                    <a:pt x="72" y="24"/>
                  </a:lnTo>
                  <a:lnTo>
                    <a:pt x="48" y="0"/>
                  </a:lnTo>
                  <a:lnTo>
                    <a:pt x="16" y="0"/>
                  </a:lnTo>
                  <a:lnTo>
                    <a:pt x="0" y="8"/>
                  </a:lnTo>
                  <a:lnTo>
                    <a:pt x="8" y="56"/>
                  </a:lnTo>
                  <a:lnTo>
                    <a:pt x="16" y="80"/>
                  </a:lnTo>
                  <a:lnTo>
                    <a:pt x="0" y="112"/>
                  </a:lnTo>
                  <a:lnTo>
                    <a:pt x="0" y="144"/>
                  </a:lnTo>
                  <a:lnTo>
                    <a:pt x="8" y="136"/>
                  </a:lnTo>
                  <a:lnTo>
                    <a:pt x="16" y="14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6" name="Freeform 744"/>
            <p:cNvSpPr>
              <a:spLocks/>
            </p:cNvSpPr>
            <p:nvPr/>
          </p:nvSpPr>
          <p:spPr bwMode="auto">
            <a:xfrm>
              <a:off x="4676727" y="3486208"/>
              <a:ext cx="311439" cy="311439"/>
            </a:xfrm>
            <a:custGeom>
              <a:avLst/>
              <a:gdLst>
                <a:gd name="T0" fmla="*/ 2147483647 w 232"/>
                <a:gd name="T1" fmla="*/ 2147483647 h 232"/>
                <a:gd name="T2" fmla="*/ 2147483647 w 232"/>
                <a:gd name="T3" fmla="*/ 2147483647 h 232"/>
                <a:gd name="T4" fmla="*/ 2147483647 w 232"/>
                <a:gd name="T5" fmla="*/ 2147483647 h 232"/>
                <a:gd name="T6" fmla="*/ 2147483647 w 232"/>
                <a:gd name="T7" fmla="*/ 2147483647 h 232"/>
                <a:gd name="T8" fmla="*/ 2147483647 w 232"/>
                <a:gd name="T9" fmla="*/ 2147483647 h 232"/>
                <a:gd name="T10" fmla="*/ 2147483647 w 232"/>
                <a:gd name="T11" fmla="*/ 2147483647 h 232"/>
                <a:gd name="T12" fmla="*/ 0 w 232"/>
                <a:gd name="T13" fmla="*/ 2147483647 h 232"/>
                <a:gd name="T14" fmla="*/ 0 w 232"/>
                <a:gd name="T15" fmla="*/ 2147483647 h 232"/>
                <a:gd name="T16" fmla="*/ 2147483647 w 232"/>
                <a:gd name="T17" fmla="*/ 2147483647 h 232"/>
                <a:gd name="T18" fmla="*/ 2147483647 w 232"/>
                <a:gd name="T19" fmla="*/ 2147483647 h 232"/>
                <a:gd name="T20" fmla="*/ 2147483647 w 232"/>
                <a:gd name="T21" fmla="*/ 2147483647 h 232"/>
                <a:gd name="T22" fmla="*/ 2147483647 w 232"/>
                <a:gd name="T23" fmla="*/ 2147483647 h 232"/>
                <a:gd name="T24" fmla="*/ 2147483647 w 232"/>
                <a:gd name="T25" fmla="*/ 2147483647 h 232"/>
                <a:gd name="T26" fmla="*/ 2147483647 w 232"/>
                <a:gd name="T27" fmla="*/ 2147483647 h 232"/>
                <a:gd name="T28" fmla="*/ 2147483647 w 232"/>
                <a:gd name="T29" fmla="*/ 2147483647 h 232"/>
                <a:gd name="T30" fmla="*/ 2147483647 w 232"/>
                <a:gd name="T31" fmla="*/ 2147483647 h 232"/>
                <a:gd name="T32" fmla="*/ 2147483647 w 232"/>
                <a:gd name="T33" fmla="*/ 2147483647 h 232"/>
                <a:gd name="T34" fmla="*/ 2147483647 w 232"/>
                <a:gd name="T35" fmla="*/ 2147483647 h 232"/>
                <a:gd name="T36" fmla="*/ 2147483647 w 232"/>
                <a:gd name="T37" fmla="*/ 2147483647 h 232"/>
                <a:gd name="T38" fmla="*/ 2147483647 w 232"/>
                <a:gd name="T39" fmla="*/ 2147483647 h 232"/>
                <a:gd name="T40" fmla="*/ 2147483647 w 232"/>
                <a:gd name="T41" fmla="*/ 2147483647 h 232"/>
                <a:gd name="T42" fmla="*/ 2147483647 w 232"/>
                <a:gd name="T43" fmla="*/ 2147483647 h 232"/>
                <a:gd name="T44" fmla="*/ 2147483647 w 232"/>
                <a:gd name="T45" fmla="*/ 2147483647 h 232"/>
                <a:gd name="T46" fmla="*/ 2147483647 w 232"/>
                <a:gd name="T47" fmla="*/ 2147483647 h 232"/>
                <a:gd name="T48" fmla="*/ 2147483647 w 232"/>
                <a:gd name="T49" fmla="*/ 2147483647 h 232"/>
                <a:gd name="T50" fmla="*/ 2147483647 w 232"/>
                <a:gd name="T51" fmla="*/ 2147483647 h 232"/>
                <a:gd name="T52" fmla="*/ 2147483647 w 232"/>
                <a:gd name="T53" fmla="*/ 2147483647 h 232"/>
                <a:gd name="T54" fmla="*/ 2147483647 w 232"/>
                <a:gd name="T55" fmla="*/ 2147483647 h 232"/>
                <a:gd name="T56" fmla="*/ 2147483647 w 232"/>
                <a:gd name="T57" fmla="*/ 2147483647 h 232"/>
                <a:gd name="T58" fmla="*/ 2147483647 w 232"/>
                <a:gd name="T59" fmla="*/ 2147483647 h 232"/>
                <a:gd name="T60" fmla="*/ 2147483647 w 232"/>
                <a:gd name="T61" fmla="*/ 2147483647 h 232"/>
                <a:gd name="T62" fmla="*/ 2147483647 w 232"/>
                <a:gd name="T63" fmla="*/ 2147483647 h 232"/>
                <a:gd name="T64" fmla="*/ 2147483647 w 232"/>
                <a:gd name="T65" fmla="*/ 0 h 232"/>
                <a:gd name="T66" fmla="*/ 2147483647 w 232"/>
                <a:gd name="T67" fmla="*/ 0 h 232"/>
                <a:gd name="T68" fmla="*/ 2147483647 w 232"/>
                <a:gd name="T69" fmla="*/ 2147483647 h 232"/>
                <a:gd name="T70" fmla="*/ 2147483647 w 232"/>
                <a:gd name="T71" fmla="*/ 0 h 232"/>
                <a:gd name="T72" fmla="*/ 2147483647 w 232"/>
                <a:gd name="T73" fmla="*/ 2147483647 h 232"/>
                <a:gd name="T74" fmla="*/ 2147483647 w 232"/>
                <a:gd name="T75" fmla="*/ 2147483647 h 2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2"/>
                <a:gd name="T115" fmla="*/ 0 h 232"/>
                <a:gd name="T116" fmla="*/ 232 w 232"/>
                <a:gd name="T117" fmla="*/ 232 h 2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2" h="232">
                  <a:moveTo>
                    <a:pt x="80" y="24"/>
                  </a:moveTo>
                  <a:lnTo>
                    <a:pt x="72" y="72"/>
                  </a:lnTo>
                  <a:lnTo>
                    <a:pt x="56" y="80"/>
                  </a:lnTo>
                  <a:lnTo>
                    <a:pt x="40" y="112"/>
                  </a:lnTo>
                  <a:lnTo>
                    <a:pt x="24" y="128"/>
                  </a:lnTo>
                  <a:lnTo>
                    <a:pt x="8" y="128"/>
                  </a:lnTo>
                  <a:lnTo>
                    <a:pt x="0" y="136"/>
                  </a:lnTo>
                  <a:lnTo>
                    <a:pt x="0" y="152"/>
                  </a:lnTo>
                  <a:lnTo>
                    <a:pt x="16" y="144"/>
                  </a:lnTo>
                  <a:lnTo>
                    <a:pt x="48" y="144"/>
                  </a:lnTo>
                  <a:lnTo>
                    <a:pt x="72" y="168"/>
                  </a:lnTo>
                  <a:lnTo>
                    <a:pt x="80" y="168"/>
                  </a:lnTo>
                  <a:lnTo>
                    <a:pt x="96" y="160"/>
                  </a:lnTo>
                  <a:lnTo>
                    <a:pt x="120" y="160"/>
                  </a:lnTo>
                  <a:lnTo>
                    <a:pt x="128" y="208"/>
                  </a:lnTo>
                  <a:lnTo>
                    <a:pt x="152" y="208"/>
                  </a:lnTo>
                  <a:lnTo>
                    <a:pt x="168" y="208"/>
                  </a:lnTo>
                  <a:lnTo>
                    <a:pt x="192" y="224"/>
                  </a:lnTo>
                  <a:lnTo>
                    <a:pt x="216" y="232"/>
                  </a:lnTo>
                  <a:lnTo>
                    <a:pt x="216" y="224"/>
                  </a:lnTo>
                  <a:lnTo>
                    <a:pt x="208" y="208"/>
                  </a:lnTo>
                  <a:lnTo>
                    <a:pt x="208" y="200"/>
                  </a:lnTo>
                  <a:lnTo>
                    <a:pt x="216" y="176"/>
                  </a:lnTo>
                  <a:lnTo>
                    <a:pt x="224" y="168"/>
                  </a:lnTo>
                  <a:lnTo>
                    <a:pt x="216" y="144"/>
                  </a:lnTo>
                  <a:lnTo>
                    <a:pt x="216" y="120"/>
                  </a:lnTo>
                  <a:lnTo>
                    <a:pt x="208" y="96"/>
                  </a:lnTo>
                  <a:lnTo>
                    <a:pt x="216" y="72"/>
                  </a:lnTo>
                  <a:lnTo>
                    <a:pt x="232" y="40"/>
                  </a:lnTo>
                  <a:lnTo>
                    <a:pt x="232" y="16"/>
                  </a:lnTo>
                  <a:lnTo>
                    <a:pt x="224" y="8"/>
                  </a:lnTo>
                  <a:lnTo>
                    <a:pt x="200" y="8"/>
                  </a:lnTo>
                  <a:lnTo>
                    <a:pt x="192" y="0"/>
                  </a:lnTo>
                  <a:lnTo>
                    <a:pt x="160" y="0"/>
                  </a:lnTo>
                  <a:lnTo>
                    <a:pt x="128" y="8"/>
                  </a:lnTo>
                  <a:lnTo>
                    <a:pt x="104" y="0"/>
                  </a:lnTo>
                  <a:lnTo>
                    <a:pt x="80" y="8"/>
                  </a:lnTo>
                  <a:lnTo>
                    <a:pt x="8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7" name="Freeform 745"/>
            <p:cNvSpPr>
              <a:spLocks/>
            </p:cNvSpPr>
            <p:nvPr/>
          </p:nvSpPr>
          <p:spPr bwMode="auto">
            <a:xfrm>
              <a:off x="5030934" y="3271271"/>
              <a:ext cx="246738" cy="236869"/>
            </a:xfrm>
            <a:custGeom>
              <a:avLst/>
              <a:gdLst>
                <a:gd name="T0" fmla="*/ 2147483647 w 184"/>
                <a:gd name="T1" fmla="*/ 2147483647 h 176"/>
                <a:gd name="T2" fmla="*/ 2147483647 w 184"/>
                <a:gd name="T3" fmla="*/ 2147483647 h 176"/>
                <a:gd name="T4" fmla="*/ 2147483647 w 184"/>
                <a:gd name="T5" fmla="*/ 2147483647 h 176"/>
                <a:gd name="T6" fmla="*/ 2147483647 w 184"/>
                <a:gd name="T7" fmla="*/ 2147483647 h 176"/>
                <a:gd name="T8" fmla="*/ 2147483647 w 184"/>
                <a:gd name="T9" fmla="*/ 2147483647 h 176"/>
                <a:gd name="T10" fmla="*/ 2147483647 w 184"/>
                <a:gd name="T11" fmla="*/ 2147483647 h 176"/>
                <a:gd name="T12" fmla="*/ 2147483647 w 184"/>
                <a:gd name="T13" fmla="*/ 2147483647 h 176"/>
                <a:gd name="T14" fmla="*/ 2147483647 w 184"/>
                <a:gd name="T15" fmla="*/ 2147483647 h 176"/>
                <a:gd name="T16" fmla="*/ 2147483647 w 184"/>
                <a:gd name="T17" fmla="*/ 2147483647 h 176"/>
                <a:gd name="T18" fmla="*/ 2147483647 w 184"/>
                <a:gd name="T19" fmla="*/ 2147483647 h 176"/>
                <a:gd name="T20" fmla="*/ 2147483647 w 184"/>
                <a:gd name="T21" fmla="*/ 2147483647 h 176"/>
                <a:gd name="T22" fmla="*/ 2147483647 w 184"/>
                <a:gd name="T23" fmla="*/ 2147483647 h 176"/>
                <a:gd name="T24" fmla="*/ 2147483647 w 184"/>
                <a:gd name="T25" fmla="*/ 2147483647 h 176"/>
                <a:gd name="T26" fmla="*/ 2147483647 w 184"/>
                <a:gd name="T27" fmla="*/ 2147483647 h 176"/>
                <a:gd name="T28" fmla="*/ 2147483647 w 184"/>
                <a:gd name="T29" fmla="*/ 0 h 176"/>
                <a:gd name="T30" fmla="*/ 2147483647 w 184"/>
                <a:gd name="T31" fmla="*/ 0 h 176"/>
                <a:gd name="T32" fmla="*/ 2147483647 w 184"/>
                <a:gd name="T33" fmla="*/ 2147483647 h 176"/>
                <a:gd name="T34" fmla="*/ 2147483647 w 184"/>
                <a:gd name="T35" fmla="*/ 2147483647 h 176"/>
                <a:gd name="T36" fmla="*/ 2147483647 w 184"/>
                <a:gd name="T37" fmla="*/ 2147483647 h 176"/>
                <a:gd name="T38" fmla="*/ 2147483647 w 184"/>
                <a:gd name="T39" fmla="*/ 2147483647 h 176"/>
                <a:gd name="T40" fmla="*/ 2147483647 w 184"/>
                <a:gd name="T41" fmla="*/ 2147483647 h 176"/>
                <a:gd name="T42" fmla="*/ 0 w 184"/>
                <a:gd name="T43" fmla="*/ 2147483647 h 176"/>
                <a:gd name="T44" fmla="*/ 0 w 184"/>
                <a:gd name="T45" fmla="*/ 2147483647 h 176"/>
                <a:gd name="T46" fmla="*/ 2147483647 w 184"/>
                <a:gd name="T47" fmla="*/ 2147483647 h 176"/>
                <a:gd name="T48" fmla="*/ 2147483647 w 184"/>
                <a:gd name="T49" fmla="*/ 2147483647 h 176"/>
                <a:gd name="T50" fmla="*/ 2147483647 w 184"/>
                <a:gd name="T51" fmla="*/ 2147483647 h 176"/>
                <a:gd name="T52" fmla="*/ 2147483647 w 184"/>
                <a:gd name="T53" fmla="*/ 2147483647 h 176"/>
                <a:gd name="T54" fmla="*/ 2147483647 w 184"/>
                <a:gd name="T55" fmla="*/ 2147483647 h 176"/>
                <a:gd name="T56" fmla="*/ 2147483647 w 184"/>
                <a:gd name="T57" fmla="*/ 2147483647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4"/>
                <a:gd name="T88" fmla="*/ 0 h 176"/>
                <a:gd name="T89" fmla="*/ 184 w 184"/>
                <a:gd name="T90" fmla="*/ 176 h 1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4" h="176">
                  <a:moveTo>
                    <a:pt x="88" y="176"/>
                  </a:moveTo>
                  <a:lnTo>
                    <a:pt x="96" y="176"/>
                  </a:lnTo>
                  <a:lnTo>
                    <a:pt x="104" y="176"/>
                  </a:lnTo>
                  <a:lnTo>
                    <a:pt x="112" y="176"/>
                  </a:lnTo>
                  <a:lnTo>
                    <a:pt x="128" y="168"/>
                  </a:lnTo>
                  <a:lnTo>
                    <a:pt x="152" y="160"/>
                  </a:lnTo>
                  <a:lnTo>
                    <a:pt x="184" y="128"/>
                  </a:lnTo>
                  <a:lnTo>
                    <a:pt x="160" y="120"/>
                  </a:lnTo>
                  <a:lnTo>
                    <a:pt x="128" y="104"/>
                  </a:lnTo>
                  <a:lnTo>
                    <a:pt x="120" y="96"/>
                  </a:lnTo>
                  <a:lnTo>
                    <a:pt x="136" y="88"/>
                  </a:lnTo>
                  <a:lnTo>
                    <a:pt x="128" y="80"/>
                  </a:lnTo>
                  <a:lnTo>
                    <a:pt x="96" y="32"/>
                  </a:lnTo>
                  <a:lnTo>
                    <a:pt x="80" y="24"/>
                  </a:lnTo>
                  <a:lnTo>
                    <a:pt x="64" y="0"/>
                  </a:lnTo>
                  <a:lnTo>
                    <a:pt x="56" y="0"/>
                  </a:lnTo>
                  <a:lnTo>
                    <a:pt x="48" y="8"/>
                  </a:lnTo>
                  <a:lnTo>
                    <a:pt x="40" y="56"/>
                  </a:lnTo>
                  <a:lnTo>
                    <a:pt x="32" y="80"/>
                  </a:lnTo>
                  <a:lnTo>
                    <a:pt x="16" y="96"/>
                  </a:lnTo>
                  <a:lnTo>
                    <a:pt x="8" y="120"/>
                  </a:lnTo>
                  <a:lnTo>
                    <a:pt x="0" y="120"/>
                  </a:lnTo>
                  <a:lnTo>
                    <a:pt x="0" y="128"/>
                  </a:lnTo>
                  <a:lnTo>
                    <a:pt x="16" y="144"/>
                  </a:lnTo>
                  <a:lnTo>
                    <a:pt x="24" y="152"/>
                  </a:lnTo>
                  <a:lnTo>
                    <a:pt x="32" y="160"/>
                  </a:lnTo>
                  <a:lnTo>
                    <a:pt x="32" y="168"/>
                  </a:lnTo>
                  <a:lnTo>
                    <a:pt x="48" y="168"/>
                  </a:lnTo>
                  <a:lnTo>
                    <a:pt x="88" y="17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8" name="Freeform 746"/>
            <p:cNvSpPr>
              <a:spLocks/>
            </p:cNvSpPr>
            <p:nvPr/>
          </p:nvSpPr>
          <p:spPr bwMode="auto">
            <a:xfrm>
              <a:off x="5041900" y="3497174"/>
              <a:ext cx="139270" cy="161203"/>
            </a:xfrm>
            <a:custGeom>
              <a:avLst/>
              <a:gdLst>
                <a:gd name="T0" fmla="*/ 2147483647 w 104"/>
                <a:gd name="T1" fmla="*/ 2147483647 h 120"/>
                <a:gd name="T2" fmla="*/ 2147483647 w 104"/>
                <a:gd name="T3" fmla="*/ 2147483647 h 120"/>
                <a:gd name="T4" fmla="*/ 2147483647 w 104"/>
                <a:gd name="T5" fmla="*/ 2147483647 h 120"/>
                <a:gd name="T6" fmla="*/ 2147483647 w 104"/>
                <a:gd name="T7" fmla="*/ 2147483647 h 120"/>
                <a:gd name="T8" fmla="*/ 2147483647 w 104"/>
                <a:gd name="T9" fmla="*/ 2147483647 h 120"/>
                <a:gd name="T10" fmla="*/ 2147483647 w 104"/>
                <a:gd name="T11" fmla="*/ 2147483647 h 120"/>
                <a:gd name="T12" fmla="*/ 2147483647 w 104"/>
                <a:gd name="T13" fmla="*/ 0 h 120"/>
                <a:gd name="T14" fmla="*/ 2147483647 w 104"/>
                <a:gd name="T15" fmla="*/ 0 h 120"/>
                <a:gd name="T16" fmla="*/ 2147483647 w 104"/>
                <a:gd name="T17" fmla="*/ 0 h 120"/>
                <a:gd name="T18" fmla="*/ 0 w 104"/>
                <a:gd name="T19" fmla="*/ 2147483647 h 120"/>
                <a:gd name="T20" fmla="*/ 2147483647 w 104"/>
                <a:gd name="T21" fmla="*/ 2147483647 h 120"/>
                <a:gd name="T22" fmla="*/ 2147483647 w 104"/>
                <a:gd name="T23" fmla="*/ 2147483647 h 120"/>
                <a:gd name="T24" fmla="*/ 0 w 104"/>
                <a:gd name="T25" fmla="*/ 2147483647 h 120"/>
                <a:gd name="T26" fmla="*/ 2147483647 w 104"/>
                <a:gd name="T27" fmla="*/ 2147483647 h 120"/>
                <a:gd name="T28" fmla="*/ 2147483647 w 104"/>
                <a:gd name="T29" fmla="*/ 2147483647 h 120"/>
                <a:gd name="T30" fmla="*/ 2147483647 w 104"/>
                <a:gd name="T31" fmla="*/ 2147483647 h 120"/>
                <a:gd name="T32" fmla="*/ 2147483647 w 104"/>
                <a:gd name="T33" fmla="*/ 2147483647 h 120"/>
                <a:gd name="T34" fmla="*/ 2147483647 w 104"/>
                <a:gd name="T35" fmla="*/ 2147483647 h 120"/>
                <a:gd name="T36" fmla="*/ 2147483647 w 104"/>
                <a:gd name="T37" fmla="*/ 2147483647 h 120"/>
                <a:gd name="T38" fmla="*/ 2147483647 w 104"/>
                <a:gd name="T39" fmla="*/ 2147483647 h 120"/>
                <a:gd name="T40" fmla="*/ 2147483647 w 104"/>
                <a:gd name="T41" fmla="*/ 2147483647 h 120"/>
                <a:gd name="T42" fmla="*/ 2147483647 w 104"/>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4"/>
                <a:gd name="T67" fmla="*/ 0 h 120"/>
                <a:gd name="T68" fmla="*/ 104 w 104"/>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4" h="120">
                  <a:moveTo>
                    <a:pt x="96" y="24"/>
                  </a:moveTo>
                  <a:lnTo>
                    <a:pt x="104" y="16"/>
                  </a:lnTo>
                  <a:lnTo>
                    <a:pt x="104" y="8"/>
                  </a:lnTo>
                  <a:lnTo>
                    <a:pt x="96" y="8"/>
                  </a:lnTo>
                  <a:lnTo>
                    <a:pt x="88" y="8"/>
                  </a:lnTo>
                  <a:lnTo>
                    <a:pt x="80" y="8"/>
                  </a:lnTo>
                  <a:lnTo>
                    <a:pt x="40" y="0"/>
                  </a:lnTo>
                  <a:lnTo>
                    <a:pt x="24" y="0"/>
                  </a:lnTo>
                  <a:lnTo>
                    <a:pt x="16" y="0"/>
                  </a:lnTo>
                  <a:lnTo>
                    <a:pt x="0" y="8"/>
                  </a:lnTo>
                  <a:lnTo>
                    <a:pt x="8" y="16"/>
                  </a:lnTo>
                  <a:lnTo>
                    <a:pt x="8" y="32"/>
                  </a:lnTo>
                  <a:lnTo>
                    <a:pt x="0" y="48"/>
                  </a:lnTo>
                  <a:lnTo>
                    <a:pt x="8" y="72"/>
                  </a:lnTo>
                  <a:lnTo>
                    <a:pt x="48" y="96"/>
                  </a:lnTo>
                  <a:lnTo>
                    <a:pt x="48" y="104"/>
                  </a:lnTo>
                  <a:lnTo>
                    <a:pt x="72" y="120"/>
                  </a:lnTo>
                  <a:lnTo>
                    <a:pt x="72" y="112"/>
                  </a:lnTo>
                  <a:lnTo>
                    <a:pt x="88" y="88"/>
                  </a:lnTo>
                  <a:lnTo>
                    <a:pt x="104" y="80"/>
                  </a:lnTo>
                  <a:lnTo>
                    <a:pt x="96" y="64"/>
                  </a:lnTo>
                  <a:lnTo>
                    <a:pt x="96"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199" name="Freeform 747"/>
            <p:cNvSpPr>
              <a:spLocks/>
            </p:cNvSpPr>
            <p:nvPr/>
          </p:nvSpPr>
          <p:spPr bwMode="auto">
            <a:xfrm>
              <a:off x="4891664" y="3840416"/>
              <a:ext cx="128304" cy="129401"/>
            </a:xfrm>
            <a:custGeom>
              <a:avLst/>
              <a:gdLst>
                <a:gd name="T0" fmla="*/ 2147483647 w 96"/>
                <a:gd name="T1" fmla="*/ 2147483647 h 96"/>
                <a:gd name="T2" fmla="*/ 2147483647 w 96"/>
                <a:gd name="T3" fmla="*/ 2147483647 h 96"/>
                <a:gd name="T4" fmla="*/ 2147483647 w 96"/>
                <a:gd name="T5" fmla="*/ 2147483647 h 96"/>
                <a:gd name="T6" fmla="*/ 0 w 96"/>
                <a:gd name="T7" fmla="*/ 2147483647 h 96"/>
                <a:gd name="T8" fmla="*/ 2147483647 w 96"/>
                <a:gd name="T9" fmla="*/ 2147483647 h 96"/>
                <a:gd name="T10" fmla="*/ 2147483647 w 96"/>
                <a:gd name="T11" fmla="*/ 2147483647 h 96"/>
                <a:gd name="T12" fmla="*/ 2147483647 w 96"/>
                <a:gd name="T13" fmla="*/ 2147483647 h 96"/>
                <a:gd name="T14" fmla="*/ 2147483647 w 96"/>
                <a:gd name="T15" fmla="*/ 2147483647 h 96"/>
                <a:gd name="T16" fmla="*/ 2147483647 w 96"/>
                <a:gd name="T17" fmla="*/ 2147483647 h 96"/>
                <a:gd name="T18" fmla="*/ 2147483647 w 96"/>
                <a:gd name="T19" fmla="*/ 2147483647 h 96"/>
                <a:gd name="T20" fmla="*/ 2147483647 w 96"/>
                <a:gd name="T21" fmla="*/ 2147483647 h 96"/>
                <a:gd name="T22" fmla="*/ 2147483647 w 96"/>
                <a:gd name="T23" fmla="*/ 2147483647 h 96"/>
                <a:gd name="T24" fmla="*/ 2147483647 w 96"/>
                <a:gd name="T25" fmla="*/ 2147483647 h 96"/>
                <a:gd name="T26" fmla="*/ 2147483647 w 96"/>
                <a:gd name="T27" fmla="*/ 2147483647 h 96"/>
                <a:gd name="T28" fmla="*/ 2147483647 w 96"/>
                <a:gd name="T29" fmla="*/ 2147483647 h 96"/>
                <a:gd name="T30" fmla="*/ 2147483647 w 96"/>
                <a:gd name="T31" fmla="*/ 0 h 96"/>
                <a:gd name="T32" fmla="*/ 2147483647 w 96"/>
                <a:gd name="T33" fmla="*/ 2147483647 h 96"/>
                <a:gd name="T34" fmla="*/ 2147483647 w 96"/>
                <a:gd name="T35" fmla="*/ 2147483647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96"/>
                <a:gd name="T56" fmla="*/ 96 w 96"/>
                <a:gd name="T57" fmla="*/ 96 h 9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96">
                  <a:moveTo>
                    <a:pt x="40" y="24"/>
                  </a:moveTo>
                  <a:lnTo>
                    <a:pt x="24" y="32"/>
                  </a:lnTo>
                  <a:lnTo>
                    <a:pt x="8" y="32"/>
                  </a:lnTo>
                  <a:lnTo>
                    <a:pt x="0" y="32"/>
                  </a:lnTo>
                  <a:lnTo>
                    <a:pt x="8" y="32"/>
                  </a:lnTo>
                  <a:lnTo>
                    <a:pt x="16" y="48"/>
                  </a:lnTo>
                  <a:lnTo>
                    <a:pt x="24" y="64"/>
                  </a:lnTo>
                  <a:lnTo>
                    <a:pt x="32" y="64"/>
                  </a:lnTo>
                  <a:lnTo>
                    <a:pt x="40" y="80"/>
                  </a:lnTo>
                  <a:lnTo>
                    <a:pt x="56" y="88"/>
                  </a:lnTo>
                  <a:lnTo>
                    <a:pt x="80" y="96"/>
                  </a:lnTo>
                  <a:lnTo>
                    <a:pt x="88" y="80"/>
                  </a:lnTo>
                  <a:lnTo>
                    <a:pt x="96" y="48"/>
                  </a:lnTo>
                  <a:lnTo>
                    <a:pt x="96" y="32"/>
                  </a:lnTo>
                  <a:lnTo>
                    <a:pt x="96" y="16"/>
                  </a:lnTo>
                  <a:lnTo>
                    <a:pt x="64" y="0"/>
                  </a:lnTo>
                  <a:lnTo>
                    <a:pt x="56" y="8"/>
                  </a:lnTo>
                  <a:lnTo>
                    <a:pt x="40"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0" name="Freeform 748"/>
            <p:cNvSpPr>
              <a:spLocks/>
            </p:cNvSpPr>
            <p:nvPr/>
          </p:nvSpPr>
          <p:spPr bwMode="auto">
            <a:xfrm>
              <a:off x="4848896" y="3508141"/>
              <a:ext cx="224806" cy="375043"/>
            </a:xfrm>
            <a:custGeom>
              <a:avLst/>
              <a:gdLst>
                <a:gd name="T0" fmla="*/ 2147483647 w 168"/>
                <a:gd name="T1" fmla="*/ 2147483647 h 280"/>
                <a:gd name="T2" fmla="*/ 2147483647 w 168"/>
                <a:gd name="T3" fmla="*/ 2147483647 h 280"/>
                <a:gd name="T4" fmla="*/ 2147483647 w 168"/>
                <a:gd name="T5" fmla="*/ 2147483647 h 280"/>
                <a:gd name="T6" fmla="*/ 2147483647 w 168"/>
                <a:gd name="T7" fmla="*/ 2147483647 h 280"/>
                <a:gd name="T8" fmla="*/ 2147483647 w 168"/>
                <a:gd name="T9" fmla="*/ 2147483647 h 280"/>
                <a:gd name="T10" fmla="*/ 2147483647 w 168"/>
                <a:gd name="T11" fmla="*/ 2147483647 h 280"/>
                <a:gd name="T12" fmla="*/ 2147483647 w 168"/>
                <a:gd name="T13" fmla="*/ 2147483647 h 280"/>
                <a:gd name="T14" fmla="*/ 2147483647 w 168"/>
                <a:gd name="T15" fmla="*/ 2147483647 h 280"/>
                <a:gd name="T16" fmla="*/ 2147483647 w 168"/>
                <a:gd name="T17" fmla="*/ 2147483647 h 280"/>
                <a:gd name="T18" fmla="*/ 2147483647 w 168"/>
                <a:gd name="T19" fmla="*/ 2147483647 h 280"/>
                <a:gd name="T20" fmla="*/ 2147483647 w 168"/>
                <a:gd name="T21" fmla="*/ 2147483647 h 280"/>
                <a:gd name="T22" fmla="*/ 2147483647 w 168"/>
                <a:gd name="T23" fmla="*/ 2147483647 h 280"/>
                <a:gd name="T24" fmla="*/ 2147483647 w 168"/>
                <a:gd name="T25" fmla="*/ 2147483647 h 280"/>
                <a:gd name="T26" fmla="*/ 2147483647 w 168"/>
                <a:gd name="T27" fmla="*/ 2147483647 h 280"/>
                <a:gd name="T28" fmla="*/ 2147483647 w 168"/>
                <a:gd name="T29" fmla="*/ 2147483647 h 280"/>
                <a:gd name="T30" fmla="*/ 0 w 168"/>
                <a:gd name="T31" fmla="*/ 2147483647 h 280"/>
                <a:gd name="T32" fmla="*/ 0 w 168"/>
                <a:gd name="T33" fmla="*/ 2147483647 h 280"/>
                <a:gd name="T34" fmla="*/ 2147483647 w 168"/>
                <a:gd name="T35" fmla="*/ 2147483647 h 280"/>
                <a:gd name="T36" fmla="*/ 2147483647 w 168"/>
                <a:gd name="T37" fmla="*/ 2147483647 h 280"/>
                <a:gd name="T38" fmla="*/ 2147483647 w 168"/>
                <a:gd name="T39" fmla="*/ 2147483647 h 280"/>
                <a:gd name="T40" fmla="*/ 2147483647 w 168"/>
                <a:gd name="T41" fmla="*/ 2147483647 h 280"/>
                <a:gd name="T42" fmla="*/ 2147483647 w 168"/>
                <a:gd name="T43" fmla="*/ 2147483647 h 280"/>
                <a:gd name="T44" fmla="*/ 2147483647 w 168"/>
                <a:gd name="T45" fmla="*/ 2147483647 h 280"/>
                <a:gd name="T46" fmla="*/ 2147483647 w 168"/>
                <a:gd name="T47" fmla="*/ 2147483647 h 280"/>
                <a:gd name="T48" fmla="*/ 2147483647 w 168"/>
                <a:gd name="T49" fmla="*/ 2147483647 h 280"/>
                <a:gd name="T50" fmla="*/ 2147483647 w 168"/>
                <a:gd name="T51" fmla="*/ 2147483647 h 280"/>
                <a:gd name="T52" fmla="*/ 2147483647 w 168"/>
                <a:gd name="T53" fmla="*/ 2147483647 h 280"/>
                <a:gd name="T54" fmla="*/ 2147483647 w 168"/>
                <a:gd name="T55" fmla="*/ 2147483647 h 280"/>
                <a:gd name="T56" fmla="*/ 2147483647 w 168"/>
                <a:gd name="T57" fmla="*/ 2147483647 h 280"/>
                <a:gd name="T58" fmla="*/ 2147483647 w 168"/>
                <a:gd name="T59" fmla="*/ 2147483647 h 280"/>
                <a:gd name="T60" fmla="*/ 2147483647 w 168"/>
                <a:gd name="T61" fmla="*/ 2147483647 h 280"/>
                <a:gd name="T62" fmla="*/ 2147483647 w 168"/>
                <a:gd name="T63" fmla="*/ 2147483647 h 280"/>
                <a:gd name="T64" fmla="*/ 2147483647 w 168"/>
                <a:gd name="T65" fmla="*/ 2147483647 h 280"/>
                <a:gd name="T66" fmla="*/ 2147483647 w 168"/>
                <a:gd name="T67" fmla="*/ 2147483647 h 280"/>
                <a:gd name="T68" fmla="*/ 2147483647 w 168"/>
                <a:gd name="T69" fmla="*/ 2147483647 h 280"/>
                <a:gd name="T70" fmla="*/ 2147483647 w 168"/>
                <a:gd name="T71" fmla="*/ 2147483647 h 280"/>
                <a:gd name="T72" fmla="*/ 2147483647 w 168"/>
                <a:gd name="T73" fmla="*/ 2147483647 h 280"/>
                <a:gd name="T74" fmla="*/ 2147483647 w 168"/>
                <a:gd name="T75" fmla="*/ 2147483647 h 280"/>
                <a:gd name="T76" fmla="*/ 2147483647 w 168"/>
                <a:gd name="T77" fmla="*/ 2147483647 h 280"/>
                <a:gd name="T78" fmla="*/ 2147483647 w 168"/>
                <a:gd name="T79" fmla="*/ 2147483647 h 280"/>
                <a:gd name="T80" fmla="*/ 2147483647 w 168"/>
                <a:gd name="T81" fmla="*/ 2147483647 h 280"/>
                <a:gd name="T82" fmla="*/ 2147483647 w 168"/>
                <a:gd name="T83" fmla="*/ 2147483647 h 280"/>
                <a:gd name="T84" fmla="*/ 2147483647 w 168"/>
                <a:gd name="T85" fmla="*/ 2147483647 h 280"/>
                <a:gd name="T86" fmla="*/ 2147483647 w 168"/>
                <a:gd name="T87" fmla="*/ 2147483647 h 280"/>
                <a:gd name="T88" fmla="*/ 2147483647 w 168"/>
                <a:gd name="T89" fmla="*/ 2147483647 h 280"/>
                <a:gd name="T90" fmla="*/ 2147483647 w 168"/>
                <a:gd name="T91" fmla="*/ 2147483647 h 280"/>
                <a:gd name="T92" fmla="*/ 2147483647 w 168"/>
                <a:gd name="T93" fmla="*/ 2147483647 h 280"/>
                <a:gd name="T94" fmla="*/ 2147483647 w 168"/>
                <a:gd name="T95" fmla="*/ 2147483647 h 280"/>
                <a:gd name="T96" fmla="*/ 2147483647 w 168"/>
                <a:gd name="T97" fmla="*/ 2147483647 h 280"/>
                <a:gd name="T98" fmla="*/ 2147483647 w 168"/>
                <a:gd name="T99" fmla="*/ 2147483647 h 280"/>
                <a:gd name="T100" fmla="*/ 2147483647 w 168"/>
                <a:gd name="T101" fmla="*/ 2147483647 h 280"/>
                <a:gd name="T102" fmla="*/ 2147483647 w 168"/>
                <a:gd name="T103" fmla="*/ 2147483647 h 280"/>
                <a:gd name="T104" fmla="*/ 2147483647 w 168"/>
                <a:gd name="T105" fmla="*/ 0 h 280"/>
                <a:gd name="T106" fmla="*/ 2147483647 w 168"/>
                <a:gd name="T107" fmla="*/ 0 h 280"/>
                <a:gd name="T108" fmla="*/ 2147483647 w 168"/>
                <a:gd name="T109" fmla="*/ 2147483647 h 280"/>
                <a:gd name="T110" fmla="*/ 2147483647 w 168"/>
                <a:gd name="T111" fmla="*/ 0 h 280"/>
                <a:gd name="T112" fmla="*/ 2147483647 w 168"/>
                <a:gd name="T113" fmla="*/ 2147483647 h 28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8"/>
                <a:gd name="T172" fmla="*/ 0 h 280"/>
                <a:gd name="T173" fmla="*/ 168 w 168"/>
                <a:gd name="T174" fmla="*/ 280 h 28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8" h="280">
                  <a:moveTo>
                    <a:pt x="104" y="24"/>
                  </a:moveTo>
                  <a:lnTo>
                    <a:pt x="88" y="56"/>
                  </a:lnTo>
                  <a:lnTo>
                    <a:pt x="80" y="80"/>
                  </a:lnTo>
                  <a:lnTo>
                    <a:pt x="88" y="104"/>
                  </a:lnTo>
                  <a:lnTo>
                    <a:pt x="88" y="128"/>
                  </a:lnTo>
                  <a:lnTo>
                    <a:pt x="96" y="152"/>
                  </a:lnTo>
                  <a:lnTo>
                    <a:pt x="88" y="160"/>
                  </a:lnTo>
                  <a:lnTo>
                    <a:pt x="80" y="184"/>
                  </a:lnTo>
                  <a:lnTo>
                    <a:pt x="80" y="192"/>
                  </a:lnTo>
                  <a:lnTo>
                    <a:pt x="88" y="208"/>
                  </a:lnTo>
                  <a:lnTo>
                    <a:pt x="88" y="216"/>
                  </a:lnTo>
                  <a:lnTo>
                    <a:pt x="64" y="208"/>
                  </a:lnTo>
                  <a:lnTo>
                    <a:pt x="40" y="192"/>
                  </a:lnTo>
                  <a:lnTo>
                    <a:pt x="24" y="192"/>
                  </a:lnTo>
                  <a:lnTo>
                    <a:pt x="24" y="208"/>
                  </a:lnTo>
                  <a:lnTo>
                    <a:pt x="0" y="216"/>
                  </a:lnTo>
                  <a:lnTo>
                    <a:pt x="0" y="256"/>
                  </a:lnTo>
                  <a:lnTo>
                    <a:pt x="8" y="272"/>
                  </a:lnTo>
                  <a:lnTo>
                    <a:pt x="24" y="272"/>
                  </a:lnTo>
                  <a:lnTo>
                    <a:pt x="32" y="280"/>
                  </a:lnTo>
                  <a:lnTo>
                    <a:pt x="24" y="280"/>
                  </a:lnTo>
                  <a:lnTo>
                    <a:pt x="32" y="280"/>
                  </a:lnTo>
                  <a:lnTo>
                    <a:pt x="40" y="280"/>
                  </a:lnTo>
                  <a:lnTo>
                    <a:pt x="56" y="280"/>
                  </a:lnTo>
                  <a:lnTo>
                    <a:pt x="72" y="272"/>
                  </a:lnTo>
                  <a:lnTo>
                    <a:pt x="88" y="256"/>
                  </a:lnTo>
                  <a:lnTo>
                    <a:pt x="96" y="248"/>
                  </a:lnTo>
                  <a:lnTo>
                    <a:pt x="128" y="232"/>
                  </a:lnTo>
                  <a:lnTo>
                    <a:pt x="144" y="240"/>
                  </a:lnTo>
                  <a:lnTo>
                    <a:pt x="152" y="248"/>
                  </a:lnTo>
                  <a:lnTo>
                    <a:pt x="160" y="256"/>
                  </a:lnTo>
                  <a:lnTo>
                    <a:pt x="168" y="248"/>
                  </a:lnTo>
                  <a:lnTo>
                    <a:pt x="168" y="240"/>
                  </a:lnTo>
                  <a:lnTo>
                    <a:pt x="160" y="216"/>
                  </a:lnTo>
                  <a:lnTo>
                    <a:pt x="160" y="200"/>
                  </a:lnTo>
                  <a:lnTo>
                    <a:pt x="152" y="176"/>
                  </a:lnTo>
                  <a:lnTo>
                    <a:pt x="152" y="168"/>
                  </a:lnTo>
                  <a:lnTo>
                    <a:pt x="128" y="168"/>
                  </a:lnTo>
                  <a:lnTo>
                    <a:pt x="112" y="160"/>
                  </a:lnTo>
                  <a:lnTo>
                    <a:pt x="104" y="136"/>
                  </a:lnTo>
                  <a:lnTo>
                    <a:pt x="96" y="104"/>
                  </a:lnTo>
                  <a:lnTo>
                    <a:pt x="104" y="96"/>
                  </a:lnTo>
                  <a:lnTo>
                    <a:pt x="96" y="64"/>
                  </a:lnTo>
                  <a:lnTo>
                    <a:pt x="120" y="64"/>
                  </a:lnTo>
                  <a:lnTo>
                    <a:pt x="128" y="80"/>
                  </a:lnTo>
                  <a:lnTo>
                    <a:pt x="144" y="80"/>
                  </a:lnTo>
                  <a:lnTo>
                    <a:pt x="144" y="72"/>
                  </a:lnTo>
                  <a:lnTo>
                    <a:pt x="144" y="64"/>
                  </a:lnTo>
                  <a:lnTo>
                    <a:pt x="152" y="64"/>
                  </a:lnTo>
                  <a:lnTo>
                    <a:pt x="144" y="40"/>
                  </a:lnTo>
                  <a:lnTo>
                    <a:pt x="152" y="24"/>
                  </a:lnTo>
                  <a:lnTo>
                    <a:pt x="152" y="8"/>
                  </a:lnTo>
                  <a:lnTo>
                    <a:pt x="144" y="0"/>
                  </a:lnTo>
                  <a:lnTo>
                    <a:pt x="136" y="0"/>
                  </a:lnTo>
                  <a:lnTo>
                    <a:pt x="112" y="8"/>
                  </a:lnTo>
                  <a:lnTo>
                    <a:pt x="104" y="0"/>
                  </a:lnTo>
                  <a:lnTo>
                    <a:pt x="104"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1" name="Freeform 749"/>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lnTo>
                    <a:pt x="72"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2" name="Freeform 750"/>
            <p:cNvSpPr>
              <a:spLocks/>
            </p:cNvSpPr>
            <p:nvPr/>
          </p:nvSpPr>
          <p:spPr bwMode="auto">
            <a:xfrm>
              <a:off x="4797355"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3" name="Freeform 751"/>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4" name="Freeform 752"/>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5" name="Freeform 753"/>
            <p:cNvSpPr>
              <a:spLocks/>
            </p:cNvSpPr>
            <p:nvPr/>
          </p:nvSpPr>
          <p:spPr bwMode="auto">
            <a:xfrm>
              <a:off x="4471660" y="338970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6" name="Freeform 754"/>
            <p:cNvSpPr>
              <a:spLocks/>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7" name="Freeform 755"/>
            <p:cNvSpPr>
              <a:spLocks/>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8" name="Freeform 756"/>
            <p:cNvSpPr>
              <a:spLocks/>
            </p:cNvSpPr>
            <p:nvPr/>
          </p:nvSpPr>
          <p:spPr bwMode="auto">
            <a:xfrm>
              <a:off x="4417925" y="3389706"/>
              <a:ext cx="64701" cy="96502"/>
            </a:xfrm>
            <a:custGeom>
              <a:avLst/>
              <a:gdLst>
                <a:gd name="T0" fmla="*/ 2147483647 w 48"/>
                <a:gd name="T1" fmla="*/ 2147483647 h 72"/>
                <a:gd name="T2" fmla="*/ 2147483647 w 48"/>
                <a:gd name="T3" fmla="*/ 0 h 72"/>
                <a:gd name="T4" fmla="*/ 2147483647 w 48"/>
                <a:gd name="T5" fmla="*/ 0 h 72"/>
                <a:gd name="T6" fmla="*/ 0 w 48"/>
                <a:gd name="T7" fmla="*/ 0 h 72"/>
                <a:gd name="T8" fmla="*/ 0 w 48"/>
                <a:gd name="T9" fmla="*/ 2147483647 h 72"/>
                <a:gd name="T10" fmla="*/ 2147483647 w 48"/>
                <a:gd name="T11" fmla="*/ 2147483647 h 72"/>
                <a:gd name="T12" fmla="*/ 0 w 48"/>
                <a:gd name="T13" fmla="*/ 2147483647 h 72"/>
                <a:gd name="T14" fmla="*/ 0 w 48"/>
                <a:gd name="T15" fmla="*/ 2147483647 h 72"/>
                <a:gd name="T16" fmla="*/ 0 w 48"/>
                <a:gd name="T17" fmla="*/ 2147483647 h 72"/>
                <a:gd name="T18" fmla="*/ 2147483647 w 48"/>
                <a:gd name="T19" fmla="*/ 2147483647 h 72"/>
                <a:gd name="T20" fmla="*/ 2147483647 w 48"/>
                <a:gd name="T21" fmla="*/ 2147483647 h 72"/>
                <a:gd name="T22" fmla="*/ 2147483647 w 48"/>
                <a:gd name="T23" fmla="*/ 2147483647 h 72"/>
                <a:gd name="T24" fmla="*/ 2147483647 w 48"/>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
                <a:gd name="T40" fmla="*/ 0 h 72"/>
                <a:gd name="T41" fmla="*/ 48 w 48"/>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 h="72">
                  <a:moveTo>
                    <a:pt x="40" y="8"/>
                  </a:moveTo>
                  <a:lnTo>
                    <a:pt x="40" y="0"/>
                  </a:lnTo>
                  <a:lnTo>
                    <a:pt x="24" y="0"/>
                  </a:lnTo>
                  <a:lnTo>
                    <a:pt x="0" y="0"/>
                  </a:lnTo>
                  <a:lnTo>
                    <a:pt x="0" y="16"/>
                  </a:lnTo>
                  <a:lnTo>
                    <a:pt x="8" y="32"/>
                  </a:lnTo>
                  <a:lnTo>
                    <a:pt x="0" y="48"/>
                  </a:lnTo>
                  <a:lnTo>
                    <a:pt x="0" y="56"/>
                  </a:lnTo>
                  <a:lnTo>
                    <a:pt x="0" y="72"/>
                  </a:lnTo>
                  <a:lnTo>
                    <a:pt x="24" y="72"/>
                  </a:lnTo>
                  <a:lnTo>
                    <a:pt x="48" y="64"/>
                  </a:lnTo>
                  <a:lnTo>
                    <a:pt x="40" y="24"/>
                  </a:lnTo>
                  <a:lnTo>
                    <a:pt x="40"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09" name="Freeform 757"/>
            <p:cNvSpPr>
              <a:spLocks/>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2147483647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0 w 153"/>
                <a:gd name="T37" fmla="*/ 2147483647 h 136"/>
                <a:gd name="T38" fmla="*/ 0 w 153"/>
                <a:gd name="T39" fmla="*/ 2147483647 h 136"/>
                <a:gd name="T40" fmla="*/ 2147483647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136"/>
                <a:gd name="T80" fmla="*/ 153 w 153"/>
                <a:gd name="T81" fmla="*/ 136 h 1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0" name="Freeform 758"/>
            <p:cNvSpPr>
              <a:spLocks/>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0 h 96"/>
                <a:gd name="T38" fmla="*/ 2147483647 w 160"/>
                <a:gd name="T39" fmla="*/ 2147483647 h 96"/>
                <a:gd name="T40" fmla="*/ 2147483647 w 160"/>
                <a:gd name="T41" fmla="*/ 2147483647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0"/>
                <a:gd name="T64" fmla="*/ 0 h 96"/>
                <a:gd name="T65" fmla="*/ 160 w 160"/>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1" name="Freeform 759"/>
            <p:cNvSpPr>
              <a:spLocks/>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0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2147483647 w 153"/>
                <a:gd name="T37" fmla="*/ 2147483647 h 136"/>
                <a:gd name="T38" fmla="*/ 0 w 153"/>
                <a:gd name="T39" fmla="*/ 2147483647 h 136"/>
                <a:gd name="T40" fmla="*/ 0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2147483647 w 153"/>
                <a:gd name="T53" fmla="*/ 2147483647 h 1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3"/>
                <a:gd name="T82" fmla="*/ 0 h 136"/>
                <a:gd name="T83" fmla="*/ 153 w 153"/>
                <a:gd name="T84" fmla="*/ 136 h 1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2" name="Freeform 760"/>
            <p:cNvSpPr>
              <a:spLocks/>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2147483647 h 96"/>
                <a:gd name="T38" fmla="*/ 2147483647 w 160"/>
                <a:gd name="T39" fmla="*/ 0 h 96"/>
                <a:gd name="T40" fmla="*/ 2147483647 w 160"/>
                <a:gd name="T41" fmla="*/ 2147483647 h 96"/>
                <a:gd name="T42" fmla="*/ 2147483647 w 160"/>
                <a:gd name="T43" fmla="*/ 2147483647 h 9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0"/>
                <a:gd name="T67" fmla="*/ 0 h 96"/>
                <a:gd name="T68" fmla="*/ 160 w 160"/>
                <a:gd name="T69" fmla="*/ 96 h 9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3" name="Freeform 761"/>
            <p:cNvSpPr>
              <a:spLocks/>
            </p:cNvSpPr>
            <p:nvPr/>
          </p:nvSpPr>
          <p:spPr bwMode="auto">
            <a:xfrm>
              <a:off x="4654795" y="3508141"/>
              <a:ext cx="129401" cy="161203"/>
            </a:xfrm>
            <a:custGeom>
              <a:avLst/>
              <a:gdLst>
                <a:gd name="T0" fmla="*/ 2147483647 w 96"/>
                <a:gd name="T1" fmla="*/ 2147483647 h 120"/>
                <a:gd name="T2" fmla="*/ 2147483647 w 96"/>
                <a:gd name="T3" fmla="*/ 2147483647 h 120"/>
                <a:gd name="T4" fmla="*/ 2147483647 w 96"/>
                <a:gd name="T5" fmla="*/ 2147483647 h 120"/>
                <a:gd name="T6" fmla="*/ 2147483647 w 96"/>
                <a:gd name="T7" fmla="*/ 2147483647 h 120"/>
                <a:gd name="T8" fmla="*/ 2147483647 w 96"/>
                <a:gd name="T9" fmla="*/ 2147483647 h 120"/>
                <a:gd name="T10" fmla="*/ 2147483647 w 96"/>
                <a:gd name="T11" fmla="*/ 0 h 120"/>
                <a:gd name="T12" fmla="*/ 2147483647 w 96"/>
                <a:gd name="T13" fmla="*/ 0 h 120"/>
                <a:gd name="T14" fmla="*/ 2147483647 w 96"/>
                <a:gd name="T15" fmla="*/ 2147483647 h 120"/>
                <a:gd name="T16" fmla="*/ 2147483647 w 96"/>
                <a:gd name="T17" fmla="*/ 2147483647 h 120"/>
                <a:gd name="T18" fmla="*/ 2147483647 w 96"/>
                <a:gd name="T19" fmla="*/ 2147483647 h 120"/>
                <a:gd name="T20" fmla="*/ 2147483647 w 96"/>
                <a:gd name="T21" fmla="*/ 2147483647 h 120"/>
                <a:gd name="T22" fmla="*/ 2147483647 w 96"/>
                <a:gd name="T23" fmla="*/ 2147483647 h 120"/>
                <a:gd name="T24" fmla="*/ 2147483647 w 96"/>
                <a:gd name="T25" fmla="*/ 2147483647 h 120"/>
                <a:gd name="T26" fmla="*/ 2147483647 w 96"/>
                <a:gd name="T27" fmla="*/ 2147483647 h 120"/>
                <a:gd name="T28" fmla="*/ 2147483647 w 96"/>
                <a:gd name="T29" fmla="*/ 2147483647 h 120"/>
                <a:gd name="T30" fmla="*/ 2147483647 w 96"/>
                <a:gd name="T31" fmla="*/ 2147483647 h 120"/>
                <a:gd name="T32" fmla="*/ 2147483647 w 96"/>
                <a:gd name="T33" fmla="*/ 2147483647 h 120"/>
                <a:gd name="T34" fmla="*/ 0 w 96"/>
                <a:gd name="T35" fmla="*/ 2147483647 h 120"/>
                <a:gd name="T36" fmla="*/ 2147483647 w 96"/>
                <a:gd name="T37" fmla="*/ 2147483647 h 120"/>
                <a:gd name="T38" fmla="*/ 2147483647 w 96"/>
                <a:gd name="T39" fmla="*/ 2147483647 h 120"/>
                <a:gd name="T40" fmla="*/ 2147483647 w 96"/>
                <a:gd name="T41" fmla="*/ 2147483647 h 120"/>
                <a:gd name="T42" fmla="*/ 2147483647 w 96"/>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6"/>
                <a:gd name="T67" fmla="*/ 0 h 120"/>
                <a:gd name="T68" fmla="*/ 96 w 96"/>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6" h="120">
                  <a:moveTo>
                    <a:pt x="40" y="112"/>
                  </a:moveTo>
                  <a:lnTo>
                    <a:pt x="56" y="96"/>
                  </a:lnTo>
                  <a:lnTo>
                    <a:pt x="72" y="64"/>
                  </a:lnTo>
                  <a:lnTo>
                    <a:pt x="88" y="56"/>
                  </a:lnTo>
                  <a:lnTo>
                    <a:pt x="96" y="8"/>
                  </a:lnTo>
                  <a:lnTo>
                    <a:pt x="88" y="0"/>
                  </a:lnTo>
                  <a:lnTo>
                    <a:pt x="72" y="0"/>
                  </a:lnTo>
                  <a:lnTo>
                    <a:pt x="56" y="8"/>
                  </a:lnTo>
                  <a:lnTo>
                    <a:pt x="48" y="16"/>
                  </a:lnTo>
                  <a:lnTo>
                    <a:pt x="40" y="24"/>
                  </a:lnTo>
                  <a:lnTo>
                    <a:pt x="32" y="24"/>
                  </a:lnTo>
                  <a:lnTo>
                    <a:pt x="32" y="32"/>
                  </a:lnTo>
                  <a:lnTo>
                    <a:pt x="40" y="40"/>
                  </a:lnTo>
                  <a:lnTo>
                    <a:pt x="32" y="56"/>
                  </a:lnTo>
                  <a:lnTo>
                    <a:pt x="32" y="80"/>
                  </a:lnTo>
                  <a:lnTo>
                    <a:pt x="16" y="80"/>
                  </a:lnTo>
                  <a:lnTo>
                    <a:pt x="8" y="88"/>
                  </a:lnTo>
                  <a:lnTo>
                    <a:pt x="0" y="96"/>
                  </a:lnTo>
                  <a:lnTo>
                    <a:pt x="8" y="104"/>
                  </a:lnTo>
                  <a:lnTo>
                    <a:pt x="16" y="120"/>
                  </a:lnTo>
                  <a:lnTo>
                    <a:pt x="24" y="112"/>
                  </a:lnTo>
                  <a:lnTo>
                    <a:pt x="40"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4" name="Freeform 762"/>
            <p:cNvSpPr>
              <a:spLocks/>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5" name="Freeform 763"/>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2147483647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0 w 96"/>
                <a:gd name="T31" fmla="*/ 2147483647 h 128"/>
                <a:gd name="T32" fmla="*/ 2147483647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lnTo>
                    <a:pt x="96" y="11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6" name="Freeform 764"/>
            <p:cNvSpPr>
              <a:spLocks/>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7" name="Freeform 765"/>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8" name="Freeform 766"/>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19" name="Freeform 767"/>
            <p:cNvSpPr>
              <a:spLocks/>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0 h 80"/>
                <a:gd name="T8" fmla="*/ 2147483647 w 32"/>
                <a:gd name="T9" fmla="*/ 2147483647 h 80"/>
                <a:gd name="T10" fmla="*/ 2147483647 w 32"/>
                <a:gd name="T11" fmla="*/ 2147483647 h 80"/>
                <a:gd name="T12" fmla="*/ 0 w 32"/>
                <a:gd name="T13" fmla="*/ 2147483647 h 80"/>
                <a:gd name="T14" fmla="*/ 0 w 32"/>
                <a:gd name="T15" fmla="*/ 2147483647 h 80"/>
                <a:gd name="T16" fmla="*/ 2147483647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80"/>
                <a:gd name="T41" fmla="*/ 32 w 32"/>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0" name="Freeform 768"/>
            <p:cNvSpPr>
              <a:spLocks/>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2147483647 h 64"/>
                <a:gd name="T8" fmla="*/ 0 w 24"/>
                <a:gd name="T9" fmla="*/ 2147483647 h 64"/>
                <a:gd name="T10" fmla="*/ 2147483647 w 24"/>
                <a:gd name="T11" fmla="*/ 2147483647 h 64"/>
                <a:gd name="T12" fmla="*/ 2147483647 w 24"/>
                <a:gd name="T13" fmla="*/ 2147483647 h 64"/>
                <a:gd name="T14" fmla="*/ 2147483647 w 24"/>
                <a:gd name="T15" fmla="*/ 2147483647 h 64"/>
                <a:gd name="T16" fmla="*/ 2147483647 w 24"/>
                <a:gd name="T17" fmla="*/ 2147483647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64"/>
                <a:gd name="T29" fmla="*/ 24 w 24"/>
                <a:gd name="T30" fmla="*/ 64 h 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1" name="Freeform 769"/>
            <p:cNvSpPr>
              <a:spLocks/>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2147483647 h 80"/>
                <a:gd name="T8" fmla="*/ 2147483647 w 32"/>
                <a:gd name="T9" fmla="*/ 0 h 80"/>
                <a:gd name="T10" fmla="*/ 2147483647 w 32"/>
                <a:gd name="T11" fmla="*/ 2147483647 h 80"/>
                <a:gd name="T12" fmla="*/ 2147483647 w 32"/>
                <a:gd name="T13" fmla="*/ 2147483647 h 80"/>
                <a:gd name="T14" fmla="*/ 0 w 32"/>
                <a:gd name="T15" fmla="*/ 2147483647 h 80"/>
                <a:gd name="T16" fmla="*/ 0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2147483647 w 32"/>
                <a:gd name="T27" fmla="*/ 2147483647 h 80"/>
                <a:gd name="T28" fmla="*/ 2147483647 w 32"/>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80"/>
                <a:gd name="T47" fmla="*/ 32 w 32"/>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2" name="Freeform 770"/>
            <p:cNvSpPr>
              <a:spLocks/>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0 h 64"/>
                <a:gd name="T8" fmla="*/ 0 w 24"/>
                <a:gd name="T9" fmla="*/ 2147483647 h 64"/>
                <a:gd name="T10" fmla="*/ 0 w 24"/>
                <a:gd name="T11" fmla="*/ 2147483647 h 64"/>
                <a:gd name="T12" fmla="*/ 2147483647 w 24"/>
                <a:gd name="T13" fmla="*/ 2147483647 h 64"/>
                <a:gd name="T14" fmla="*/ 2147483647 w 24"/>
                <a:gd name="T15" fmla="*/ 2147483647 h 64"/>
                <a:gd name="T16" fmla="*/ 2147483647 w 24"/>
                <a:gd name="T17" fmla="*/ 2147483647 h 64"/>
                <a:gd name="T18" fmla="*/ 2147483647 w 24"/>
                <a:gd name="T19" fmla="*/ 2147483647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64"/>
                <a:gd name="T32" fmla="*/ 24 w 24"/>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3" name="Freeform 771"/>
            <p:cNvSpPr>
              <a:spLocks/>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0 h 168"/>
                <a:gd name="T36" fmla="*/ 2147483647 w 168"/>
                <a:gd name="T37" fmla="*/ 2147483647 h 168"/>
                <a:gd name="T38" fmla="*/ 0 w 168"/>
                <a:gd name="T39" fmla="*/ 2147483647 h 168"/>
                <a:gd name="T40" fmla="*/ 2147483647 w 168"/>
                <a:gd name="T41" fmla="*/ 2147483647 h 168"/>
                <a:gd name="T42" fmla="*/ 2147483647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8"/>
                <a:gd name="T79" fmla="*/ 0 h 168"/>
                <a:gd name="T80" fmla="*/ 168 w 168"/>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4" name="Freeform 772"/>
            <p:cNvSpPr>
              <a:spLocks/>
            </p:cNvSpPr>
            <p:nvPr/>
          </p:nvSpPr>
          <p:spPr bwMode="auto">
            <a:xfrm>
              <a:off x="4482626" y="3250436"/>
              <a:ext cx="53734" cy="64700"/>
            </a:xfrm>
            <a:custGeom>
              <a:avLst/>
              <a:gdLst>
                <a:gd name="T0" fmla="*/ 0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0 w 40"/>
                <a:gd name="T11" fmla="*/ 2147483647 h 48"/>
                <a:gd name="T12" fmla="*/ 0 60000 65536"/>
                <a:gd name="T13" fmla="*/ 0 60000 65536"/>
                <a:gd name="T14" fmla="*/ 0 60000 65536"/>
                <a:gd name="T15" fmla="*/ 0 60000 65536"/>
                <a:gd name="T16" fmla="*/ 0 60000 65536"/>
                <a:gd name="T17" fmla="*/ 0 60000 65536"/>
                <a:gd name="T18" fmla="*/ 0 w 40"/>
                <a:gd name="T19" fmla="*/ 0 h 48"/>
                <a:gd name="T20" fmla="*/ 40 w 40"/>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40" h="48">
                  <a:moveTo>
                    <a:pt x="0" y="48"/>
                  </a:moveTo>
                  <a:lnTo>
                    <a:pt x="16" y="48"/>
                  </a:lnTo>
                  <a:lnTo>
                    <a:pt x="40" y="40"/>
                  </a:lnTo>
                  <a:lnTo>
                    <a:pt x="40" y="32"/>
                  </a:lnTo>
                  <a:lnTo>
                    <a:pt x="40" y="0"/>
                  </a:lnTo>
                  <a:lnTo>
                    <a:pt x="0" y="4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5" name="Freeform 774"/>
            <p:cNvSpPr>
              <a:spLocks/>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2147483647 h 168"/>
                <a:gd name="T36" fmla="*/ 2147483647 w 168"/>
                <a:gd name="T37" fmla="*/ 2147483647 h 168"/>
                <a:gd name="T38" fmla="*/ 2147483647 w 168"/>
                <a:gd name="T39" fmla="*/ 0 h 168"/>
                <a:gd name="T40" fmla="*/ 2147483647 w 168"/>
                <a:gd name="T41" fmla="*/ 2147483647 h 168"/>
                <a:gd name="T42" fmla="*/ 0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2147483647 w 168"/>
                <a:gd name="T53" fmla="*/ 2147483647 h 168"/>
                <a:gd name="T54" fmla="*/ 2147483647 w 168"/>
                <a:gd name="T55" fmla="*/ 2147483647 h 1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68"/>
                <a:gd name="T86" fmla="*/ 168 w 168"/>
                <a:gd name="T87" fmla="*/ 168 h 16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noFill/>
              <a:miter lim="800000"/>
              <a:headEnd/>
              <a:tailEnd/>
            </a:ln>
          </p:spPr>
          <p:txBody>
            <a:bodyPr/>
            <a:lstStyle/>
            <a:p>
              <a:pPr defTabSz="914400"/>
              <a:endParaRPr lang="zh-CN" altLang="en-US">
                <a:solidFill>
                  <a:schemeClr val="tx1">
                    <a:lumMod val="75000"/>
                    <a:lumOff val="25000"/>
                  </a:schemeClr>
                </a:solidFill>
              </a:endParaRPr>
            </a:p>
          </p:txBody>
        </p:sp>
        <p:sp>
          <p:nvSpPr>
            <p:cNvPr id="226" name="Freeform 775"/>
            <p:cNvSpPr>
              <a:spLocks/>
            </p:cNvSpPr>
            <p:nvPr/>
          </p:nvSpPr>
          <p:spPr bwMode="auto">
            <a:xfrm>
              <a:off x="1611683" y="1831415"/>
              <a:ext cx="461675" cy="632747"/>
            </a:xfrm>
            <a:custGeom>
              <a:avLst/>
              <a:gdLst>
                <a:gd name="T0" fmla="*/ 2147483647 w 344"/>
                <a:gd name="T1" fmla="*/ 2147483647 h 472"/>
                <a:gd name="T2" fmla="*/ 2147483647 w 344"/>
                <a:gd name="T3" fmla="*/ 2147483647 h 472"/>
                <a:gd name="T4" fmla="*/ 2147483647 w 344"/>
                <a:gd name="T5" fmla="*/ 2147483647 h 472"/>
                <a:gd name="T6" fmla="*/ 2147483647 w 344"/>
                <a:gd name="T7" fmla="*/ 2147483647 h 472"/>
                <a:gd name="T8" fmla="*/ 2147483647 w 344"/>
                <a:gd name="T9" fmla="*/ 2147483647 h 472"/>
                <a:gd name="T10" fmla="*/ 2147483647 w 344"/>
                <a:gd name="T11" fmla="*/ 2147483647 h 472"/>
                <a:gd name="T12" fmla="*/ 2147483647 w 344"/>
                <a:gd name="T13" fmla="*/ 2147483647 h 472"/>
                <a:gd name="T14" fmla="*/ 2147483647 w 344"/>
                <a:gd name="T15" fmla="*/ 0 h 472"/>
                <a:gd name="T16" fmla="*/ 2147483647 w 344"/>
                <a:gd name="T17" fmla="*/ 2147483647 h 472"/>
                <a:gd name="T18" fmla="*/ 2147483647 w 344"/>
                <a:gd name="T19" fmla="*/ 2147483647 h 472"/>
                <a:gd name="T20" fmla="*/ 2147483647 w 344"/>
                <a:gd name="T21" fmla="*/ 2147483647 h 472"/>
                <a:gd name="T22" fmla="*/ 2147483647 w 344"/>
                <a:gd name="T23" fmla="*/ 2147483647 h 472"/>
                <a:gd name="T24" fmla="*/ 2147483647 w 344"/>
                <a:gd name="T25" fmla="*/ 2147483647 h 472"/>
                <a:gd name="T26" fmla="*/ 2147483647 w 344"/>
                <a:gd name="T27" fmla="*/ 2147483647 h 472"/>
                <a:gd name="T28" fmla="*/ 2147483647 w 344"/>
                <a:gd name="T29" fmla="*/ 2147483647 h 472"/>
                <a:gd name="T30" fmla="*/ 2147483647 w 344"/>
                <a:gd name="T31" fmla="*/ 2147483647 h 472"/>
                <a:gd name="T32" fmla="*/ 2147483647 w 344"/>
                <a:gd name="T33" fmla="*/ 2147483647 h 472"/>
                <a:gd name="T34" fmla="*/ 2147483647 w 344"/>
                <a:gd name="T35" fmla="*/ 2147483647 h 472"/>
                <a:gd name="T36" fmla="*/ 2147483647 w 344"/>
                <a:gd name="T37" fmla="*/ 2147483647 h 472"/>
                <a:gd name="T38" fmla="*/ 0 w 344"/>
                <a:gd name="T39" fmla="*/ 2147483647 h 472"/>
                <a:gd name="T40" fmla="*/ 2147483647 w 344"/>
                <a:gd name="T41" fmla="*/ 2147483647 h 472"/>
                <a:gd name="T42" fmla="*/ 2147483647 w 344"/>
                <a:gd name="T43" fmla="*/ 2147483647 h 472"/>
                <a:gd name="T44" fmla="*/ 2147483647 w 344"/>
                <a:gd name="T45" fmla="*/ 2147483647 h 472"/>
                <a:gd name="T46" fmla="*/ 2147483647 w 344"/>
                <a:gd name="T47" fmla="*/ 2147483647 h 472"/>
                <a:gd name="T48" fmla="*/ 2147483647 w 344"/>
                <a:gd name="T49" fmla="*/ 2147483647 h 472"/>
                <a:gd name="T50" fmla="*/ 2147483647 w 344"/>
                <a:gd name="T51" fmla="*/ 2147483647 h 472"/>
                <a:gd name="T52" fmla="*/ 2147483647 w 344"/>
                <a:gd name="T53" fmla="*/ 2147483647 h 472"/>
                <a:gd name="T54" fmla="*/ 2147483647 w 344"/>
                <a:gd name="T55" fmla="*/ 2147483647 h 472"/>
                <a:gd name="T56" fmla="*/ 2147483647 w 344"/>
                <a:gd name="T57" fmla="*/ 2147483647 h 472"/>
                <a:gd name="T58" fmla="*/ 2147483647 w 344"/>
                <a:gd name="T59" fmla="*/ 2147483647 h 472"/>
                <a:gd name="T60" fmla="*/ 2147483647 w 344"/>
                <a:gd name="T61" fmla="*/ 2147483647 h 472"/>
                <a:gd name="T62" fmla="*/ 2147483647 w 344"/>
                <a:gd name="T63" fmla="*/ 2147483647 h 472"/>
                <a:gd name="T64" fmla="*/ 2147483647 w 344"/>
                <a:gd name="T65" fmla="*/ 2147483647 h 472"/>
                <a:gd name="T66" fmla="*/ 2147483647 w 344"/>
                <a:gd name="T67" fmla="*/ 2147483647 h 472"/>
                <a:gd name="T68" fmla="*/ 2147483647 w 344"/>
                <a:gd name="T69" fmla="*/ 2147483647 h 472"/>
                <a:gd name="T70" fmla="*/ 2147483647 w 344"/>
                <a:gd name="T71" fmla="*/ 2147483647 h 472"/>
                <a:gd name="T72" fmla="*/ 2147483647 w 344"/>
                <a:gd name="T73" fmla="*/ 2147483647 h 472"/>
                <a:gd name="T74" fmla="*/ 2147483647 w 344"/>
                <a:gd name="T75" fmla="*/ 2147483647 h 472"/>
                <a:gd name="T76" fmla="*/ 2147483647 w 344"/>
                <a:gd name="T77" fmla="*/ 2147483647 h 472"/>
                <a:gd name="T78" fmla="*/ 2147483647 w 344"/>
                <a:gd name="T79" fmla="*/ 2147483647 h 472"/>
                <a:gd name="T80" fmla="*/ 2147483647 w 344"/>
                <a:gd name="T81" fmla="*/ 2147483647 h 472"/>
                <a:gd name="T82" fmla="*/ 2147483647 w 344"/>
                <a:gd name="T83" fmla="*/ 2147483647 h 472"/>
                <a:gd name="T84" fmla="*/ 2147483647 w 344"/>
                <a:gd name="T85" fmla="*/ 2147483647 h 472"/>
                <a:gd name="T86" fmla="*/ 2147483647 w 344"/>
                <a:gd name="T87" fmla="*/ 2147483647 h 472"/>
                <a:gd name="T88" fmla="*/ 2147483647 w 344"/>
                <a:gd name="T89" fmla="*/ 2147483647 h 472"/>
                <a:gd name="T90" fmla="*/ 2147483647 w 344"/>
                <a:gd name="T91" fmla="*/ 2147483647 h 472"/>
                <a:gd name="T92" fmla="*/ 2147483647 w 344"/>
                <a:gd name="T93" fmla="*/ 2147483647 h 472"/>
                <a:gd name="T94" fmla="*/ 2147483647 w 344"/>
                <a:gd name="T95" fmla="*/ 2147483647 h 47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44"/>
                <a:gd name="T145" fmla="*/ 0 h 472"/>
                <a:gd name="T146" fmla="*/ 344 w 344"/>
                <a:gd name="T147" fmla="*/ 472 h 47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44" h="472">
                  <a:moveTo>
                    <a:pt x="336" y="64"/>
                  </a:moveTo>
                  <a:lnTo>
                    <a:pt x="328" y="48"/>
                  </a:lnTo>
                  <a:lnTo>
                    <a:pt x="288" y="56"/>
                  </a:lnTo>
                  <a:lnTo>
                    <a:pt x="240" y="32"/>
                  </a:lnTo>
                  <a:lnTo>
                    <a:pt x="216" y="32"/>
                  </a:lnTo>
                  <a:lnTo>
                    <a:pt x="192" y="24"/>
                  </a:lnTo>
                  <a:lnTo>
                    <a:pt x="192" y="8"/>
                  </a:lnTo>
                  <a:lnTo>
                    <a:pt x="152" y="0"/>
                  </a:lnTo>
                  <a:lnTo>
                    <a:pt x="136" y="16"/>
                  </a:lnTo>
                  <a:lnTo>
                    <a:pt x="104" y="24"/>
                  </a:lnTo>
                  <a:lnTo>
                    <a:pt x="80" y="40"/>
                  </a:lnTo>
                  <a:lnTo>
                    <a:pt x="64" y="80"/>
                  </a:lnTo>
                  <a:lnTo>
                    <a:pt x="32" y="88"/>
                  </a:lnTo>
                  <a:lnTo>
                    <a:pt x="32" y="112"/>
                  </a:lnTo>
                  <a:lnTo>
                    <a:pt x="56" y="144"/>
                  </a:lnTo>
                  <a:lnTo>
                    <a:pt x="80" y="160"/>
                  </a:lnTo>
                  <a:lnTo>
                    <a:pt x="80" y="176"/>
                  </a:lnTo>
                  <a:lnTo>
                    <a:pt x="64" y="184"/>
                  </a:lnTo>
                  <a:lnTo>
                    <a:pt x="40" y="176"/>
                  </a:lnTo>
                  <a:lnTo>
                    <a:pt x="0" y="200"/>
                  </a:lnTo>
                  <a:lnTo>
                    <a:pt x="16" y="216"/>
                  </a:lnTo>
                  <a:lnTo>
                    <a:pt x="32" y="232"/>
                  </a:lnTo>
                  <a:lnTo>
                    <a:pt x="64" y="232"/>
                  </a:lnTo>
                  <a:lnTo>
                    <a:pt x="96" y="232"/>
                  </a:lnTo>
                  <a:lnTo>
                    <a:pt x="80" y="264"/>
                  </a:lnTo>
                  <a:lnTo>
                    <a:pt x="48" y="272"/>
                  </a:lnTo>
                  <a:lnTo>
                    <a:pt x="24" y="288"/>
                  </a:lnTo>
                  <a:lnTo>
                    <a:pt x="24" y="312"/>
                  </a:lnTo>
                  <a:lnTo>
                    <a:pt x="48" y="328"/>
                  </a:lnTo>
                  <a:lnTo>
                    <a:pt x="56" y="352"/>
                  </a:lnTo>
                  <a:lnTo>
                    <a:pt x="72" y="360"/>
                  </a:lnTo>
                  <a:lnTo>
                    <a:pt x="80" y="384"/>
                  </a:lnTo>
                  <a:lnTo>
                    <a:pt x="104" y="384"/>
                  </a:lnTo>
                  <a:lnTo>
                    <a:pt x="144" y="384"/>
                  </a:lnTo>
                  <a:lnTo>
                    <a:pt x="120" y="416"/>
                  </a:lnTo>
                  <a:lnTo>
                    <a:pt x="64" y="472"/>
                  </a:lnTo>
                  <a:lnTo>
                    <a:pt x="128" y="432"/>
                  </a:lnTo>
                  <a:lnTo>
                    <a:pt x="184" y="376"/>
                  </a:lnTo>
                  <a:lnTo>
                    <a:pt x="176" y="368"/>
                  </a:lnTo>
                  <a:lnTo>
                    <a:pt x="208" y="328"/>
                  </a:lnTo>
                  <a:lnTo>
                    <a:pt x="216" y="344"/>
                  </a:lnTo>
                  <a:lnTo>
                    <a:pt x="224" y="360"/>
                  </a:lnTo>
                  <a:lnTo>
                    <a:pt x="248" y="344"/>
                  </a:lnTo>
                  <a:lnTo>
                    <a:pt x="272" y="328"/>
                  </a:lnTo>
                  <a:lnTo>
                    <a:pt x="288" y="336"/>
                  </a:lnTo>
                  <a:lnTo>
                    <a:pt x="344" y="344"/>
                  </a:lnTo>
                  <a:lnTo>
                    <a:pt x="344" y="64"/>
                  </a:lnTo>
                  <a:lnTo>
                    <a:pt x="336" y="6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27" name="Freeform 777"/>
            <p:cNvSpPr>
              <a:spLocks/>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0 h 376"/>
                <a:gd name="T50" fmla="*/ 2147483647 w 728"/>
                <a:gd name="T51" fmla="*/ 2147483647 h 376"/>
                <a:gd name="T52" fmla="*/ 2147483647 w 728"/>
                <a:gd name="T53" fmla="*/ 2147483647 h 376"/>
                <a:gd name="T54" fmla="*/ 2147483647 w 728"/>
                <a:gd name="T55" fmla="*/ 2147483647 h 376"/>
                <a:gd name="T56" fmla="*/ 0 w 728"/>
                <a:gd name="T57" fmla="*/ 2147483647 h 376"/>
                <a:gd name="T58" fmla="*/ 2147483647 w 728"/>
                <a:gd name="T59" fmla="*/ 2147483647 h 376"/>
                <a:gd name="T60" fmla="*/ 2147483647 w 728"/>
                <a:gd name="T61" fmla="*/ 2147483647 h 376"/>
                <a:gd name="T62" fmla="*/ 2147483647 w 728"/>
                <a:gd name="T63" fmla="*/ 2147483647 h 376"/>
                <a:gd name="T64" fmla="*/ 2147483647 w 728"/>
                <a:gd name="T65" fmla="*/ 2147483647 h 3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8"/>
                <a:gd name="T100" fmla="*/ 0 h 376"/>
                <a:gd name="T101" fmla="*/ 728 w 728"/>
                <a:gd name="T102" fmla="*/ 376 h 3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28" name="Freeform 779"/>
            <p:cNvSpPr>
              <a:spLocks/>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2147483647 h 376"/>
                <a:gd name="T50" fmla="*/ 2147483647 w 728"/>
                <a:gd name="T51" fmla="*/ 0 h 376"/>
                <a:gd name="T52" fmla="*/ 2147483647 w 728"/>
                <a:gd name="T53" fmla="*/ 2147483647 h 376"/>
                <a:gd name="T54" fmla="*/ 2147483647 w 728"/>
                <a:gd name="T55" fmla="*/ 2147483647 h 376"/>
                <a:gd name="T56" fmla="*/ 2147483647 w 728"/>
                <a:gd name="T57" fmla="*/ 2147483647 h 376"/>
                <a:gd name="T58" fmla="*/ 0 w 728"/>
                <a:gd name="T59" fmla="*/ 2147483647 h 376"/>
                <a:gd name="T60" fmla="*/ 2147483647 w 728"/>
                <a:gd name="T61" fmla="*/ 2147483647 h 376"/>
                <a:gd name="T62" fmla="*/ 2147483647 w 728"/>
                <a:gd name="T63" fmla="*/ 2147483647 h 376"/>
                <a:gd name="T64" fmla="*/ 2147483647 w 728"/>
                <a:gd name="T65" fmla="*/ 2147483647 h 376"/>
                <a:gd name="T66" fmla="*/ 2147483647 w 728"/>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8"/>
                <a:gd name="T103" fmla="*/ 0 h 376"/>
                <a:gd name="T104" fmla="*/ 728 w 728"/>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229" name="Freeform 780"/>
            <p:cNvSpPr>
              <a:spLocks/>
            </p:cNvSpPr>
            <p:nvPr/>
          </p:nvSpPr>
          <p:spPr bwMode="auto">
            <a:xfrm>
              <a:off x="2968199" y="3315136"/>
              <a:ext cx="75667" cy="74570"/>
            </a:xfrm>
            <a:custGeom>
              <a:avLst/>
              <a:gdLst>
                <a:gd name="T0" fmla="*/ 2147483647 w 56"/>
                <a:gd name="T1" fmla="*/ 2147483647 h 56"/>
                <a:gd name="T2" fmla="*/ 2147483647 w 56"/>
                <a:gd name="T3" fmla="*/ 2147483647 h 56"/>
                <a:gd name="T4" fmla="*/ 2147483647 w 56"/>
                <a:gd name="T5" fmla="*/ 0 h 56"/>
                <a:gd name="T6" fmla="*/ 2147483647 w 56"/>
                <a:gd name="T7" fmla="*/ 2147483647 h 56"/>
                <a:gd name="T8" fmla="*/ 0 w 56"/>
                <a:gd name="T9" fmla="*/ 2147483647 h 56"/>
                <a:gd name="T10" fmla="*/ 2147483647 w 56"/>
                <a:gd name="T11" fmla="*/ 2147483647 h 56"/>
                <a:gd name="T12" fmla="*/ 2147483647 w 56"/>
                <a:gd name="T13" fmla="*/ 2147483647 h 56"/>
                <a:gd name="T14" fmla="*/ 2147483647 w 56"/>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56"/>
                <a:gd name="T26" fmla="*/ 56 w 56"/>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56">
                  <a:moveTo>
                    <a:pt x="56" y="56"/>
                  </a:moveTo>
                  <a:lnTo>
                    <a:pt x="56" y="48"/>
                  </a:lnTo>
                  <a:lnTo>
                    <a:pt x="56" y="0"/>
                  </a:lnTo>
                  <a:lnTo>
                    <a:pt x="32" y="16"/>
                  </a:lnTo>
                  <a:lnTo>
                    <a:pt x="0" y="24"/>
                  </a:lnTo>
                  <a:lnTo>
                    <a:pt x="24" y="56"/>
                  </a:lnTo>
                  <a:lnTo>
                    <a:pt x="40" y="56"/>
                  </a:lnTo>
                  <a:lnTo>
                    <a:pt x="56"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0" name="Freeform 781"/>
            <p:cNvSpPr>
              <a:spLocks/>
            </p:cNvSpPr>
            <p:nvPr/>
          </p:nvSpPr>
          <p:spPr bwMode="auto">
            <a:xfrm>
              <a:off x="3001097" y="3389706"/>
              <a:ext cx="63604" cy="42768"/>
            </a:xfrm>
            <a:custGeom>
              <a:avLst/>
              <a:gdLst>
                <a:gd name="T0" fmla="*/ 2147483647 w 48"/>
                <a:gd name="T1" fmla="*/ 0 h 32"/>
                <a:gd name="T2" fmla="*/ 2147483647 w 48"/>
                <a:gd name="T3" fmla="*/ 0 h 32"/>
                <a:gd name="T4" fmla="*/ 0 w 48"/>
                <a:gd name="T5" fmla="*/ 0 h 32"/>
                <a:gd name="T6" fmla="*/ 2147483647 w 48"/>
                <a:gd name="T7" fmla="*/ 2147483647 h 32"/>
                <a:gd name="T8" fmla="*/ 2147483647 w 48"/>
                <a:gd name="T9" fmla="*/ 2147483647 h 32"/>
                <a:gd name="T10" fmla="*/ 2147483647 w 48"/>
                <a:gd name="T11" fmla="*/ 2147483647 h 32"/>
                <a:gd name="T12" fmla="*/ 2147483647 w 48"/>
                <a:gd name="T13" fmla="*/ 0 h 32"/>
                <a:gd name="T14" fmla="*/ 0 60000 65536"/>
                <a:gd name="T15" fmla="*/ 0 60000 65536"/>
                <a:gd name="T16" fmla="*/ 0 60000 65536"/>
                <a:gd name="T17" fmla="*/ 0 60000 65536"/>
                <a:gd name="T18" fmla="*/ 0 60000 65536"/>
                <a:gd name="T19" fmla="*/ 0 60000 65536"/>
                <a:gd name="T20" fmla="*/ 0 60000 65536"/>
                <a:gd name="T21" fmla="*/ 0 w 48"/>
                <a:gd name="T22" fmla="*/ 0 h 32"/>
                <a:gd name="T23" fmla="*/ 48 w 4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32">
                  <a:moveTo>
                    <a:pt x="32" y="0"/>
                  </a:moveTo>
                  <a:lnTo>
                    <a:pt x="16" y="0"/>
                  </a:lnTo>
                  <a:lnTo>
                    <a:pt x="0" y="0"/>
                  </a:lnTo>
                  <a:lnTo>
                    <a:pt x="8" y="8"/>
                  </a:lnTo>
                  <a:lnTo>
                    <a:pt x="40" y="32"/>
                  </a:lnTo>
                  <a:lnTo>
                    <a:pt x="48" y="16"/>
                  </a:lnTo>
                  <a:lnTo>
                    <a:pt x="32"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1" name="Freeform 782"/>
            <p:cNvSpPr>
              <a:spLocks/>
            </p:cNvSpPr>
            <p:nvPr/>
          </p:nvSpPr>
          <p:spPr bwMode="auto">
            <a:xfrm>
              <a:off x="3054832" y="3411638"/>
              <a:ext cx="96502" cy="42768"/>
            </a:xfrm>
            <a:custGeom>
              <a:avLst/>
              <a:gdLst>
                <a:gd name="T0" fmla="*/ 2147483647 w 72"/>
                <a:gd name="T1" fmla="*/ 2147483647 h 32"/>
                <a:gd name="T2" fmla="*/ 2147483647 w 72"/>
                <a:gd name="T3" fmla="*/ 2147483647 h 32"/>
                <a:gd name="T4" fmla="*/ 2147483647 w 72"/>
                <a:gd name="T5" fmla="*/ 2147483647 h 32"/>
                <a:gd name="T6" fmla="*/ 2147483647 w 72"/>
                <a:gd name="T7" fmla="*/ 0 h 32"/>
                <a:gd name="T8" fmla="*/ 0 w 72"/>
                <a:gd name="T9" fmla="*/ 2147483647 h 32"/>
                <a:gd name="T10" fmla="*/ 2147483647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
                <a:gd name="T40" fmla="*/ 0 h 32"/>
                <a:gd name="T41" fmla="*/ 72 w 72"/>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 h="32">
                  <a:moveTo>
                    <a:pt x="56" y="8"/>
                  </a:moveTo>
                  <a:lnTo>
                    <a:pt x="40" y="8"/>
                  </a:lnTo>
                  <a:lnTo>
                    <a:pt x="8" y="8"/>
                  </a:lnTo>
                  <a:lnTo>
                    <a:pt x="8" y="0"/>
                  </a:lnTo>
                  <a:lnTo>
                    <a:pt x="0" y="16"/>
                  </a:lnTo>
                  <a:lnTo>
                    <a:pt x="16" y="32"/>
                  </a:lnTo>
                  <a:lnTo>
                    <a:pt x="24" y="32"/>
                  </a:lnTo>
                  <a:lnTo>
                    <a:pt x="32" y="24"/>
                  </a:lnTo>
                  <a:lnTo>
                    <a:pt x="40" y="16"/>
                  </a:lnTo>
                  <a:lnTo>
                    <a:pt x="56" y="16"/>
                  </a:lnTo>
                  <a:lnTo>
                    <a:pt x="64" y="32"/>
                  </a:lnTo>
                  <a:lnTo>
                    <a:pt x="72" y="16"/>
                  </a:lnTo>
                  <a:lnTo>
                    <a:pt x="56"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2" name="Freeform 783"/>
            <p:cNvSpPr>
              <a:spLocks/>
            </p:cNvSpPr>
            <p:nvPr/>
          </p:nvSpPr>
          <p:spPr bwMode="auto">
            <a:xfrm>
              <a:off x="3118435" y="3367774"/>
              <a:ext cx="203971" cy="214937"/>
            </a:xfrm>
            <a:custGeom>
              <a:avLst/>
              <a:gdLst>
                <a:gd name="T0" fmla="*/ 2147483647 w 152"/>
                <a:gd name="T1" fmla="*/ 2147483647 h 160"/>
                <a:gd name="T2" fmla="*/ 2147483647 w 152"/>
                <a:gd name="T3" fmla="*/ 2147483647 h 160"/>
                <a:gd name="T4" fmla="*/ 2147483647 w 152"/>
                <a:gd name="T5" fmla="*/ 2147483647 h 160"/>
                <a:gd name="T6" fmla="*/ 2147483647 w 152"/>
                <a:gd name="T7" fmla="*/ 2147483647 h 160"/>
                <a:gd name="T8" fmla="*/ 2147483647 w 152"/>
                <a:gd name="T9" fmla="*/ 2147483647 h 160"/>
                <a:gd name="T10" fmla="*/ 2147483647 w 152"/>
                <a:gd name="T11" fmla="*/ 2147483647 h 160"/>
                <a:gd name="T12" fmla="*/ 2147483647 w 152"/>
                <a:gd name="T13" fmla="*/ 2147483647 h 160"/>
                <a:gd name="T14" fmla="*/ 2147483647 w 152"/>
                <a:gd name="T15" fmla="*/ 2147483647 h 160"/>
                <a:gd name="T16" fmla="*/ 2147483647 w 152"/>
                <a:gd name="T17" fmla="*/ 0 h 160"/>
                <a:gd name="T18" fmla="*/ 2147483647 w 152"/>
                <a:gd name="T19" fmla="*/ 2147483647 h 160"/>
                <a:gd name="T20" fmla="*/ 2147483647 w 152"/>
                <a:gd name="T21" fmla="*/ 2147483647 h 160"/>
                <a:gd name="T22" fmla="*/ 2147483647 w 152"/>
                <a:gd name="T23" fmla="*/ 2147483647 h 160"/>
                <a:gd name="T24" fmla="*/ 2147483647 w 152"/>
                <a:gd name="T25" fmla="*/ 2147483647 h 160"/>
                <a:gd name="T26" fmla="*/ 2147483647 w 152"/>
                <a:gd name="T27" fmla="*/ 2147483647 h 160"/>
                <a:gd name="T28" fmla="*/ 2147483647 w 152"/>
                <a:gd name="T29" fmla="*/ 2147483647 h 160"/>
                <a:gd name="T30" fmla="*/ 2147483647 w 152"/>
                <a:gd name="T31" fmla="*/ 2147483647 h 160"/>
                <a:gd name="T32" fmla="*/ 2147483647 w 152"/>
                <a:gd name="T33" fmla="*/ 2147483647 h 160"/>
                <a:gd name="T34" fmla="*/ 2147483647 w 152"/>
                <a:gd name="T35" fmla="*/ 2147483647 h 160"/>
                <a:gd name="T36" fmla="*/ 2147483647 w 152"/>
                <a:gd name="T37" fmla="*/ 2147483647 h 160"/>
                <a:gd name="T38" fmla="*/ 2147483647 w 152"/>
                <a:gd name="T39" fmla="*/ 2147483647 h 160"/>
                <a:gd name="T40" fmla="*/ 0 w 152"/>
                <a:gd name="T41" fmla="*/ 2147483647 h 160"/>
                <a:gd name="T42" fmla="*/ 2147483647 w 152"/>
                <a:gd name="T43" fmla="*/ 2147483647 h 160"/>
                <a:gd name="T44" fmla="*/ 2147483647 w 152"/>
                <a:gd name="T45" fmla="*/ 2147483647 h 160"/>
                <a:gd name="T46" fmla="*/ 2147483647 w 152"/>
                <a:gd name="T47" fmla="*/ 2147483647 h 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2"/>
                <a:gd name="T73" fmla="*/ 0 h 160"/>
                <a:gd name="T74" fmla="*/ 152 w 152"/>
                <a:gd name="T75" fmla="*/ 160 h 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2" h="160">
                  <a:moveTo>
                    <a:pt x="152" y="136"/>
                  </a:moveTo>
                  <a:lnTo>
                    <a:pt x="152" y="104"/>
                  </a:lnTo>
                  <a:lnTo>
                    <a:pt x="144" y="88"/>
                  </a:lnTo>
                  <a:lnTo>
                    <a:pt x="144" y="80"/>
                  </a:lnTo>
                  <a:lnTo>
                    <a:pt x="128" y="80"/>
                  </a:lnTo>
                  <a:lnTo>
                    <a:pt x="88" y="64"/>
                  </a:lnTo>
                  <a:lnTo>
                    <a:pt x="80" y="40"/>
                  </a:lnTo>
                  <a:lnTo>
                    <a:pt x="80" y="8"/>
                  </a:lnTo>
                  <a:lnTo>
                    <a:pt x="96" y="0"/>
                  </a:lnTo>
                  <a:lnTo>
                    <a:pt x="72" y="8"/>
                  </a:lnTo>
                  <a:lnTo>
                    <a:pt x="56" y="16"/>
                  </a:lnTo>
                  <a:lnTo>
                    <a:pt x="48" y="32"/>
                  </a:lnTo>
                  <a:lnTo>
                    <a:pt x="40" y="40"/>
                  </a:lnTo>
                  <a:lnTo>
                    <a:pt x="24" y="48"/>
                  </a:lnTo>
                  <a:lnTo>
                    <a:pt x="16" y="64"/>
                  </a:lnTo>
                  <a:lnTo>
                    <a:pt x="16" y="72"/>
                  </a:lnTo>
                  <a:lnTo>
                    <a:pt x="24" y="88"/>
                  </a:lnTo>
                  <a:lnTo>
                    <a:pt x="24" y="104"/>
                  </a:lnTo>
                  <a:lnTo>
                    <a:pt x="24" y="120"/>
                  </a:lnTo>
                  <a:lnTo>
                    <a:pt x="8" y="128"/>
                  </a:lnTo>
                  <a:lnTo>
                    <a:pt x="0" y="136"/>
                  </a:lnTo>
                  <a:lnTo>
                    <a:pt x="32" y="152"/>
                  </a:lnTo>
                  <a:lnTo>
                    <a:pt x="48" y="160"/>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3" name="Freeform 784"/>
            <p:cNvSpPr>
              <a:spLocks/>
            </p:cNvSpPr>
            <p:nvPr/>
          </p:nvSpPr>
          <p:spPr bwMode="auto">
            <a:xfrm>
              <a:off x="3183135" y="3550909"/>
              <a:ext cx="139271" cy="96502"/>
            </a:xfrm>
            <a:custGeom>
              <a:avLst/>
              <a:gdLst>
                <a:gd name="T0" fmla="*/ 0 w 104"/>
                <a:gd name="T1" fmla="*/ 2147483647 h 72"/>
                <a:gd name="T2" fmla="*/ 2147483647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0 h 72"/>
                <a:gd name="T22" fmla="*/ 0 w 104"/>
                <a:gd name="T23" fmla="*/ 2147483647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24" y="40"/>
                  </a:lnTo>
                  <a:lnTo>
                    <a:pt x="32" y="48"/>
                  </a:lnTo>
                  <a:lnTo>
                    <a:pt x="48" y="48"/>
                  </a:lnTo>
                  <a:lnTo>
                    <a:pt x="56" y="64"/>
                  </a:lnTo>
                  <a:lnTo>
                    <a:pt x="64" y="56"/>
                  </a:lnTo>
                  <a:lnTo>
                    <a:pt x="56" y="64"/>
                  </a:lnTo>
                  <a:lnTo>
                    <a:pt x="64" y="72"/>
                  </a:lnTo>
                  <a:lnTo>
                    <a:pt x="72" y="24"/>
                  </a:lnTo>
                  <a:lnTo>
                    <a:pt x="72" y="8"/>
                  </a:lnTo>
                  <a:lnTo>
                    <a:pt x="104" y="0"/>
                  </a:lnTo>
                  <a:lnTo>
                    <a:pt x="0" y="2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4" name="Freeform 785"/>
            <p:cNvSpPr>
              <a:spLocks/>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5" name="Freeform 786"/>
            <p:cNvSpPr>
              <a:spLocks/>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6" name="Freeform 787"/>
            <p:cNvSpPr>
              <a:spLocks/>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88"/>
                <a:gd name="T53" fmla="*/ 64 w 64"/>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7" name="Freeform 788"/>
            <p:cNvSpPr>
              <a:spLocks/>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2147483647 w 40"/>
                <a:gd name="T11" fmla="*/ 0 h 48"/>
                <a:gd name="T12" fmla="*/ 0 w 40"/>
                <a:gd name="T13" fmla="*/ 2147483647 h 48"/>
                <a:gd name="T14" fmla="*/ 2147483647 w 40"/>
                <a:gd name="T15" fmla="*/ 2147483647 h 4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48"/>
                <a:gd name="T26" fmla="*/ 40 w 40"/>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48">
                  <a:moveTo>
                    <a:pt x="8" y="32"/>
                  </a:moveTo>
                  <a:lnTo>
                    <a:pt x="8" y="48"/>
                  </a:lnTo>
                  <a:lnTo>
                    <a:pt x="24" y="40"/>
                  </a:lnTo>
                  <a:lnTo>
                    <a:pt x="40" y="16"/>
                  </a:lnTo>
                  <a:lnTo>
                    <a:pt x="16" y="0"/>
                  </a:lnTo>
                  <a:lnTo>
                    <a:pt x="8" y="0"/>
                  </a:lnTo>
                  <a:lnTo>
                    <a:pt x="0" y="16"/>
                  </a:lnTo>
                  <a:lnTo>
                    <a:pt x="8" y="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8" name="Freeform 789"/>
            <p:cNvSpPr>
              <a:spLocks/>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2147483647 w 64"/>
                <a:gd name="T35" fmla="*/ 2147483647 h 88"/>
                <a:gd name="T36" fmla="*/ 2147483647 w 64"/>
                <a:gd name="T37" fmla="*/ 2147483647 h 88"/>
                <a:gd name="T38" fmla="*/ 2147483647 w 64"/>
                <a:gd name="T39" fmla="*/ 2147483647 h 88"/>
                <a:gd name="T40" fmla="*/ 2147483647 w 64"/>
                <a:gd name="T41" fmla="*/ 2147483647 h 88"/>
                <a:gd name="T42" fmla="*/ 2147483647 w 64"/>
                <a:gd name="T43" fmla="*/ 2147483647 h 88"/>
                <a:gd name="T44" fmla="*/ 2147483647 w 64"/>
                <a:gd name="T45" fmla="*/ 2147483647 h 88"/>
                <a:gd name="T46" fmla="*/ 2147483647 w 64"/>
                <a:gd name="T47" fmla="*/ 2147483647 h 88"/>
                <a:gd name="T48" fmla="*/ 2147483647 w 64"/>
                <a:gd name="T49" fmla="*/ 0 h 88"/>
                <a:gd name="T50" fmla="*/ 2147483647 w 64"/>
                <a:gd name="T51" fmla="*/ 2147483647 h 88"/>
                <a:gd name="T52" fmla="*/ 0 w 64"/>
                <a:gd name="T53" fmla="*/ 2147483647 h 88"/>
                <a:gd name="T54" fmla="*/ 2147483647 w 64"/>
                <a:gd name="T55" fmla="*/ 2147483647 h 88"/>
                <a:gd name="T56" fmla="*/ 2147483647 w 64"/>
                <a:gd name="T57" fmla="*/ 2147483647 h 88"/>
                <a:gd name="T58" fmla="*/ 2147483647 w 64"/>
                <a:gd name="T59" fmla="*/ 2147483647 h 88"/>
                <a:gd name="T60" fmla="*/ 2147483647 w 64"/>
                <a:gd name="T61" fmla="*/ 2147483647 h 88"/>
                <a:gd name="T62" fmla="*/ 2147483647 w 64"/>
                <a:gd name="T63" fmla="*/ 2147483647 h 88"/>
                <a:gd name="T64" fmla="*/ 2147483647 w 64"/>
                <a:gd name="T65" fmla="*/ 2147483647 h 88"/>
                <a:gd name="T66" fmla="*/ 2147483647 w 64"/>
                <a:gd name="T67" fmla="*/ 2147483647 h 88"/>
                <a:gd name="T68" fmla="*/ 2147483647 w 64"/>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4"/>
                <a:gd name="T106" fmla="*/ 0 h 88"/>
                <a:gd name="T107" fmla="*/ 64 w 64"/>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39" name="Freeform 790"/>
            <p:cNvSpPr>
              <a:spLocks/>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2147483647 h 48"/>
                <a:gd name="T10" fmla="*/ 2147483647 w 40"/>
                <a:gd name="T11" fmla="*/ 0 h 48"/>
                <a:gd name="T12" fmla="*/ 2147483647 w 40"/>
                <a:gd name="T13" fmla="*/ 0 h 48"/>
                <a:gd name="T14" fmla="*/ 0 w 40"/>
                <a:gd name="T15" fmla="*/ 2147483647 h 48"/>
                <a:gd name="T16" fmla="*/ 2147483647 w 40"/>
                <a:gd name="T17" fmla="*/ 2147483647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8"/>
                <a:gd name="T29" fmla="*/ 40 w 40"/>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8">
                  <a:moveTo>
                    <a:pt x="8" y="32"/>
                  </a:moveTo>
                  <a:lnTo>
                    <a:pt x="8" y="48"/>
                  </a:lnTo>
                  <a:lnTo>
                    <a:pt x="24" y="40"/>
                  </a:lnTo>
                  <a:lnTo>
                    <a:pt x="40" y="16"/>
                  </a:lnTo>
                  <a:lnTo>
                    <a:pt x="16" y="0"/>
                  </a:lnTo>
                  <a:lnTo>
                    <a:pt x="8" y="0"/>
                  </a:lnTo>
                  <a:lnTo>
                    <a:pt x="0" y="16"/>
                  </a:lnTo>
                  <a:lnTo>
                    <a:pt x="8" y="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0" name="Freeform 792"/>
            <p:cNvSpPr>
              <a:spLocks/>
            </p:cNvSpPr>
            <p:nvPr/>
          </p:nvSpPr>
          <p:spPr bwMode="auto">
            <a:xfrm>
              <a:off x="3398072" y="3916082"/>
              <a:ext cx="150237" cy="139271"/>
            </a:xfrm>
            <a:custGeom>
              <a:avLst/>
              <a:gdLst>
                <a:gd name="T0" fmla="*/ 2147483647 w 112"/>
                <a:gd name="T1" fmla="*/ 0 h 104"/>
                <a:gd name="T2" fmla="*/ 0 w 112"/>
                <a:gd name="T3" fmla="*/ 2147483647 h 104"/>
                <a:gd name="T4" fmla="*/ 0 w 112"/>
                <a:gd name="T5" fmla="*/ 2147483647 h 104"/>
                <a:gd name="T6" fmla="*/ 2147483647 w 112"/>
                <a:gd name="T7" fmla="*/ 2147483647 h 104"/>
                <a:gd name="T8" fmla="*/ 2147483647 w 112"/>
                <a:gd name="T9" fmla="*/ 2147483647 h 104"/>
                <a:gd name="T10" fmla="*/ 2147483647 w 112"/>
                <a:gd name="T11" fmla="*/ 2147483647 h 104"/>
                <a:gd name="T12" fmla="*/ 2147483647 w 112"/>
                <a:gd name="T13" fmla="*/ 2147483647 h 104"/>
                <a:gd name="T14" fmla="*/ 2147483647 w 112"/>
                <a:gd name="T15" fmla="*/ 2147483647 h 104"/>
                <a:gd name="T16" fmla="*/ 2147483647 w 112"/>
                <a:gd name="T17" fmla="*/ 2147483647 h 104"/>
                <a:gd name="T18" fmla="*/ 2147483647 w 112"/>
                <a:gd name="T19" fmla="*/ 2147483647 h 104"/>
                <a:gd name="T20" fmla="*/ 2147483647 w 112"/>
                <a:gd name="T21" fmla="*/ 2147483647 h 104"/>
                <a:gd name="T22" fmla="*/ 2147483647 w 112"/>
                <a:gd name="T23" fmla="*/ 2147483647 h 104"/>
                <a:gd name="T24" fmla="*/ 2147483647 w 112"/>
                <a:gd name="T25" fmla="*/ 2147483647 h 104"/>
                <a:gd name="T26" fmla="*/ 2147483647 w 112"/>
                <a:gd name="T27" fmla="*/ 2147483647 h 104"/>
                <a:gd name="T28" fmla="*/ 2147483647 w 112"/>
                <a:gd name="T29" fmla="*/ 2147483647 h 104"/>
                <a:gd name="T30" fmla="*/ 2147483647 w 112"/>
                <a:gd name="T31" fmla="*/ 2147483647 h 104"/>
                <a:gd name="T32" fmla="*/ 2147483647 w 112"/>
                <a:gd name="T33" fmla="*/ 2147483647 h 104"/>
                <a:gd name="T34" fmla="*/ 2147483647 w 112"/>
                <a:gd name="T35" fmla="*/ 0 h 104"/>
                <a:gd name="T36" fmla="*/ 2147483647 w 112"/>
                <a:gd name="T37" fmla="*/ 0 h 104"/>
                <a:gd name="T38" fmla="*/ 2147483647 w 112"/>
                <a:gd name="T39" fmla="*/ 0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2"/>
                <a:gd name="T61" fmla="*/ 0 h 104"/>
                <a:gd name="T62" fmla="*/ 112 w 112"/>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2" h="104">
                  <a:moveTo>
                    <a:pt x="32" y="0"/>
                  </a:moveTo>
                  <a:lnTo>
                    <a:pt x="0" y="24"/>
                  </a:lnTo>
                  <a:lnTo>
                    <a:pt x="0" y="32"/>
                  </a:lnTo>
                  <a:lnTo>
                    <a:pt x="8" y="48"/>
                  </a:lnTo>
                  <a:lnTo>
                    <a:pt x="24" y="56"/>
                  </a:lnTo>
                  <a:lnTo>
                    <a:pt x="48" y="64"/>
                  </a:lnTo>
                  <a:lnTo>
                    <a:pt x="56" y="72"/>
                  </a:lnTo>
                  <a:lnTo>
                    <a:pt x="56" y="96"/>
                  </a:lnTo>
                  <a:lnTo>
                    <a:pt x="72" y="104"/>
                  </a:lnTo>
                  <a:lnTo>
                    <a:pt x="96" y="88"/>
                  </a:lnTo>
                  <a:lnTo>
                    <a:pt x="112" y="80"/>
                  </a:lnTo>
                  <a:lnTo>
                    <a:pt x="104" y="72"/>
                  </a:lnTo>
                  <a:lnTo>
                    <a:pt x="104" y="56"/>
                  </a:lnTo>
                  <a:lnTo>
                    <a:pt x="96" y="56"/>
                  </a:lnTo>
                  <a:lnTo>
                    <a:pt x="80" y="32"/>
                  </a:lnTo>
                  <a:lnTo>
                    <a:pt x="72" y="24"/>
                  </a:lnTo>
                  <a:lnTo>
                    <a:pt x="56" y="8"/>
                  </a:lnTo>
                  <a:lnTo>
                    <a:pt x="56" y="0"/>
                  </a:lnTo>
                  <a:lnTo>
                    <a:pt x="48" y="0"/>
                  </a:lnTo>
                  <a:lnTo>
                    <a:pt x="32"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1" name="Freeform 793"/>
            <p:cNvSpPr>
              <a:spLocks/>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2" name="Freeform 794"/>
            <p:cNvSpPr>
              <a:spLocks/>
            </p:cNvSpPr>
            <p:nvPr/>
          </p:nvSpPr>
          <p:spPr bwMode="auto">
            <a:xfrm>
              <a:off x="3279638" y="3743913"/>
              <a:ext cx="193004" cy="225903"/>
            </a:xfrm>
            <a:custGeom>
              <a:avLst/>
              <a:gdLst>
                <a:gd name="T0" fmla="*/ 2147483647 w 144"/>
                <a:gd name="T1" fmla="*/ 2147483647 h 168"/>
                <a:gd name="T2" fmla="*/ 2147483647 w 144"/>
                <a:gd name="T3" fmla="*/ 2147483647 h 168"/>
                <a:gd name="T4" fmla="*/ 2147483647 w 144"/>
                <a:gd name="T5" fmla="*/ 2147483647 h 168"/>
                <a:gd name="T6" fmla="*/ 2147483647 w 144"/>
                <a:gd name="T7" fmla="*/ 2147483647 h 168"/>
                <a:gd name="T8" fmla="*/ 2147483647 w 144"/>
                <a:gd name="T9" fmla="*/ 2147483647 h 168"/>
                <a:gd name="T10" fmla="*/ 2147483647 w 144"/>
                <a:gd name="T11" fmla="*/ 2147483647 h 168"/>
                <a:gd name="T12" fmla="*/ 2147483647 w 144"/>
                <a:gd name="T13" fmla="*/ 2147483647 h 168"/>
                <a:gd name="T14" fmla="*/ 2147483647 w 144"/>
                <a:gd name="T15" fmla="*/ 2147483647 h 168"/>
                <a:gd name="T16" fmla="*/ 2147483647 w 144"/>
                <a:gd name="T17" fmla="*/ 2147483647 h 168"/>
                <a:gd name="T18" fmla="*/ 2147483647 w 144"/>
                <a:gd name="T19" fmla="*/ 2147483647 h 168"/>
                <a:gd name="T20" fmla="*/ 2147483647 w 144"/>
                <a:gd name="T21" fmla="*/ 2147483647 h 168"/>
                <a:gd name="T22" fmla="*/ 2147483647 w 144"/>
                <a:gd name="T23" fmla="*/ 2147483647 h 168"/>
                <a:gd name="T24" fmla="*/ 2147483647 w 144"/>
                <a:gd name="T25" fmla="*/ 2147483647 h 168"/>
                <a:gd name="T26" fmla="*/ 2147483647 w 144"/>
                <a:gd name="T27" fmla="*/ 0 h 168"/>
                <a:gd name="T28" fmla="*/ 2147483647 w 144"/>
                <a:gd name="T29" fmla="*/ 2147483647 h 168"/>
                <a:gd name="T30" fmla="*/ 0 w 144"/>
                <a:gd name="T31" fmla="*/ 2147483647 h 168"/>
                <a:gd name="T32" fmla="*/ 2147483647 w 144"/>
                <a:gd name="T33" fmla="*/ 2147483647 h 168"/>
                <a:gd name="T34" fmla="*/ 2147483647 w 144"/>
                <a:gd name="T35" fmla="*/ 2147483647 h 168"/>
                <a:gd name="T36" fmla="*/ 0 w 144"/>
                <a:gd name="T37" fmla="*/ 2147483647 h 168"/>
                <a:gd name="T38" fmla="*/ 0 w 144"/>
                <a:gd name="T39" fmla="*/ 2147483647 h 168"/>
                <a:gd name="T40" fmla="*/ 2147483647 w 144"/>
                <a:gd name="T41" fmla="*/ 2147483647 h 168"/>
                <a:gd name="T42" fmla="*/ 2147483647 w 144"/>
                <a:gd name="T43" fmla="*/ 2147483647 h 168"/>
                <a:gd name="T44" fmla="*/ 2147483647 w 144"/>
                <a:gd name="T45" fmla="*/ 2147483647 h 168"/>
                <a:gd name="T46" fmla="*/ 2147483647 w 144"/>
                <a:gd name="T47" fmla="*/ 2147483647 h 168"/>
                <a:gd name="T48" fmla="*/ 2147483647 w 144"/>
                <a:gd name="T49" fmla="*/ 2147483647 h 168"/>
                <a:gd name="T50" fmla="*/ 2147483647 w 144"/>
                <a:gd name="T51" fmla="*/ 2147483647 h 168"/>
                <a:gd name="T52" fmla="*/ 2147483647 w 144"/>
                <a:gd name="T53" fmla="*/ 2147483647 h 168"/>
                <a:gd name="T54" fmla="*/ 2147483647 w 144"/>
                <a:gd name="T55" fmla="*/ 2147483647 h 168"/>
                <a:gd name="T56" fmla="*/ 2147483647 w 144"/>
                <a:gd name="T57" fmla="*/ 2147483647 h 1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4"/>
                <a:gd name="T88" fmla="*/ 0 h 168"/>
                <a:gd name="T89" fmla="*/ 144 w 144"/>
                <a:gd name="T90" fmla="*/ 168 h 16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4" h="168">
                  <a:moveTo>
                    <a:pt x="88" y="160"/>
                  </a:moveTo>
                  <a:lnTo>
                    <a:pt x="88" y="152"/>
                  </a:lnTo>
                  <a:lnTo>
                    <a:pt x="120" y="128"/>
                  </a:lnTo>
                  <a:lnTo>
                    <a:pt x="136" y="128"/>
                  </a:lnTo>
                  <a:lnTo>
                    <a:pt x="144" y="128"/>
                  </a:lnTo>
                  <a:lnTo>
                    <a:pt x="144" y="104"/>
                  </a:lnTo>
                  <a:lnTo>
                    <a:pt x="144" y="88"/>
                  </a:lnTo>
                  <a:lnTo>
                    <a:pt x="120" y="80"/>
                  </a:lnTo>
                  <a:lnTo>
                    <a:pt x="112" y="72"/>
                  </a:lnTo>
                  <a:lnTo>
                    <a:pt x="112" y="56"/>
                  </a:lnTo>
                  <a:lnTo>
                    <a:pt x="88" y="40"/>
                  </a:lnTo>
                  <a:lnTo>
                    <a:pt x="64" y="32"/>
                  </a:lnTo>
                  <a:lnTo>
                    <a:pt x="56" y="8"/>
                  </a:lnTo>
                  <a:lnTo>
                    <a:pt x="32" y="0"/>
                  </a:lnTo>
                  <a:lnTo>
                    <a:pt x="16" y="16"/>
                  </a:lnTo>
                  <a:lnTo>
                    <a:pt x="0" y="16"/>
                  </a:lnTo>
                  <a:lnTo>
                    <a:pt x="8" y="32"/>
                  </a:lnTo>
                  <a:lnTo>
                    <a:pt x="8" y="64"/>
                  </a:lnTo>
                  <a:lnTo>
                    <a:pt x="0" y="88"/>
                  </a:lnTo>
                  <a:lnTo>
                    <a:pt x="0" y="104"/>
                  </a:lnTo>
                  <a:lnTo>
                    <a:pt x="16" y="112"/>
                  </a:lnTo>
                  <a:lnTo>
                    <a:pt x="8" y="128"/>
                  </a:lnTo>
                  <a:lnTo>
                    <a:pt x="24" y="160"/>
                  </a:lnTo>
                  <a:lnTo>
                    <a:pt x="32" y="168"/>
                  </a:lnTo>
                  <a:lnTo>
                    <a:pt x="40" y="160"/>
                  </a:lnTo>
                  <a:lnTo>
                    <a:pt x="48" y="160"/>
                  </a:lnTo>
                  <a:lnTo>
                    <a:pt x="64" y="168"/>
                  </a:lnTo>
                  <a:lnTo>
                    <a:pt x="72" y="160"/>
                  </a:lnTo>
                  <a:lnTo>
                    <a:pt x="88" y="16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3" name="Freeform 795"/>
            <p:cNvSpPr>
              <a:spLocks/>
            </p:cNvSpPr>
            <p:nvPr/>
          </p:nvSpPr>
          <p:spPr bwMode="auto">
            <a:xfrm>
              <a:off x="3216034" y="3486208"/>
              <a:ext cx="654680" cy="697448"/>
            </a:xfrm>
            <a:custGeom>
              <a:avLst/>
              <a:gdLst>
                <a:gd name="T0" fmla="*/ 2147483647 w 488"/>
                <a:gd name="T1" fmla="*/ 2147483647 h 520"/>
                <a:gd name="T2" fmla="*/ 2147483647 w 488"/>
                <a:gd name="T3" fmla="*/ 2147483647 h 520"/>
                <a:gd name="T4" fmla="*/ 2147483647 w 488"/>
                <a:gd name="T5" fmla="*/ 2147483647 h 520"/>
                <a:gd name="T6" fmla="*/ 2147483647 w 488"/>
                <a:gd name="T7" fmla="*/ 2147483647 h 520"/>
                <a:gd name="T8" fmla="*/ 2147483647 w 488"/>
                <a:gd name="T9" fmla="*/ 2147483647 h 520"/>
                <a:gd name="T10" fmla="*/ 2147483647 w 488"/>
                <a:gd name="T11" fmla="*/ 2147483647 h 520"/>
                <a:gd name="T12" fmla="*/ 2147483647 w 488"/>
                <a:gd name="T13" fmla="*/ 2147483647 h 520"/>
                <a:gd name="T14" fmla="*/ 2147483647 w 488"/>
                <a:gd name="T15" fmla="*/ 2147483647 h 520"/>
                <a:gd name="T16" fmla="*/ 2147483647 w 488"/>
                <a:gd name="T17" fmla="*/ 2147483647 h 520"/>
                <a:gd name="T18" fmla="*/ 2147483647 w 488"/>
                <a:gd name="T19" fmla="*/ 2147483647 h 520"/>
                <a:gd name="T20" fmla="*/ 2147483647 w 488"/>
                <a:gd name="T21" fmla="*/ 2147483647 h 520"/>
                <a:gd name="T22" fmla="*/ 2147483647 w 488"/>
                <a:gd name="T23" fmla="*/ 2147483647 h 520"/>
                <a:gd name="T24" fmla="*/ 2147483647 w 488"/>
                <a:gd name="T25" fmla="*/ 2147483647 h 520"/>
                <a:gd name="T26" fmla="*/ 2147483647 w 488"/>
                <a:gd name="T27" fmla="*/ 2147483647 h 520"/>
                <a:gd name="T28" fmla="*/ 2147483647 w 488"/>
                <a:gd name="T29" fmla="*/ 2147483647 h 520"/>
                <a:gd name="T30" fmla="*/ 2147483647 w 488"/>
                <a:gd name="T31" fmla="*/ 2147483647 h 520"/>
                <a:gd name="T32" fmla="*/ 2147483647 w 488"/>
                <a:gd name="T33" fmla="*/ 2147483647 h 520"/>
                <a:gd name="T34" fmla="*/ 2147483647 w 488"/>
                <a:gd name="T35" fmla="*/ 2147483647 h 520"/>
                <a:gd name="T36" fmla="*/ 2147483647 w 488"/>
                <a:gd name="T37" fmla="*/ 2147483647 h 520"/>
                <a:gd name="T38" fmla="*/ 2147483647 w 488"/>
                <a:gd name="T39" fmla="*/ 2147483647 h 520"/>
                <a:gd name="T40" fmla="*/ 2147483647 w 488"/>
                <a:gd name="T41" fmla="*/ 2147483647 h 520"/>
                <a:gd name="T42" fmla="*/ 2147483647 w 488"/>
                <a:gd name="T43" fmla="*/ 2147483647 h 520"/>
                <a:gd name="T44" fmla="*/ 2147483647 w 488"/>
                <a:gd name="T45" fmla="*/ 2147483647 h 520"/>
                <a:gd name="T46" fmla="*/ 2147483647 w 488"/>
                <a:gd name="T47" fmla="*/ 0 h 520"/>
                <a:gd name="T48" fmla="*/ 2147483647 w 488"/>
                <a:gd name="T49" fmla="*/ 2147483647 h 520"/>
                <a:gd name="T50" fmla="*/ 2147483647 w 488"/>
                <a:gd name="T51" fmla="*/ 2147483647 h 520"/>
                <a:gd name="T52" fmla="*/ 2147483647 w 488"/>
                <a:gd name="T53" fmla="*/ 2147483647 h 520"/>
                <a:gd name="T54" fmla="*/ 2147483647 w 488"/>
                <a:gd name="T55" fmla="*/ 2147483647 h 520"/>
                <a:gd name="T56" fmla="*/ 2147483647 w 488"/>
                <a:gd name="T57" fmla="*/ 2147483647 h 520"/>
                <a:gd name="T58" fmla="*/ 2147483647 w 488"/>
                <a:gd name="T59" fmla="*/ 2147483647 h 520"/>
                <a:gd name="T60" fmla="*/ 0 w 488"/>
                <a:gd name="T61" fmla="*/ 2147483647 h 520"/>
                <a:gd name="T62" fmla="*/ 2147483647 w 488"/>
                <a:gd name="T63" fmla="*/ 2147483647 h 520"/>
                <a:gd name="T64" fmla="*/ 2147483647 w 488"/>
                <a:gd name="T65" fmla="*/ 2147483647 h 520"/>
                <a:gd name="T66" fmla="*/ 2147483647 w 488"/>
                <a:gd name="T67" fmla="*/ 2147483647 h 520"/>
                <a:gd name="T68" fmla="*/ 2147483647 w 488"/>
                <a:gd name="T69" fmla="*/ 2147483647 h 520"/>
                <a:gd name="T70" fmla="*/ 2147483647 w 488"/>
                <a:gd name="T71" fmla="*/ 2147483647 h 520"/>
                <a:gd name="T72" fmla="*/ 2147483647 w 488"/>
                <a:gd name="T73" fmla="*/ 2147483647 h 520"/>
                <a:gd name="T74" fmla="*/ 2147483647 w 488"/>
                <a:gd name="T75" fmla="*/ 2147483647 h 520"/>
                <a:gd name="T76" fmla="*/ 2147483647 w 488"/>
                <a:gd name="T77" fmla="*/ 2147483647 h 5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8"/>
                <a:gd name="T118" fmla="*/ 0 h 520"/>
                <a:gd name="T119" fmla="*/ 488 w 488"/>
                <a:gd name="T120" fmla="*/ 520 h 5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8" h="520">
                  <a:moveTo>
                    <a:pt x="248" y="400"/>
                  </a:moveTo>
                  <a:lnTo>
                    <a:pt x="248" y="408"/>
                  </a:lnTo>
                  <a:lnTo>
                    <a:pt x="240" y="432"/>
                  </a:lnTo>
                  <a:lnTo>
                    <a:pt x="232" y="440"/>
                  </a:lnTo>
                  <a:lnTo>
                    <a:pt x="200" y="464"/>
                  </a:lnTo>
                  <a:lnTo>
                    <a:pt x="208" y="464"/>
                  </a:lnTo>
                  <a:lnTo>
                    <a:pt x="200" y="464"/>
                  </a:lnTo>
                  <a:lnTo>
                    <a:pt x="216" y="472"/>
                  </a:lnTo>
                  <a:lnTo>
                    <a:pt x="232" y="480"/>
                  </a:lnTo>
                  <a:lnTo>
                    <a:pt x="248" y="496"/>
                  </a:lnTo>
                  <a:lnTo>
                    <a:pt x="256" y="520"/>
                  </a:lnTo>
                  <a:lnTo>
                    <a:pt x="264" y="504"/>
                  </a:lnTo>
                  <a:lnTo>
                    <a:pt x="280" y="488"/>
                  </a:lnTo>
                  <a:lnTo>
                    <a:pt x="296" y="472"/>
                  </a:lnTo>
                  <a:lnTo>
                    <a:pt x="312" y="416"/>
                  </a:lnTo>
                  <a:lnTo>
                    <a:pt x="328" y="392"/>
                  </a:lnTo>
                  <a:lnTo>
                    <a:pt x="368" y="368"/>
                  </a:lnTo>
                  <a:lnTo>
                    <a:pt x="400" y="360"/>
                  </a:lnTo>
                  <a:lnTo>
                    <a:pt x="408" y="360"/>
                  </a:lnTo>
                  <a:lnTo>
                    <a:pt x="416" y="344"/>
                  </a:lnTo>
                  <a:lnTo>
                    <a:pt x="416" y="328"/>
                  </a:lnTo>
                  <a:lnTo>
                    <a:pt x="432" y="304"/>
                  </a:lnTo>
                  <a:lnTo>
                    <a:pt x="432" y="296"/>
                  </a:lnTo>
                  <a:lnTo>
                    <a:pt x="440" y="232"/>
                  </a:lnTo>
                  <a:lnTo>
                    <a:pt x="448" y="224"/>
                  </a:lnTo>
                  <a:lnTo>
                    <a:pt x="488" y="176"/>
                  </a:lnTo>
                  <a:lnTo>
                    <a:pt x="488" y="160"/>
                  </a:lnTo>
                  <a:lnTo>
                    <a:pt x="480" y="136"/>
                  </a:lnTo>
                  <a:lnTo>
                    <a:pt x="456" y="128"/>
                  </a:lnTo>
                  <a:lnTo>
                    <a:pt x="424" y="104"/>
                  </a:lnTo>
                  <a:lnTo>
                    <a:pt x="384" y="104"/>
                  </a:lnTo>
                  <a:lnTo>
                    <a:pt x="368" y="96"/>
                  </a:lnTo>
                  <a:lnTo>
                    <a:pt x="360" y="88"/>
                  </a:lnTo>
                  <a:lnTo>
                    <a:pt x="328" y="72"/>
                  </a:lnTo>
                  <a:lnTo>
                    <a:pt x="304" y="56"/>
                  </a:lnTo>
                  <a:lnTo>
                    <a:pt x="296" y="40"/>
                  </a:lnTo>
                  <a:lnTo>
                    <a:pt x="288" y="8"/>
                  </a:lnTo>
                  <a:lnTo>
                    <a:pt x="280" y="8"/>
                  </a:lnTo>
                  <a:lnTo>
                    <a:pt x="264" y="32"/>
                  </a:lnTo>
                  <a:lnTo>
                    <a:pt x="248" y="40"/>
                  </a:lnTo>
                  <a:lnTo>
                    <a:pt x="224" y="40"/>
                  </a:lnTo>
                  <a:lnTo>
                    <a:pt x="216" y="40"/>
                  </a:lnTo>
                  <a:lnTo>
                    <a:pt x="192" y="48"/>
                  </a:lnTo>
                  <a:lnTo>
                    <a:pt x="184" y="48"/>
                  </a:lnTo>
                  <a:lnTo>
                    <a:pt x="168" y="40"/>
                  </a:lnTo>
                  <a:lnTo>
                    <a:pt x="176" y="16"/>
                  </a:lnTo>
                  <a:lnTo>
                    <a:pt x="168" y="0"/>
                  </a:lnTo>
                  <a:lnTo>
                    <a:pt x="160" y="0"/>
                  </a:lnTo>
                  <a:lnTo>
                    <a:pt x="160" y="8"/>
                  </a:lnTo>
                  <a:lnTo>
                    <a:pt x="144" y="16"/>
                  </a:lnTo>
                  <a:lnTo>
                    <a:pt x="112" y="16"/>
                  </a:lnTo>
                  <a:lnTo>
                    <a:pt x="120" y="32"/>
                  </a:lnTo>
                  <a:lnTo>
                    <a:pt x="128" y="48"/>
                  </a:lnTo>
                  <a:lnTo>
                    <a:pt x="88" y="56"/>
                  </a:lnTo>
                  <a:lnTo>
                    <a:pt x="80" y="48"/>
                  </a:lnTo>
                  <a:lnTo>
                    <a:pt x="48" y="56"/>
                  </a:lnTo>
                  <a:lnTo>
                    <a:pt x="48" y="72"/>
                  </a:lnTo>
                  <a:lnTo>
                    <a:pt x="40" y="120"/>
                  </a:lnTo>
                  <a:lnTo>
                    <a:pt x="32" y="112"/>
                  </a:lnTo>
                  <a:lnTo>
                    <a:pt x="32" y="120"/>
                  </a:lnTo>
                  <a:lnTo>
                    <a:pt x="16" y="128"/>
                  </a:lnTo>
                  <a:lnTo>
                    <a:pt x="0" y="152"/>
                  </a:lnTo>
                  <a:lnTo>
                    <a:pt x="0" y="176"/>
                  </a:lnTo>
                  <a:lnTo>
                    <a:pt x="16" y="192"/>
                  </a:lnTo>
                  <a:lnTo>
                    <a:pt x="40" y="184"/>
                  </a:lnTo>
                  <a:lnTo>
                    <a:pt x="40" y="208"/>
                  </a:lnTo>
                  <a:lnTo>
                    <a:pt x="48" y="208"/>
                  </a:lnTo>
                  <a:lnTo>
                    <a:pt x="64" y="208"/>
                  </a:lnTo>
                  <a:lnTo>
                    <a:pt x="80" y="192"/>
                  </a:lnTo>
                  <a:lnTo>
                    <a:pt x="104" y="200"/>
                  </a:lnTo>
                  <a:lnTo>
                    <a:pt x="112" y="224"/>
                  </a:lnTo>
                  <a:lnTo>
                    <a:pt x="136" y="232"/>
                  </a:lnTo>
                  <a:lnTo>
                    <a:pt x="160" y="248"/>
                  </a:lnTo>
                  <a:lnTo>
                    <a:pt x="160" y="264"/>
                  </a:lnTo>
                  <a:lnTo>
                    <a:pt x="168" y="272"/>
                  </a:lnTo>
                  <a:lnTo>
                    <a:pt x="192" y="280"/>
                  </a:lnTo>
                  <a:lnTo>
                    <a:pt x="192" y="296"/>
                  </a:lnTo>
                  <a:lnTo>
                    <a:pt x="192" y="320"/>
                  </a:lnTo>
                  <a:lnTo>
                    <a:pt x="248" y="400"/>
                  </a:lnTo>
                  <a:close/>
                </a:path>
              </a:pathLst>
            </a:custGeom>
            <a:grpFill/>
            <a:ln w="3175" cmpd="sng">
              <a:noFill/>
              <a:miter lim="800000"/>
              <a:headEnd/>
              <a:tailEnd/>
            </a:ln>
          </p:spPr>
          <p:txBody>
            <a:bodyPr/>
            <a:lstStyle/>
            <a:p>
              <a:pPr defTabSz="914400"/>
              <a:endParaRPr lang="zh-CN" altLang="en-US" dirty="0">
                <a:solidFill>
                  <a:schemeClr val="tx1">
                    <a:lumMod val="75000"/>
                    <a:lumOff val="25000"/>
                  </a:schemeClr>
                </a:solidFill>
              </a:endParaRPr>
            </a:p>
          </p:txBody>
        </p:sp>
        <p:sp>
          <p:nvSpPr>
            <p:cNvPr id="244" name="Freeform 796"/>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w 56"/>
                <a:gd name="T17" fmla="*/ 0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80"/>
                <a:gd name="T29" fmla="*/ 56 w 56"/>
                <a:gd name="T30" fmla="*/ 80 h 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80">
                  <a:moveTo>
                    <a:pt x="0" y="0"/>
                  </a:moveTo>
                  <a:lnTo>
                    <a:pt x="0" y="8"/>
                  </a:lnTo>
                  <a:lnTo>
                    <a:pt x="16" y="24"/>
                  </a:lnTo>
                  <a:lnTo>
                    <a:pt x="24" y="32"/>
                  </a:lnTo>
                  <a:lnTo>
                    <a:pt x="40" y="56"/>
                  </a:lnTo>
                  <a:lnTo>
                    <a:pt x="48" y="64"/>
                  </a:lnTo>
                  <a:lnTo>
                    <a:pt x="48" y="72"/>
                  </a:lnTo>
                  <a:lnTo>
                    <a:pt x="56" y="80"/>
                  </a:lnTo>
                  <a:lnTo>
                    <a:pt x="0" y="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5" name="Freeform 797"/>
            <p:cNvSpPr>
              <a:spLocks/>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6" name="Freeform 798"/>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7" name="Freeform 799"/>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8" name="Freeform 800"/>
            <p:cNvSpPr>
              <a:spLocks/>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
                <a:gd name="T37" fmla="*/ 0 h 56"/>
                <a:gd name="T38" fmla="*/ 48 w 48"/>
                <a:gd name="T39" fmla="*/ 56 h 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49" name="Freeform 801"/>
            <p:cNvSpPr>
              <a:spLocks/>
            </p:cNvSpPr>
            <p:nvPr/>
          </p:nvSpPr>
          <p:spPr bwMode="auto">
            <a:xfrm>
              <a:off x="3225904" y="3367774"/>
              <a:ext cx="225903" cy="194101"/>
            </a:xfrm>
            <a:custGeom>
              <a:avLst/>
              <a:gdLst>
                <a:gd name="T0" fmla="*/ 2147483647 w 168"/>
                <a:gd name="T1" fmla="*/ 2147483647 h 144"/>
                <a:gd name="T2" fmla="*/ 2147483647 w 168"/>
                <a:gd name="T3" fmla="*/ 2147483647 h 144"/>
                <a:gd name="T4" fmla="*/ 2147483647 w 168"/>
                <a:gd name="T5" fmla="*/ 2147483647 h 144"/>
                <a:gd name="T6" fmla="*/ 2147483647 w 168"/>
                <a:gd name="T7" fmla="*/ 2147483647 h 144"/>
                <a:gd name="T8" fmla="*/ 2147483647 w 168"/>
                <a:gd name="T9" fmla="*/ 2147483647 h 144"/>
                <a:gd name="T10" fmla="*/ 2147483647 w 168"/>
                <a:gd name="T11" fmla="*/ 2147483647 h 144"/>
                <a:gd name="T12" fmla="*/ 2147483647 w 168"/>
                <a:gd name="T13" fmla="*/ 2147483647 h 144"/>
                <a:gd name="T14" fmla="*/ 2147483647 w 168"/>
                <a:gd name="T15" fmla="*/ 2147483647 h 144"/>
                <a:gd name="T16" fmla="*/ 2147483647 w 168"/>
                <a:gd name="T17" fmla="*/ 2147483647 h 144"/>
                <a:gd name="T18" fmla="*/ 2147483647 w 168"/>
                <a:gd name="T19" fmla="*/ 2147483647 h 144"/>
                <a:gd name="T20" fmla="*/ 2147483647 w 168"/>
                <a:gd name="T21" fmla="*/ 2147483647 h 144"/>
                <a:gd name="T22" fmla="*/ 2147483647 w 168"/>
                <a:gd name="T23" fmla="*/ 2147483647 h 144"/>
                <a:gd name="T24" fmla="*/ 2147483647 w 168"/>
                <a:gd name="T25" fmla="*/ 0 h 144"/>
                <a:gd name="T26" fmla="*/ 0 w 168"/>
                <a:gd name="T27" fmla="*/ 2147483647 h 144"/>
                <a:gd name="T28" fmla="*/ 0 w 168"/>
                <a:gd name="T29" fmla="*/ 2147483647 h 144"/>
                <a:gd name="T30" fmla="*/ 2147483647 w 168"/>
                <a:gd name="T31" fmla="*/ 2147483647 h 144"/>
                <a:gd name="T32" fmla="*/ 2147483647 w 168"/>
                <a:gd name="T33" fmla="*/ 2147483647 h 144"/>
                <a:gd name="T34" fmla="*/ 2147483647 w 168"/>
                <a:gd name="T35" fmla="*/ 2147483647 h 144"/>
                <a:gd name="T36" fmla="*/ 2147483647 w 168"/>
                <a:gd name="T37" fmla="*/ 2147483647 h 144"/>
                <a:gd name="T38" fmla="*/ 2147483647 w 168"/>
                <a:gd name="T39" fmla="*/ 2147483647 h 144"/>
                <a:gd name="T40" fmla="*/ 2147483647 w 168"/>
                <a:gd name="T41" fmla="*/ 2147483647 h 144"/>
                <a:gd name="T42" fmla="*/ 2147483647 w 168"/>
                <a:gd name="T43" fmla="*/ 2147483647 h 144"/>
                <a:gd name="T44" fmla="*/ 2147483647 w 168"/>
                <a:gd name="T45" fmla="*/ 2147483647 h 144"/>
                <a:gd name="T46" fmla="*/ 2147483647 w 168"/>
                <a:gd name="T47" fmla="*/ 2147483647 h 144"/>
                <a:gd name="T48" fmla="*/ 2147483647 w 168"/>
                <a:gd name="T49" fmla="*/ 2147483647 h 144"/>
                <a:gd name="T50" fmla="*/ 2147483647 w 168"/>
                <a:gd name="T51" fmla="*/ 2147483647 h 144"/>
                <a:gd name="T52" fmla="*/ 2147483647 w 168"/>
                <a:gd name="T53" fmla="*/ 2147483647 h 144"/>
                <a:gd name="T54" fmla="*/ 2147483647 w 168"/>
                <a:gd name="T55" fmla="*/ 2147483647 h 14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44"/>
                <a:gd name="T86" fmla="*/ 168 w 168"/>
                <a:gd name="T87" fmla="*/ 144 h 14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44">
                  <a:moveTo>
                    <a:pt x="152" y="88"/>
                  </a:moveTo>
                  <a:lnTo>
                    <a:pt x="144" y="72"/>
                  </a:lnTo>
                  <a:lnTo>
                    <a:pt x="152" y="64"/>
                  </a:lnTo>
                  <a:lnTo>
                    <a:pt x="168" y="48"/>
                  </a:lnTo>
                  <a:lnTo>
                    <a:pt x="152" y="40"/>
                  </a:lnTo>
                  <a:lnTo>
                    <a:pt x="152" y="32"/>
                  </a:lnTo>
                  <a:lnTo>
                    <a:pt x="128" y="24"/>
                  </a:lnTo>
                  <a:lnTo>
                    <a:pt x="88" y="24"/>
                  </a:lnTo>
                  <a:lnTo>
                    <a:pt x="64" y="24"/>
                  </a:lnTo>
                  <a:lnTo>
                    <a:pt x="64" y="16"/>
                  </a:lnTo>
                  <a:lnTo>
                    <a:pt x="40" y="8"/>
                  </a:lnTo>
                  <a:lnTo>
                    <a:pt x="24" y="16"/>
                  </a:lnTo>
                  <a:lnTo>
                    <a:pt x="16" y="0"/>
                  </a:lnTo>
                  <a:lnTo>
                    <a:pt x="0" y="8"/>
                  </a:lnTo>
                  <a:lnTo>
                    <a:pt x="0" y="40"/>
                  </a:lnTo>
                  <a:lnTo>
                    <a:pt x="8" y="64"/>
                  </a:lnTo>
                  <a:lnTo>
                    <a:pt x="48" y="80"/>
                  </a:lnTo>
                  <a:lnTo>
                    <a:pt x="64" y="80"/>
                  </a:lnTo>
                  <a:lnTo>
                    <a:pt x="64" y="88"/>
                  </a:lnTo>
                  <a:lnTo>
                    <a:pt x="72" y="104"/>
                  </a:lnTo>
                  <a:lnTo>
                    <a:pt x="72" y="136"/>
                  </a:lnTo>
                  <a:lnTo>
                    <a:pt x="80" y="144"/>
                  </a:lnTo>
                  <a:lnTo>
                    <a:pt x="120" y="136"/>
                  </a:lnTo>
                  <a:lnTo>
                    <a:pt x="112" y="120"/>
                  </a:lnTo>
                  <a:lnTo>
                    <a:pt x="104" y="104"/>
                  </a:lnTo>
                  <a:lnTo>
                    <a:pt x="136" y="104"/>
                  </a:lnTo>
                  <a:lnTo>
                    <a:pt x="152" y="96"/>
                  </a:lnTo>
                  <a:lnTo>
                    <a:pt x="152" y="8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0" name="Freeform 802"/>
            <p:cNvSpPr>
              <a:spLocks/>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0 h 224"/>
                <a:gd name="T26" fmla="*/ 2147483647 w 160"/>
                <a:gd name="T27" fmla="*/ 2147483647 h 224"/>
                <a:gd name="T28" fmla="*/ 2147483647 w 160"/>
                <a:gd name="T29" fmla="*/ 2147483647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0 w 160"/>
                <a:gd name="T39" fmla="*/ 2147483647 h 224"/>
                <a:gd name="T40" fmla="*/ 2147483647 w 160"/>
                <a:gd name="T41" fmla="*/ 2147483647 h 224"/>
                <a:gd name="T42" fmla="*/ 2147483647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0"/>
                <a:gd name="T91" fmla="*/ 0 h 224"/>
                <a:gd name="T92" fmla="*/ 160 w 160"/>
                <a:gd name="T93" fmla="*/ 224 h 22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0" h="224">
                  <a:moveTo>
                    <a:pt x="152" y="136"/>
                  </a:move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1" name="Freeform 803"/>
            <p:cNvSpPr>
              <a:spLocks/>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2147483647 w 48"/>
                <a:gd name="T25" fmla="*/ 2147483647 h 56"/>
                <a:gd name="T26" fmla="*/ 2147483647 w 48"/>
                <a:gd name="T27" fmla="*/ 2147483647 h 56"/>
                <a:gd name="T28" fmla="*/ 2147483647 w 48"/>
                <a:gd name="T29" fmla="*/ 2147483647 h 56"/>
                <a:gd name="T30" fmla="*/ 2147483647 w 48"/>
                <a:gd name="T31" fmla="*/ 2147483647 h 56"/>
                <a:gd name="T32" fmla="*/ 2147483647 w 48"/>
                <a:gd name="T33" fmla="*/ 2147483647 h 56"/>
                <a:gd name="T34" fmla="*/ 2147483647 w 48"/>
                <a:gd name="T35" fmla="*/ 2147483647 h 56"/>
                <a:gd name="T36" fmla="*/ 2147483647 w 48"/>
                <a:gd name="T37" fmla="*/ 0 h 56"/>
                <a:gd name="T38" fmla="*/ 2147483647 w 48"/>
                <a:gd name="T39" fmla="*/ 2147483647 h 56"/>
                <a:gd name="T40" fmla="*/ 0 w 48"/>
                <a:gd name="T41" fmla="*/ 2147483647 h 56"/>
                <a:gd name="T42" fmla="*/ 2147483647 w 48"/>
                <a:gd name="T43" fmla="*/ 2147483647 h 56"/>
                <a:gd name="T44" fmla="*/ 2147483647 w 48"/>
                <a:gd name="T45" fmla="*/ 2147483647 h 56"/>
                <a:gd name="T46" fmla="*/ 2147483647 w 48"/>
                <a:gd name="T47" fmla="*/ 2147483647 h 56"/>
                <a:gd name="T48" fmla="*/ 2147483647 w 48"/>
                <a:gd name="T49" fmla="*/ 2147483647 h 56"/>
                <a:gd name="T50" fmla="*/ 2147483647 w 48"/>
                <a:gd name="T51" fmla="*/ 2147483647 h 56"/>
                <a:gd name="T52" fmla="*/ 2147483647 w 48"/>
                <a:gd name="T53" fmla="*/ 2147483647 h 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
                <a:gd name="T82" fmla="*/ 0 h 56"/>
                <a:gd name="T83" fmla="*/ 48 w 48"/>
                <a:gd name="T84" fmla="*/ 56 h 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2" name="Freeform 804"/>
            <p:cNvSpPr>
              <a:spLocks/>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2147483647 h 224"/>
                <a:gd name="T26" fmla="*/ 2147483647 w 160"/>
                <a:gd name="T27" fmla="*/ 0 h 224"/>
                <a:gd name="T28" fmla="*/ 2147483647 w 160"/>
                <a:gd name="T29" fmla="*/ 0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2147483647 w 160"/>
                <a:gd name="T39" fmla="*/ 2147483647 h 224"/>
                <a:gd name="T40" fmla="*/ 2147483647 w 160"/>
                <a:gd name="T41" fmla="*/ 2147483647 h 224"/>
                <a:gd name="T42" fmla="*/ 0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2147483647 w 160"/>
                <a:gd name="T61" fmla="*/ 2147483647 h 224"/>
                <a:gd name="T62" fmla="*/ 2147483647 w 160"/>
                <a:gd name="T63" fmla="*/ 2147483647 h 224"/>
                <a:gd name="T64" fmla="*/ 2147483647 w 160"/>
                <a:gd name="T65" fmla="*/ 2147483647 h 224"/>
                <a:gd name="T66" fmla="*/ 2147483647 w 160"/>
                <a:gd name="T67" fmla="*/ 2147483647 h 224"/>
                <a:gd name="T68" fmla="*/ 2147483647 w 160"/>
                <a:gd name="T69" fmla="*/ 2147483647 h 224"/>
                <a:gd name="T70" fmla="*/ 2147483647 w 160"/>
                <a:gd name="T71" fmla="*/ 2147483647 h 224"/>
                <a:gd name="T72" fmla="*/ 2147483647 w 160"/>
                <a:gd name="T73" fmla="*/ 2147483647 h 224"/>
                <a:gd name="T74" fmla="*/ 2147483647 w 160"/>
                <a:gd name="T75" fmla="*/ 2147483647 h 224"/>
                <a:gd name="T76" fmla="*/ 2147483647 w 160"/>
                <a:gd name="T77" fmla="*/ 2147483647 h 224"/>
                <a:gd name="T78" fmla="*/ 2147483647 w 160"/>
                <a:gd name="T79" fmla="*/ 2147483647 h 224"/>
                <a:gd name="T80" fmla="*/ 2147483647 w 160"/>
                <a:gd name="T81" fmla="*/ 2147483647 h 224"/>
                <a:gd name="T82" fmla="*/ 2147483647 w 160"/>
                <a:gd name="T83" fmla="*/ 2147483647 h 224"/>
                <a:gd name="T84" fmla="*/ 2147483647 w 160"/>
                <a:gd name="T85" fmla="*/ 2147483647 h 224"/>
                <a:gd name="T86" fmla="*/ 2147483647 w 160"/>
                <a:gd name="T87" fmla="*/ 2147483647 h 224"/>
                <a:gd name="T88" fmla="*/ 2147483647 w 160"/>
                <a:gd name="T89" fmla="*/ 0 h 224"/>
                <a:gd name="T90" fmla="*/ 2147483647 w 160"/>
                <a:gd name="T91" fmla="*/ 0 h 224"/>
                <a:gd name="T92" fmla="*/ 2147483647 w 160"/>
                <a:gd name="T93" fmla="*/ 2147483647 h 224"/>
                <a:gd name="T94" fmla="*/ 2147483647 w 160"/>
                <a:gd name="T95" fmla="*/ 2147483647 h 224"/>
                <a:gd name="T96" fmla="*/ 2147483647 w 160"/>
                <a:gd name="T97" fmla="*/ 2147483647 h 224"/>
                <a:gd name="T98" fmla="*/ 2147483647 w 160"/>
                <a:gd name="T99" fmla="*/ 2147483647 h 224"/>
                <a:gd name="T100" fmla="*/ 2147483647 w 160"/>
                <a:gd name="T101" fmla="*/ 2147483647 h 224"/>
                <a:gd name="T102" fmla="*/ 2147483647 w 160"/>
                <a:gd name="T103" fmla="*/ 2147483647 h 224"/>
                <a:gd name="T104" fmla="*/ 0 w 160"/>
                <a:gd name="T105" fmla="*/ 2147483647 h 224"/>
                <a:gd name="T106" fmla="*/ 2147483647 w 160"/>
                <a:gd name="T107" fmla="*/ 2147483647 h 224"/>
                <a:gd name="T108" fmla="*/ 2147483647 w 160"/>
                <a:gd name="T109" fmla="*/ 2147483647 h 224"/>
                <a:gd name="T110" fmla="*/ 2147483647 w 160"/>
                <a:gd name="T111" fmla="*/ 2147483647 h 224"/>
                <a:gd name="T112" fmla="*/ 2147483647 w 160"/>
                <a:gd name="T113" fmla="*/ 2147483647 h 224"/>
                <a:gd name="T114" fmla="*/ 2147483647 w 160"/>
                <a:gd name="T115" fmla="*/ 2147483647 h 224"/>
                <a:gd name="T116" fmla="*/ 2147483647 w 160"/>
                <a:gd name="T117" fmla="*/ 2147483647 h 224"/>
                <a:gd name="T118" fmla="*/ 2147483647 w 160"/>
                <a:gd name="T119" fmla="*/ 2147483647 h 224"/>
                <a:gd name="T120" fmla="*/ 2147483647 w 160"/>
                <a:gd name="T121" fmla="*/ 2147483647 h 224"/>
                <a:gd name="T122" fmla="*/ 2147483647 w 160"/>
                <a:gd name="T123" fmla="*/ 2147483647 h 224"/>
                <a:gd name="T124" fmla="*/ 2147483647 w 160"/>
                <a:gd name="T125" fmla="*/ 2147483647 h 2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0"/>
                <a:gd name="T190" fmla="*/ 0 h 224"/>
                <a:gd name="T191" fmla="*/ 160 w 160"/>
                <a:gd name="T192" fmla="*/ 224 h 2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0" h="224">
                  <a:moveTo>
                    <a:pt x="152" y="136"/>
                  </a:move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3" name="Freeform 805"/>
            <p:cNvSpPr>
              <a:spLocks/>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4" name="Freeform 806"/>
            <p:cNvSpPr>
              <a:spLocks/>
            </p:cNvSpPr>
            <p:nvPr/>
          </p:nvSpPr>
          <p:spPr bwMode="auto">
            <a:xfrm>
              <a:off x="2947363" y="3304170"/>
              <a:ext cx="96502" cy="42768"/>
            </a:xfrm>
            <a:custGeom>
              <a:avLst/>
              <a:gdLst>
                <a:gd name="T0" fmla="*/ 2147483647 w 72"/>
                <a:gd name="T1" fmla="*/ 2147483647 h 32"/>
                <a:gd name="T2" fmla="*/ 2147483647 w 72"/>
                <a:gd name="T3" fmla="*/ 0 h 32"/>
                <a:gd name="T4" fmla="*/ 2147483647 w 72"/>
                <a:gd name="T5" fmla="*/ 0 h 32"/>
                <a:gd name="T6" fmla="*/ 0 w 72"/>
                <a:gd name="T7" fmla="*/ 2147483647 h 32"/>
                <a:gd name="T8" fmla="*/ 0 w 72"/>
                <a:gd name="T9" fmla="*/ 2147483647 h 32"/>
                <a:gd name="T10" fmla="*/ 2147483647 w 72"/>
                <a:gd name="T11" fmla="*/ 2147483647 h 32"/>
                <a:gd name="T12" fmla="*/ 2147483647 w 72"/>
                <a:gd name="T13" fmla="*/ 2147483647 h 32"/>
                <a:gd name="T14" fmla="*/ 2147483647 w 7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32"/>
                <a:gd name="T26" fmla="*/ 72 w 7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32">
                  <a:moveTo>
                    <a:pt x="72" y="8"/>
                  </a:moveTo>
                  <a:lnTo>
                    <a:pt x="32" y="0"/>
                  </a:lnTo>
                  <a:lnTo>
                    <a:pt x="16" y="0"/>
                  </a:lnTo>
                  <a:lnTo>
                    <a:pt x="0" y="8"/>
                  </a:lnTo>
                  <a:lnTo>
                    <a:pt x="0" y="24"/>
                  </a:lnTo>
                  <a:lnTo>
                    <a:pt x="16" y="32"/>
                  </a:lnTo>
                  <a:lnTo>
                    <a:pt x="48" y="24"/>
                  </a:lnTo>
                  <a:lnTo>
                    <a:pt x="72" y="8"/>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5" name="Freeform 807"/>
            <p:cNvSpPr>
              <a:spLocks/>
            </p:cNvSpPr>
            <p:nvPr/>
          </p:nvSpPr>
          <p:spPr bwMode="auto">
            <a:xfrm>
              <a:off x="2893629" y="3271271"/>
              <a:ext cx="74570" cy="64701"/>
            </a:xfrm>
            <a:custGeom>
              <a:avLst/>
              <a:gdLst>
                <a:gd name="T0" fmla="*/ 2147483647 w 56"/>
                <a:gd name="T1" fmla="*/ 2147483647 h 48"/>
                <a:gd name="T2" fmla="*/ 2147483647 w 56"/>
                <a:gd name="T3" fmla="*/ 2147483647 h 48"/>
                <a:gd name="T4" fmla="*/ 2147483647 w 56"/>
                <a:gd name="T5" fmla="*/ 0 h 48"/>
                <a:gd name="T6" fmla="*/ 2147483647 w 56"/>
                <a:gd name="T7" fmla="*/ 0 h 48"/>
                <a:gd name="T8" fmla="*/ 2147483647 w 56"/>
                <a:gd name="T9" fmla="*/ 2147483647 h 48"/>
                <a:gd name="T10" fmla="*/ 2147483647 w 56"/>
                <a:gd name="T11" fmla="*/ 2147483647 h 48"/>
                <a:gd name="T12" fmla="*/ 2147483647 w 56"/>
                <a:gd name="T13" fmla="*/ 2147483647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56" y="24"/>
                  </a:moveTo>
                  <a:lnTo>
                    <a:pt x="40" y="16"/>
                  </a:lnTo>
                  <a:lnTo>
                    <a:pt x="40" y="0"/>
                  </a:lnTo>
                  <a:lnTo>
                    <a:pt x="24" y="0"/>
                  </a:lnTo>
                  <a:lnTo>
                    <a:pt x="16" y="8"/>
                  </a:lnTo>
                  <a:lnTo>
                    <a:pt x="24" y="24"/>
                  </a:lnTo>
                  <a:lnTo>
                    <a:pt x="8" y="24"/>
                  </a:lnTo>
                  <a:lnTo>
                    <a:pt x="0" y="32"/>
                  </a:lnTo>
                  <a:lnTo>
                    <a:pt x="0" y="40"/>
                  </a:lnTo>
                  <a:lnTo>
                    <a:pt x="0" y="48"/>
                  </a:lnTo>
                  <a:lnTo>
                    <a:pt x="24" y="48"/>
                  </a:lnTo>
                  <a:lnTo>
                    <a:pt x="40" y="48"/>
                  </a:lnTo>
                  <a:lnTo>
                    <a:pt x="40" y="32"/>
                  </a:lnTo>
                  <a:lnTo>
                    <a:pt x="56" y="24"/>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6" name="Freeform 808"/>
            <p:cNvSpPr>
              <a:spLocks/>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0 h 248"/>
                <a:gd name="T48" fmla="*/ 0 w 384"/>
                <a:gd name="T49" fmla="*/ 0 h 248"/>
                <a:gd name="T50" fmla="*/ 2147483647 w 384"/>
                <a:gd name="T51" fmla="*/ 2147483647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84"/>
                <a:gd name="T166" fmla="*/ 0 h 248"/>
                <a:gd name="T167" fmla="*/ 384 w 384"/>
                <a:gd name="T168" fmla="*/ 248 h 24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7" name="Freeform 809"/>
            <p:cNvSpPr>
              <a:spLocks/>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8" name="Freeform 810"/>
            <p:cNvSpPr>
              <a:spLocks/>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2147483647 h 248"/>
                <a:gd name="T48" fmla="*/ 2147483647 w 384"/>
                <a:gd name="T49" fmla="*/ 0 h 248"/>
                <a:gd name="T50" fmla="*/ 0 w 384"/>
                <a:gd name="T51" fmla="*/ 0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2147483647 w 384"/>
                <a:gd name="T111" fmla="*/ 2147483647 h 2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84"/>
                <a:gd name="T169" fmla="*/ 0 h 248"/>
                <a:gd name="T170" fmla="*/ 384 w 384"/>
                <a:gd name="T171" fmla="*/ 248 h 24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sp>
          <p:nvSpPr>
            <p:cNvPr id="259" name="Freeform 778"/>
            <p:cNvSpPr>
              <a:spLocks/>
            </p:cNvSpPr>
            <p:nvPr/>
          </p:nvSpPr>
          <p:spPr bwMode="auto">
            <a:xfrm>
              <a:off x="2071166" y="1789743"/>
              <a:ext cx="1449727" cy="999017"/>
            </a:xfrm>
            <a:custGeom>
              <a:avLst/>
              <a:gdLst>
                <a:gd name="T0" fmla="*/ 2147483647 w 1080"/>
                <a:gd name="T1" fmla="*/ 2147483647 h 744"/>
                <a:gd name="T2" fmla="*/ 2147483647 w 1080"/>
                <a:gd name="T3" fmla="*/ 2147483647 h 744"/>
                <a:gd name="T4" fmla="*/ 2147483647 w 1080"/>
                <a:gd name="T5" fmla="*/ 2147483647 h 744"/>
                <a:gd name="T6" fmla="*/ 2147483647 w 1080"/>
                <a:gd name="T7" fmla="*/ 2147483647 h 744"/>
                <a:gd name="T8" fmla="*/ 2147483647 w 1080"/>
                <a:gd name="T9" fmla="*/ 2147483647 h 744"/>
                <a:gd name="T10" fmla="*/ 2147483647 w 1080"/>
                <a:gd name="T11" fmla="*/ 2147483647 h 744"/>
                <a:gd name="T12" fmla="*/ 2147483647 w 1080"/>
                <a:gd name="T13" fmla="*/ 2147483647 h 744"/>
                <a:gd name="T14" fmla="*/ 2147483647 w 1080"/>
                <a:gd name="T15" fmla="*/ 2147483647 h 744"/>
                <a:gd name="T16" fmla="*/ 2147483647 w 1080"/>
                <a:gd name="T17" fmla="*/ 2147483647 h 744"/>
                <a:gd name="T18" fmla="*/ 2147483647 w 1080"/>
                <a:gd name="T19" fmla="*/ 2147483647 h 744"/>
                <a:gd name="T20" fmla="*/ 2147483647 w 1080"/>
                <a:gd name="T21" fmla="*/ 2147483647 h 744"/>
                <a:gd name="T22" fmla="*/ 2147483647 w 1080"/>
                <a:gd name="T23" fmla="*/ 2147483647 h 744"/>
                <a:gd name="T24" fmla="*/ 2147483647 w 1080"/>
                <a:gd name="T25" fmla="*/ 2147483647 h 744"/>
                <a:gd name="T26" fmla="*/ 2147483647 w 1080"/>
                <a:gd name="T27" fmla="*/ 2147483647 h 744"/>
                <a:gd name="T28" fmla="*/ 2147483647 w 1080"/>
                <a:gd name="T29" fmla="*/ 2147483647 h 744"/>
                <a:gd name="T30" fmla="*/ 2147483647 w 1080"/>
                <a:gd name="T31" fmla="*/ 2147483647 h 744"/>
                <a:gd name="T32" fmla="*/ 2147483647 w 1080"/>
                <a:gd name="T33" fmla="*/ 2147483647 h 744"/>
                <a:gd name="T34" fmla="*/ 2147483647 w 1080"/>
                <a:gd name="T35" fmla="*/ 2147483647 h 744"/>
                <a:gd name="T36" fmla="*/ 2147483647 w 1080"/>
                <a:gd name="T37" fmla="*/ 2147483647 h 744"/>
                <a:gd name="T38" fmla="*/ 2147483647 w 1080"/>
                <a:gd name="T39" fmla="*/ 2147483647 h 744"/>
                <a:gd name="T40" fmla="*/ 2147483647 w 1080"/>
                <a:gd name="T41" fmla="*/ 2147483647 h 744"/>
                <a:gd name="T42" fmla="*/ 2147483647 w 1080"/>
                <a:gd name="T43" fmla="*/ 2147483647 h 744"/>
                <a:gd name="T44" fmla="*/ 2147483647 w 1080"/>
                <a:gd name="T45" fmla="*/ 2147483647 h 744"/>
                <a:gd name="T46" fmla="*/ 2147483647 w 1080"/>
                <a:gd name="T47" fmla="*/ 2147483647 h 744"/>
                <a:gd name="T48" fmla="*/ 2147483647 w 1080"/>
                <a:gd name="T49" fmla="*/ 2147483647 h 744"/>
                <a:gd name="T50" fmla="*/ 2147483647 w 1080"/>
                <a:gd name="T51" fmla="*/ 2147483647 h 744"/>
                <a:gd name="T52" fmla="*/ 2147483647 w 1080"/>
                <a:gd name="T53" fmla="*/ 2147483647 h 744"/>
                <a:gd name="T54" fmla="*/ 2147483647 w 1080"/>
                <a:gd name="T55" fmla="*/ 2147483647 h 744"/>
                <a:gd name="T56" fmla="*/ 2147483647 w 1080"/>
                <a:gd name="T57" fmla="*/ 2147483647 h 744"/>
                <a:gd name="T58" fmla="*/ 2147483647 w 1080"/>
                <a:gd name="T59" fmla="*/ 2147483647 h 744"/>
                <a:gd name="T60" fmla="*/ 2147483647 w 1080"/>
                <a:gd name="T61" fmla="*/ 2147483647 h 744"/>
                <a:gd name="T62" fmla="*/ 2147483647 w 1080"/>
                <a:gd name="T63" fmla="*/ 2147483647 h 744"/>
                <a:gd name="T64" fmla="*/ 2147483647 w 1080"/>
                <a:gd name="T65" fmla="*/ 2147483647 h 744"/>
                <a:gd name="T66" fmla="*/ 2147483647 w 1080"/>
                <a:gd name="T67" fmla="*/ 2147483647 h 744"/>
                <a:gd name="T68" fmla="*/ 2147483647 w 1080"/>
                <a:gd name="T69" fmla="*/ 2147483647 h 744"/>
                <a:gd name="T70" fmla="*/ 2147483647 w 1080"/>
                <a:gd name="T71" fmla="*/ 2147483647 h 744"/>
                <a:gd name="T72" fmla="*/ 2147483647 w 1080"/>
                <a:gd name="T73" fmla="*/ 2147483647 h 744"/>
                <a:gd name="T74" fmla="*/ 2147483647 w 1080"/>
                <a:gd name="T75" fmla="*/ 2147483647 h 744"/>
                <a:gd name="T76" fmla="*/ 2147483647 w 1080"/>
                <a:gd name="T77" fmla="*/ 2147483647 h 744"/>
                <a:gd name="T78" fmla="*/ 2147483647 w 1080"/>
                <a:gd name="T79" fmla="*/ 2147483647 h 744"/>
                <a:gd name="T80" fmla="*/ 2147483647 w 1080"/>
                <a:gd name="T81" fmla="*/ 0 h 744"/>
                <a:gd name="T82" fmla="*/ 2147483647 w 1080"/>
                <a:gd name="T83" fmla="*/ 2147483647 h 744"/>
                <a:gd name="T84" fmla="*/ 2147483647 w 1080"/>
                <a:gd name="T85" fmla="*/ 2147483647 h 744"/>
                <a:gd name="T86" fmla="*/ 2147483647 w 1080"/>
                <a:gd name="T87" fmla="*/ 2147483647 h 744"/>
                <a:gd name="T88" fmla="*/ 2147483647 w 1080"/>
                <a:gd name="T89" fmla="*/ 2147483647 h 744"/>
                <a:gd name="T90" fmla="*/ 2147483647 w 1080"/>
                <a:gd name="T91" fmla="*/ 2147483647 h 744"/>
                <a:gd name="T92" fmla="*/ 2147483647 w 1080"/>
                <a:gd name="T93" fmla="*/ 2147483647 h 744"/>
                <a:gd name="T94" fmla="*/ 2147483647 w 1080"/>
                <a:gd name="T95" fmla="*/ 2147483647 h 744"/>
                <a:gd name="T96" fmla="*/ 2147483647 w 1080"/>
                <a:gd name="T97" fmla="*/ 2147483647 h 744"/>
                <a:gd name="T98" fmla="*/ 2147483647 w 1080"/>
                <a:gd name="T99" fmla="*/ 2147483647 h 744"/>
                <a:gd name="T100" fmla="*/ 2147483647 w 1080"/>
                <a:gd name="T101" fmla="*/ 2147483647 h 744"/>
                <a:gd name="T102" fmla="*/ 2147483647 w 1080"/>
                <a:gd name="T103" fmla="*/ 2147483647 h 744"/>
                <a:gd name="T104" fmla="*/ 2147483647 w 1080"/>
                <a:gd name="T105" fmla="*/ 2147483647 h 744"/>
                <a:gd name="T106" fmla="*/ 2147483647 w 1080"/>
                <a:gd name="T107" fmla="*/ 2147483647 h 744"/>
                <a:gd name="T108" fmla="*/ 2147483647 w 1080"/>
                <a:gd name="T109" fmla="*/ 2147483647 h 744"/>
                <a:gd name="T110" fmla="*/ 0 w 1080"/>
                <a:gd name="T111" fmla="*/ 2147483647 h 744"/>
                <a:gd name="T112" fmla="*/ 2147483647 w 1080"/>
                <a:gd name="T113" fmla="*/ 2147483647 h 744"/>
                <a:gd name="T114" fmla="*/ 2147483647 w 1080"/>
                <a:gd name="T115" fmla="*/ 2147483647 h 744"/>
                <a:gd name="T116" fmla="*/ 2147483647 w 1080"/>
                <a:gd name="T117" fmla="*/ 2147483647 h 744"/>
                <a:gd name="T118" fmla="*/ 2147483647 w 1080"/>
                <a:gd name="T119" fmla="*/ 2147483647 h 744"/>
                <a:gd name="T120" fmla="*/ 2147483647 w 1080"/>
                <a:gd name="T121" fmla="*/ 2147483647 h 744"/>
                <a:gd name="T122" fmla="*/ 2147483647 w 1080"/>
                <a:gd name="T123" fmla="*/ 2147483647 h 7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80"/>
                <a:gd name="T187" fmla="*/ 0 h 744"/>
                <a:gd name="T188" fmla="*/ 1080 w 1080"/>
                <a:gd name="T189" fmla="*/ 744 h 74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80" h="744">
                  <a:moveTo>
                    <a:pt x="624" y="632"/>
                  </a:moveTo>
                  <a:lnTo>
                    <a:pt x="648" y="640"/>
                  </a:lnTo>
                  <a:lnTo>
                    <a:pt x="720" y="672"/>
                  </a:lnTo>
                  <a:lnTo>
                    <a:pt x="744" y="720"/>
                  </a:lnTo>
                  <a:lnTo>
                    <a:pt x="744" y="744"/>
                  </a:lnTo>
                  <a:lnTo>
                    <a:pt x="792" y="728"/>
                  </a:lnTo>
                  <a:lnTo>
                    <a:pt x="824" y="704"/>
                  </a:lnTo>
                  <a:lnTo>
                    <a:pt x="840" y="704"/>
                  </a:lnTo>
                  <a:lnTo>
                    <a:pt x="880" y="696"/>
                  </a:lnTo>
                  <a:lnTo>
                    <a:pt x="912" y="656"/>
                  </a:lnTo>
                  <a:lnTo>
                    <a:pt x="928" y="656"/>
                  </a:lnTo>
                  <a:lnTo>
                    <a:pt x="936" y="696"/>
                  </a:lnTo>
                  <a:lnTo>
                    <a:pt x="952" y="688"/>
                  </a:lnTo>
                  <a:lnTo>
                    <a:pt x="968" y="688"/>
                  </a:lnTo>
                  <a:lnTo>
                    <a:pt x="960" y="704"/>
                  </a:lnTo>
                  <a:lnTo>
                    <a:pt x="968" y="720"/>
                  </a:lnTo>
                  <a:lnTo>
                    <a:pt x="1000" y="688"/>
                  </a:lnTo>
                  <a:lnTo>
                    <a:pt x="1016" y="672"/>
                  </a:lnTo>
                  <a:lnTo>
                    <a:pt x="976" y="672"/>
                  </a:lnTo>
                  <a:lnTo>
                    <a:pt x="960" y="648"/>
                  </a:lnTo>
                  <a:lnTo>
                    <a:pt x="976" y="632"/>
                  </a:lnTo>
                  <a:lnTo>
                    <a:pt x="976" y="616"/>
                  </a:lnTo>
                  <a:lnTo>
                    <a:pt x="920" y="632"/>
                  </a:lnTo>
                  <a:lnTo>
                    <a:pt x="896" y="656"/>
                  </a:lnTo>
                  <a:lnTo>
                    <a:pt x="904" y="624"/>
                  </a:lnTo>
                  <a:lnTo>
                    <a:pt x="936" y="608"/>
                  </a:lnTo>
                  <a:lnTo>
                    <a:pt x="952" y="592"/>
                  </a:lnTo>
                  <a:lnTo>
                    <a:pt x="1000" y="600"/>
                  </a:lnTo>
                  <a:lnTo>
                    <a:pt x="1032" y="592"/>
                  </a:lnTo>
                  <a:lnTo>
                    <a:pt x="1064" y="576"/>
                  </a:lnTo>
                  <a:lnTo>
                    <a:pt x="1080" y="560"/>
                  </a:lnTo>
                  <a:lnTo>
                    <a:pt x="1064" y="520"/>
                  </a:lnTo>
                  <a:lnTo>
                    <a:pt x="1064" y="496"/>
                  </a:lnTo>
                  <a:lnTo>
                    <a:pt x="1008" y="472"/>
                  </a:lnTo>
                  <a:lnTo>
                    <a:pt x="1008" y="456"/>
                  </a:lnTo>
                  <a:lnTo>
                    <a:pt x="968" y="368"/>
                  </a:lnTo>
                  <a:lnTo>
                    <a:pt x="952" y="408"/>
                  </a:lnTo>
                  <a:lnTo>
                    <a:pt x="928" y="416"/>
                  </a:lnTo>
                  <a:lnTo>
                    <a:pt x="920" y="408"/>
                  </a:lnTo>
                  <a:lnTo>
                    <a:pt x="904" y="408"/>
                  </a:lnTo>
                  <a:lnTo>
                    <a:pt x="904" y="352"/>
                  </a:lnTo>
                  <a:lnTo>
                    <a:pt x="880" y="344"/>
                  </a:lnTo>
                  <a:lnTo>
                    <a:pt x="864" y="320"/>
                  </a:lnTo>
                  <a:lnTo>
                    <a:pt x="840" y="320"/>
                  </a:lnTo>
                  <a:lnTo>
                    <a:pt x="816" y="312"/>
                  </a:lnTo>
                  <a:lnTo>
                    <a:pt x="800" y="320"/>
                  </a:lnTo>
                  <a:lnTo>
                    <a:pt x="800" y="336"/>
                  </a:lnTo>
                  <a:lnTo>
                    <a:pt x="800" y="360"/>
                  </a:lnTo>
                  <a:lnTo>
                    <a:pt x="800" y="400"/>
                  </a:lnTo>
                  <a:lnTo>
                    <a:pt x="792" y="416"/>
                  </a:lnTo>
                  <a:lnTo>
                    <a:pt x="816" y="464"/>
                  </a:lnTo>
                  <a:lnTo>
                    <a:pt x="776" y="504"/>
                  </a:lnTo>
                  <a:lnTo>
                    <a:pt x="784" y="560"/>
                  </a:lnTo>
                  <a:lnTo>
                    <a:pt x="768" y="576"/>
                  </a:lnTo>
                  <a:lnTo>
                    <a:pt x="752" y="568"/>
                  </a:lnTo>
                  <a:lnTo>
                    <a:pt x="744" y="496"/>
                  </a:lnTo>
                  <a:lnTo>
                    <a:pt x="704" y="488"/>
                  </a:lnTo>
                  <a:lnTo>
                    <a:pt x="632" y="448"/>
                  </a:lnTo>
                  <a:lnTo>
                    <a:pt x="616" y="448"/>
                  </a:lnTo>
                  <a:lnTo>
                    <a:pt x="600" y="408"/>
                  </a:lnTo>
                  <a:lnTo>
                    <a:pt x="592" y="400"/>
                  </a:lnTo>
                  <a:lnTo>
                    <a:pt x="624" y="304"/>
                  </a:lnTo>
                  <a:lnTo>
                    <a:pt x="640" y="280"/>
                  </a:lnTo>
                  <a:lnTo>
                    <a:pt x="664" y="272"/>
                  </a:lnTo>
                  <a:lnTo>
                    <a:pt x="672" y="272"/>
                  </a:lnTo>
                  <a:lnTo>
                    <a:pt x="688" y="232"/>
                  </a:lnTo>
                  <a:lnTo>
                    <a:pt x="696" y="200"/>
                  </a:lnTo>
                  <a:lnTo>
                    <a:pt x="736" y="192"/>
                  </a:lnTo>
                  <a:lnTo>
                    <a:pt x="752" y="176"/>
                  </a:lnTo>
                  <a:lnTo>
                    <a:pt x="744" y="136"/>
                  </a:lnTo>
                  <a:lnTo>
                    <a:pt x="752" y="112"/>
                  </a:lnTo>
                  <a:lnTo>
                    <a:pt x="736" y="96"/>
                  </a:lnTo>
                  <a:lnTo>
                    <a:pt x="712" y="88"/>
                  </a:lnTo>
                  <a:lnTo>
                    <a:pt x="704" y="128"/>
                  </a:lnTo>
                  <a:lnTo>
                    <a:pt x="680" y="168"/>
                  </a:lnTo>
                  <a:lnTo>
                    <a:pt x="672" y="120"/>
                  </a:lnTo>
                  <a:lnTo>
                    <a:pt x="656" y="104"/>
                  </a:lnTo>
                  <a:lnTo>
                    <a:pt x="640" y="128"/>
                  </a:lnTo>
                  <a:lnTo>
                    <a:pt x="632" y="104"/>
                  </a:lnTo>
                  <a:lnTo>
                    <a:pt x="616" y="80"/>
                  </a:lnTo>
                  <a:lnTo>
                    <a:pt x="608" y="40"/>
                  </a:lnTo>
                  <a:lnTo>
                    <a:pt x="584" y="0"/>
                  </a:lnTo>
                  <a:lnTo>
                    <a:pt x="568" y="56"/>
                  </a:lnTo>
                  <a:lnTo>
                    <a:pt x="568" y="80"/>
                  </a:lnTo>
                  <a:lnTo>
                    <a:pt x="592" y="104"/>
                  </a:lnTo>
                  <a:lnTo>
                    <a:pt x="600" y="128"/>
                  </a:lnTo>
                  <a:lnTo>
                    <a:pt x="576" y="144"/>
                  </a:lnTo>
                  <a:lnTo>
                    <a:pt x="568" y="136"/>
                  </a:lnTo>
                  <a:lnTo>
                    <a:pt x="552" y="136"/>
                  </a:lnTo>
                  <a:lnTo>
                    <a:pt x="544" y="160"/>
                  </a:lnTo>
                  <a:lnTo>
                    <a:pt x="512" y="152"/>
                  </a:lnTo>
                  <a:lnTo>
                    <a:pt x="472" y="152"/>
                  </a:lnTo>
                  <a:lnTo>
                    <a:pt x="448" y="136"/>
                  </a:lnTo>
                  <a:lnTo>
                    <a:pt x="416" y="144"/>
                  </a:lnTo>
                  <a:lnTo>
                    <a:pt x="416" y="152"/>
                  </a:lnTo>
                  <a:lnTo>
                    <a:pt x="424" y="176"/>
                  </a:lnTo>
                  <a:lnTo>
                    <a:pt x="408" y="176"/>
                  </a:lnTo>
                  <a:lnTo>
                    <a:pt x="392" y="152"/>
                  </a:lnTo>
                  <a:lnTo>
                    <a:pt x="344" y="160"/>
                  </a:lnTo>
                  <a:lnTo>
                    <a:pt x="328" y="144"/>
                  </a:lnTo>
                  <a:lnTo>
                    <a:pt x="336" y="128"/>
                  </a:lnTo>
                  <a:lnTo>
                    <a:pt x="304" y="120"/>
                  </a:lnTo>
                  <a:lnTo>
                    <a:pt x="272" y="104"/>
                  </a:lnTo>
                  <a:lnTo>
                    <a:pt x="232" y="88"/>
                  </a:lnTo>
                  <a:lnTo>
                    <a:pt x="200" y="96"/>
                  </a:lnTo>
                  <a:lnTo>
                    <a:pt x="176" y="64"/>
                  </a:lnTo>
                  <a:lnTo>
                    <a:pt x="96" y="104"/>
                  </a:lnTo>
                  <a:lnTo>
                    <a:pt x="80" y="120"/>
                  </a:lnTo>
                  <a:lnTo>
                    <a:pt x="48" y="112"/>
                  </a:lnTo>
                  <a:lnTo>
                    <a:pt x="24" y="96"/>
                  </a:lnTo>
                  <a:lnTo>
                    <a:pt x="0" y="88"/>
                  </a:lnTo>
                  <a:lnTo>
                    <a:pt x="0" y="368"/>
                  </a:lnTo>
                  <a:lnTo>
                    <a:pt x="40" y="392"/>
                  </a:lnTo>
                  <a:lnTo>
                    <a:pt x="72" y="376"/>
                  </a:lnTo>
                  <a:lnTo>
                    <a:pt x="120" y="456"/>
                  </a:lnTo>
                  <a:lnTo>
                    <a:pt x="144" y="472"/>
                  </a:lnTo>
                  <a:lnTo>
                    <a:pt x="144" y="504"/>
                  </a:lnTo>
                  <a:lnTo>
                    <a:pt x="152" y="528"/>
                  </a:lnTo>
                  <a:lnTo>
                    <a:pt x="184" y="576"/>
                  </a:lnTo>
                  <a:lnTo>
                    <a:pt x="232" y="600"/>
                  </a:lnTo>
                  <a:lnTo>
                    <a:pt x="232" y="624"/>
                  </a:lnTo>
                  <a:lnTo>
                    <a:pt x="584" y="624"/>
                  </a:lnTo>
                  <a:lnTo>
                    <a:pt x="624" y="632"/>
                  </a:lnTo>
                  <a:close/>
                </a:path>
              </a:pathLst>
            </a:custGeom>
            <a:grpFill/>
            <a:ln w="3175" cmpd="sng">
              <a:noFill/>
              <a:miter lim="800000"/>
              <a:headEnd/>
              <a:tailEnd/>
            </a:ln>
          </p:spPr>
          <p:txBody>
            <a:bodyPr/>
            <a:lstStyle/>
            <a:p>
              <a:pPr defTabSz="914400"/>
              <a:endParaRPr lang="zh-CN" altLang="en-US">
                <a:solidFill>
                  <a:schemeClr val="tx1">
                    <a:lumMod val="75000"/>
                    <a:lumOff val="25000"/>
                  </a:schemeClr>
                </a:solidFill>
              </a:endParaRPr>
            </a:p>
          </p:txBody>
        </p:sp>
      </p:grpSp>
      <p:sp>
        <p:nvSpPr>
          <p:cNvPr id="261" name="文本框 260"/>
          <p:cNvSpPr txBox="1"/>
          <p:nvPr/>
        </p:nvSpPr>
        <p:spPr>
          <a:xfrm>
            <a:off x="766960" y="2038237"/>
            <a:ext cx="7708091" cy="1569660"/>
          </a:xfrm>
          <a:prstGeom prst="rect">
            <a:avLst/>
          </a:prstGeom>
          <a:noFill/>
        </p:spPr>
        <p:txBody>
          <a:bodyPr wrap="square" rtlCol="0">
            <a:spAutoFit/>
          </a:bodyPr>
          <a:lstStyle/>
          <a:p>
            <a:r>
              <a:rPr lang="en-US" altLang="zh-CN" sz="2400" dirty="0" smtClean="0"/>
              <a:t>1</a:t>
            </a:r>
            <a:r>
              <a:rPr lang="zh-CN" altLang="en-US" sz="2400" dirty="0" smtClean="0"/>
              <a:t>、完成对</a:t>
            </a:r>
            <a:r>
              <a:rPr lang="en-US" altLang="zh-CN" sz="2400" dirty="0" smtClean="0"/>
              <a:t>C</a:t>
            </a:r>
            <a:r>
              <a:rPr lang="zh-CN" altLang="en-US" sz="2400" dirty="0" smtClean="0"/>
              <a:t>、</a:t>
            </a:r>
            <a:r>
              <a:rPr lang="en-US" altLang="zh-CN" sz="2400" dirty="0" smtClean="0"/>
              <a:t>D</a:t>
            </a:r>
            <a:r>
              <a:rPr lang="zh-CN" altLang="en-US" sz="2400" dirty="0" smtClean="0"/>
              <a:t>组的评审</a:t>
            </a:r>
            <a:endParaRPr lang="en-US" altLang="zh-CN" sz="2400" dirty="0" smtClean="0"/>
          </a:p>
          <a:p>
            <a:endParaRPr lang="en-US" altLang="zh-CN" sz="2400" dirty="0"/>
          </a:p>
          <a:p>
            <a:r>
              <a:rPr lang="en-US" altLang="zh-CN" sz="2400" dirty="0" smtClean="0"/>
              <a:t>2</a:t>
            </a:r>
            <a:r>
              <a:rPr lang="zh-CN" altLang="en-US" sz="2400" dirty="0" smtClean="0"/>
              <a:t>、汇总</a:t>
            </a:r>
            <a:r>
              <a:rPr lang="en-US" altLang="zh-CN" sz="2400" dirty="0" smtClean="0"/>
              <a:t>F</a:t>
            </a:r>
            <a:r>
              <a:rPr lang="zh-CN" altLang="en-US" sz="2400" dirty="0" smtClean="0"/>
              <a:t>、</a:t>
            </a:r>
            <a:r>
              <a:rPr lang="en-US" altLang="zh-CN" sz="2400" dirty="0" smtClean="0"/>
              <a:t>G</a:t>
            </a:r>
            <a:r>
              <a:rPr lang="zh-CN" altLang="en-US" sz="2400" dirty="0" smtClean="0"/>
              <a:t>组对我组的评审，并对其中建议进行了相应的修改或解释</a:t>
            </a:r>
            <a:endParaRPr lang="en-US" altLang="zh-CN" sz="2400" dirty="0" smtClean="0"/>
          </a:p>
        </p:txBody>
      </p:sp>
    </p:spTree>
    <p:extLst>
      <p:ext uri="{BB962C8B-B14F-4D97-AF65-F5344CB8AC3E}">
        <p14:creationId xmlns:p14="http://schemas.microsoft.com/office/powerpoint/2010/main" val="2822769399"/>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模板页面">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99">
    <a:dk1>
      <a:srgbClr val="000000"/>
    </a:dk1>
    <a:lt1>
      <a:srgbClr val="FFFFFF"/>
    </a:lt1>
    <a:dk2>
      <a:srgbClr val="000000"/>
    </a:dk2>
    <a:lt2>
      <a:srgbClr val="FFFDFD"/>
    </a:lt2>
    <a:accent1>
      <a:srgbClr val="78A4B1"/>
    </a:accent1>
    <a:accent2>
      <a:srgbClr val="CDCAC2"/>
    </a:accent2>
    <a:accent3>
      <a:srgbClr val="456D79"/>
    </a:accent3>
    <a:accent4>
      <a:srgbClr val="F4EFE9"/>
    </a:accent4>
    <a:accent5>
      <a:srgbClr val="5C91A1"/>
    </a:accent5>
    <a:accent6>
      <a:srgbClr val="666560"/>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1769</TotalTime>
  <Words>359</Words>
  <Application>Microsoft Office PowerPoint</Application>
  <PresentationFormat>全屏显示(4:3)</PresentationFormat>
  <Paragraphs>98</Paragraphs>
  <Slides>10</Slides>
  <Notes>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10</vt:i4>
      </vt:variant>
    </vt:vector>
  </HeadingPairs>
  <TitlesOfParts>
    <vt:vector size="24" baseType="lpstr">
      <vt:lpstr>MS PGothic</vt:lpstr>
      <vt:lpstr>等线</vt:lpstr>
      <vt:lpstr>等线 Light</vt:lpstr>
      <vt:lpstr>宋体</vt:lpstr>
      <vt:lpstr>微软雅黑</vt:lpstr>
      <vt:lpstr>微软雅黑</vt:lpstr>
      <vt:lpstr>Arial</vt:lpstr>
      <vt:lpstr>Calibri</vt:lpstr>
      <vt:lpstr>Calibri Light</vt:lpstr>
      <vt:lpstr>Century Gothic</vt:lpstr>
      <vt:lpstr>Segoe UI Light</vt:lpstr>
      <vt:lpstr>Times New Roman</vt:lpstr>
      <vt:lpstr>OfficePLUS</vt:lpstr>
      <vt:lpstr>模板页面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Liu</cp:lastModifiedBy>
  <cp:revision>237</cp:revision>
  <dcterms:created xsi:type="dcterms:W3CDTF">2015-08-18T02:51:41Z</dcterms:created>
  <dcterms:modified xsi:type="dcterms:W3CDTF">2017-05-26T03:24:44Z</dcterms:modified>
  <cp:category/>
</cp:coreProperties>
</file>