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7" r:id="rId8"/>
    <p:sldId id="262" r:id="rId9"/>
    <p:sldId id="266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467B4E-0D0F-4F7A-B70F-C5813BA76C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E9157C1-65CC-4D69-A436-877E4C80403F}">
      <dgm:prSet phldrT="[文本]"/>
      <dgm:spPr/>
      <dgm:t>
        <a:bodyPr/>
        <a:lstStyle/>
        <a:p>
          <a:r>
            <a:rPr lang="en-US" altLang="zh-CN" dirty="0" smtClean="0"/>
            <a:t>1.</a:t>
          </a:r>
          <a:r>
            <a:rPr lang="zh-CN" altLang="en-US" dirty="0" smtClean="0"/>
            <a:t>新增业务需求</a:t>
          </a:r>
          <a:endParaRPr lang="zh-CN" altLang="en-US" dirty="0"/>
        </a:p>
      </dgm:t>
    </dgm:pt>
    <dgm:pt modelId="{7718208D-C2C9-44E3-B6A9-138F6AB5D52A}" type="parTrans" cxnId="{C082A134-DCCF-4546-90F2-00512C26E312}">
      <dgm:prSet/>
      <dgm:spPr/>
      <dgm:t>
        <a:bodyPr/>
        <a:lstStyle/>
        <a:p>
          <a:endParaRPr lang="zh-CN" altLang="en-US"/>
        </a:p>
      </dgm:t>
    </dgm:pt>
    <dgm:pt modelId="{66F0221C-0B36-4617-9D84-E0EBEDF41FAD}" type="sibTrans" cxnId="{C082A134-DCCF-4546-90F2-00512C26E312}">
      <dgm:prSet/>
      <dgm:spPr/>
      <dgm:t>
        <a:bodyPr/>
        <a:lstStyle/>
        <a:p>
          <a:endParaRPr lang="zh-CN" altLang="en-US"/>
        </a:p>
      </dgm:t>
    </dgm:pt>
    <dgm:pt modelId="{10F2CA0A-0DA6-465E-8201-0FD17C779606}">
      <dgm:prSet phldrT="[文本]"/>
      <dgm:spPr/>
      <dgm:t>
        <a:bodyPr/>
        <a:lstStyle/>
        <a:p>
          <a:r>
            <a:rPr lang="en-US" altLang="zh-CN" dirty="0" smtClean="0"/>
            <a:t>4.</a:t>
          </a:r>
          <a:r>
            <a:rPr lang="zh-CN" altLang="en-US" dirty="0" smtClean="0"/>
            <a:t>下一步工作计划</a:t>
          </a:r>
          <a:endParaRPr lang="zh-CN" altLang="en-US" dirty="0"/>
        </a:p>
      </dgm:t>
    </dgm:pt>
    <dgm:pt modelId="{F77F5748-056B-41C9-9D79-5990022EA3CC}" type="parTrans" cxnId="{15693CAC-D3C6-4773-9B3B-17A4AB92AFB6}">
      <dgm:prSet/>
      <dgm:spPr/>
      <dgm:t>
        <a:bodyPr/>
        <a:lstStyle/>
        <a:p>
          <a:endParaRPr lang="zh-CN" altLang="en-US"/>
        </a:p>
      </dgm:t>
    </dgm:pt>
    <dgm:pt modelId="{6DE3A707-8E1A-4313-AC59-9812E822BEA0}" type="sibTrans" cxnId="{15693CAC-D3C6-4773-9B3B-17A4AB92AFB6}">
      <dgm:prSet/>
      <dgm:spPr/>
      <dgm:t>
        <a:bodyPr/>
        <a:lstStyle/>
        <a:p>
          <a:endParaRPr lang="zh-CN" altLang="en-US"/>
        </a:p>
      </dgm:t>
    </dgm:pt>
    <dgm:pt modelId="{0032B7ED-5ACC-458B-BEF5-74D28A7A3DE6}">
      <dgm:prSet phldrT="[文本]"/>
      <dgm:spPr/>
      <dgm:t>
        <a:bodyPr/>
        <a:lstStyle/>
        <a:p>
          <a:r>
            <a:rPr lang="en-US" altLang="zh-CN" dirty="0" smtClean="0"/>
            <a:t>2.</a:t>
          </a:r>
          <a:r>
            <a:rPr lang="zh-CN" altLang="en-US" dirty="0" smtClean="0"/>
            <a:t>关于用例图</a:t>
          </a:r>
          <a:endParaRPr lang="zh-CN" altLang="en-US" dirty="0"/>
        </a:p>
      </dgm:t>
    </dgm:pt>
    <dgm:pt modelId="{7BA09CB8-2D00-4722-AA45-51513104855F}" type="parTrans" cxnId="{CEBD6D2C-FDC0-4199-8F5D-508AE748D3A3}">
      <dgm:prSet/>
      <dgm:spPr/>
      <dgm:t>
        <a:bodyPr/>
        <a:lstStyle/>
        <a:p>
          <a:endParaRPr lang="zh-CN" altLang="en-US"/>
        </a:p>
      </dgm:t>
    </dgm:pt>
    <dgm:pt modelId="{14DF6BF7-05CC-47A2-AC11-3F014ADB4C98}" type="sibTrans" cxnId="{CEBD6D2C-FDC0-4199-8F5D-508AE748D3A3}">
      <dgm:prSet/>
      <dgm:spPr/>
      <dgm:t>
        <a:bodyPr/>
        <a:lstStyle/>
        <a:p>
          <a:endParaRPr lang="zh-CN" altLang="en-US"/>
        </a:p>
      </dgm:t>
    </dgm:pt>
    <dgm:pt modelId="{06DAE184-6FF9-421E-B090-7CD17EBAC1A2}">
      <dgm:prSet phldrT="[文本]"/>
      <dgm:spPr/>
      <dgm:t>
        <a:bodyPr/>
        <a:lstStyle/>
        <a:p>
          <a:r>
            <a:rPr lang="en-US" altLang="zh-CN" dirty="0" smtClean="0"/>
            <a:t>3.</a:t>
          </a:r>
          <a:r>
            <a:rPr lang="zh-CN" altLang="en-US" dirty="0" smtClean="0"/>
            <a:t>工作进度</a:t>
          </a:r>
          <a:endParaRPr lang="zh-CN" altLang="en-US" dirty="0"/>
        </a:p>
      </dgm:t>
    </dgm:pt>
    <dgm:pt modelId="{F6F1C3E7-EA0D-4795-8769-CFC60CB866C7}" type="parTrans" cxnId="{559E8D93-EE75-4EDB-8974-F2864BAF3799}">
      <dgm:prSet/>
      <dgm:spPr/>
      <dgm:t>
        <a:bodyPr/>
        <a:lstStyle/>
        <a:p>
          <a:endParaRPr lang="zh-CN" altLang="en-US"/>
        </a:p>
      </dgm:t>
    </dgm:pt>
    <dgm:pt modelId="{EE95E409-FBBC-413C-A2BB-D946FB9F1557}" type="sibTrans" cxnId="{559E8D93-EE75-4EDB-8974-F2864BAF3799}">
      <dgm:prSet/>
      <dgm:spPr/>
      <dgm:t>
        <a:bodyPr/>
        <a:lstStyle/>
        <a:p>
          <a:endParaRPr lang="zh-CN" altLang="en-US"/>
        </a:p>
      </dgm:t>
    </dgm:pt>
    <dgm:pt modelId="{75793770-F05D-4D49-A45A-2DC757F4A001}" type="pres">
      <dgm:prSet presAssocID="{F9467B4E-0D0F-4F7A-B70F-C5813BA76CB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2572721-650C-4176-BAB0-164B16C00DF4}" type="pres">
      <dgm:prSet presAssocID="{BE9157C1-65CC-4D69-A436-877E4C80403F}" presName="parentLin" presStyleCnt="0"/>
      <dgm:spPr/>
    </dgm:pt>
    <dgm:pt modelId="{050206B0-28EC-4C71-9DDF-AD28CB5E29E0}" type="pres">
      <dgm:prSet presAssocID="{BE9157C1-65CC-4D69-A436-877E4C80403F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18893CF1-5A83-494C-A6B8-F018AC1AAEF7}" type="pres">
      <dgm:prSet presAssocID="{BE9157C1-65CC-4D69-A436-877E4C80403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64BBF8-0142-40C2-95B7-12DDF7AEDFAD}" type="pres">
      <dgm:prSet presAssocID="{BE9157C1-65CC-4D69-A436-877E4C80403F}" presName="negativeSpace" presStyleCnt="0"/>
      <dgm:spPr/>
    </dgm:pt>
    <dgm:pt modelId="{BF86A752-4FBF-4BA1-A891-70F746A422B8}" type="pres">
      <dgm:prSet presAssocID="{BE9157C1-65CC-4D69-A436-877E4C80403F}" presName="childText" presStyleLbl="conFgAcc1" presStyleIdx="0" presStyleCnt="4">
        <dgm:presLayoutVars>
          <dgm:bulletEnabled val="1"/>
        </dgm:presLayoutVars>
      </dgm:prSet>
      <dgm:spPr/>
    </dgm:pt>
    <dgm:pt modelId="{22C14121-B1F2-4094-A254-57BDA767B039}" type="pres">
      <dgm:prSet presAssocID="{66F0221C-0B36-4617-9D84-E0EBEDF41FAD}" presName="spaceBetweenRectangles" presStyleCnt="0"/>
      <dgm:spPr/>
    </dgm:pt>
    <dgm:pt modelId="{5BFA32C8-C436-49CD-BEA5-954C1444D5B0}" type="pres">
      <dgm:prSet presAssocID="{0032B7ED-5ACC-458B-BEF5-74D28A7A3DE6}" presName="parentLin" presStyleCnt="0"/>
      <dgm:spPr/>
    </dgm:pt>
    <dgm:pt modelId="{EFB26B66-8638-460B-A26D-D69BA874927B}" type="pres">
      <dgm:prSet presAssocID="{0032B7ED-5ACC-458B-BEF5-74D28A7A3DE6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0C298EA9-E32F-4B81-AC5C-239B618F76D1}" type="pres">
      <dgm:prSet presAssocID="{0032B7ED-5ACC-458B-BEF5-74D28A7A3DE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4411F8-EC2B-40DD-BFB2-9A36E1380D03}" type="pres">
      <dgm:prSet presAssocID="{0032B7ED-5ACC-458B-BEF5-74D28A7A3DE6}" presName="negativeSpace" presStyleCnt="0"/>
      <dgm:spPr/>
    </dgm:pt>
    <dgm:pt modelId="{45DC08EC-5F13-4F43-B11E-CABCF355A4D4}" type="pres">
      <dgm:prSet presAssocID="{0032B7ED-5ACC-458B-BEF5-74D28A7A3DE6}" presName="childText" presStyleLbl="conFgAcc1" presStyleIdx="1" presStyleCnt="4">
        <dgm:presLayoutVars>
          <dgm:bulletEnabled val="1"/>
        </dgm:presLayoutVars>
      </dgm:prSet>
      <dgm:spPr/>
    </dgm:pt>
    <dgm:pt modelId="{A51B2EC1-9445-47CA-9596-950C30368327}" type="pres">
      <dgm:prSet presAssocID="{14DF6BF7-05CC-47A2-AC11-3F014ADB4C98}" presName="spaceBetweenRectangles" presStyleCnt="0"/>
      <dgm:spPr/>
    </dgm:pt>
    <dgm:pt modelId="{638E3746-0597-42A0-AE8A-6F8B98EB3CCA}" type="pres">
      <dgm:prSet presAssocID="{06DAE184-6FF9-421E-B090-7CD17EBAC1A2}" presName="parentLin" presStyleCnt="0"/>
      <dgm:spPr/>
    </dgm:pt>
    <dgm:pt modelId="{3CC58BF8-0C27-4D1A-925F-54F26D75CDC1}" type="pres">
      <dgm:prSet presAssocID="{06DAE184-6FF9-421E-B090-7CD17EBAC1A2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9DC63694-CCEE-4CAD-A7D8-A516EC79CCD4}" type="pres">
      <dgm:prSet presAssocID="{06DAE184-6FF9-421E-B090-7CD17EBAC1A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CAD883-6D46-45D3-BB00-1CF9AFBD8115}" type="pres">
      <dgm:prSet presAssocID="{06DAE184-6FF9-421E-B090-7CD17EBAC1A2}" presName="negativeSpace" presStyleCnt="0"/>
      <dgm:spPr/>
    </dgm:pt>
    <dgm:pt modelId="{7428A365-5337-4B38-948A-4934B5E15D27}" type="pres">
      <dgm:prSet presAssocID="{06DAE184-6FF9-421E-B090-7CD17EBAC1A2}" presName="childText" presStyleLbl="conFgAcc1" presStyleIdx="2" presStyleCnt="4">
        <dgm:presLayoutVars>
          <dgm:bulletEnabled val="1"/>
        </dgm:presLayoutVars>
      </dgm:prSet>
      <dgm:spPr/>
    </dgm:pt>
    <dgm:pt modelId="{F5C4F153-E526-4CD0-A49E-9569D692482E}" type="pres">
      <dgm:prSet presAssocID="{EE95E409-FBBC-413C-A2BB-D946FB9F1557}" presName="spaceBetweenRectangles" presStyleCnt="0"/>
      <dgm:spPr/>
    </dgm:pt>
    <dgm:pt modelId="{6F0C17F6-BF10-4D63-B57D-7CBBC1CCBB54}" type="pres">
      <dgm:prSet presAssocID="{10F2CA0A-0DA6-465E-8201-0FD17C779606}" presName="parentLin" presStyleCnt="0"/>
      <dgm:spPr/>
    </dgm:pt>
    <dgm:pt modelId="{1C477078-8E47-4AF2-965A-B949C1967170}" type="pres">
      <dgm:prSet presAssocID="{10F2CA0A-0DA6-465E-8201-0FD17C779606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3BF5E798-EC9A-4514-8402-771A2F0854ED}" type="pres">
      <dgm:prSet presAssocID="{10F2CA0A-0DA6-465E-8201-0FD17C779606}" presName="parentText" presStyleLbl="node1" presStyleIdx="3" presStyleCnt="4" custLinFactNeighborX="142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32F5E4-A01B-45CD-9065-DED6DE7147E1}" type="pres">
      <dgm:prSet presAssocID="{10F2CA0A-0DA6-465E-8201-0FD17C779606}" presName="negativeSpace" presStyleCnt="0"/>
      <dgm:spPr/>
    </dgm:pt>
    <dgm:pt modelId="{436A4A38-705D-4B79-B654-DC05C4262D51}" type="pres">
      <dgm:prSet presAssocID="{10F2CA0A-0DA6-465E-8201-0FD17C77960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6B2B875-9852-4A97-804D-F3C438A16F0D}" type="presOf" srcId="{BE9157C1-65CC-4D69-A436-877E4C80403F}" destId="{18893CF1-5A83-494C-A6B8-F018AC1AAEF7}" srcOrd="1" destOrd="0" presId="urn:microsoft.com/office/officeart/2005/8/layout/list1"/>
    <dgm:cxn modelId="{B383141B-3A9E-4770-BEFB-70DA590E5D59}" type="presOf" srcId="{0032B7ED-5ACC-458B-BEF5-74D28A7A3DE6}" destId="{0C298EA9-E32F-4B81-AC5C-239B618F76D1}" srcOrd="1" destOrd="0" presId="urn:microsoft.com/office/officeart/2005/8/layout/list1"/>
    <dgm:cxn modelId="{05BE6085-792A-4BA2-A9C4-A4EEE6323B4A}" type="presOf" srcId="{10F2CA0A-0DA6-465E-8201-0FD17C779606}" destId="{3BF5E798-EC9A-4514-8402-771A2F0854ED}" srcOrd="1" destOrd="0" presId="urn:microsoft.com/office/officeart/2005/8/layout/list1"/>
    <dgm:cxn modelId="{C082A134-DCCF-4546-90F2-00512C26E312}" srcId="{F9467B4E-0D0F-4F7A-B70F-C5813BA76CBC}" destId="{BE9157C1-65CC-4D69-A436-877E4C80403F}" srcOrd="0" destOrd="0" parTransId="{7718208D-C2C9-44E3-B6A9-138F6AB5D52A}" sibTransId="{66F0221C-0B36-4617-9D84-E0EBEDF41FAD}"/>
    <dgm:cxn modelId="{58EB7827-AA34-4351-BB1B-9604E577D283}" type="presOf" srcId="{06DAE184-6FF9-421E-B090-7CD17EBAC1A2}" destId="{9DC63694-CCEE-4CAD-A7D8-A516EC79CCD4}" srcOrd="1" destOrd="0" presId="urn:microsoft.com/office/officeart/2005/8/layout/list1"/>
    <dgm:cxn modelId="{15693CAC-D3C6-4773-9B3B-17A4AB92AFB6}" srcId="{F9467B4E-0D0F-4F7A-B70F-C5813BA76CBC}" destId="{10F2CA0A-0DA6-465E-8201-0FD17C779606}" srcOrd="3" destOrd="0" parTransId="{F77F5748-056B-41C9-9D79-5990022EA3CC}" sibTransId="{6DE3A707-8E1A-4313-AC59-9812E822BEA0}"/>
    <dgm:cxn modelId="{559E8D93-EE75-4EDB-8974-F2864BAF3799}" srcId="{F9467B4E-0D0F-4F7A-B70F-C5813BA76CBC}" destId="{06DAE184-6FF9-421E-B090-7CD17EBAC1A2}" srcOrd="2" destOrd="0" parTransId="{F6F1C3E7-EA0D-4795-8769-CFC60CB866C7}" sibTransId="{EE95E409-FBBC-413C-A2BB-D946FB9F1557}"/>
    <dgm:cxn modelId="{45826AC3-CF0B-4EC0-903B-37976E3F318A}" type="presOf" srcId="{F9467B4E-0D0F-4F7A-B70F-C5813BA76CBC}" destId="{75793770-F05D-4D49-A45A-2DC757F4A001}" srcOrd="0" destOrd="0" presId="urn:microsoft.com/office/officeart/2005/8/layout/list1"/>
    <dgm:cxn modelId="{2A8C7082-BC3B-45BF-921F-066022BDA3F5}" type="presOf" srcId="{10F2CA0A-0DA6-465E-8201-0FD17C779606}" destId="{1C477078-8E47-4AF2-965A-B949C1967170}" srcOrd="0" destOrd="0" presId="urn:microsoft.com/office/officeart/2005/8/layout/list1"/>
    <dgm:cxn modelId="{CEBD6D2C-FDC0-4199-8F5D-508AE748D3A3}" srcId="{F9467B4E-0D0F-4F7A-B70F-C5813BA76CBC}" destId="{0032B7ED-5ACC-458B-BEF5-74D28A7A3DE6}" srcOrd="1" destOrd="0" parTransId="{7BA09CB8-2D00-4722-AA45-51513104855F}" sibTransId="{14DF6BF7-05CC-47A2-AC11-3F014ADB4C98}"/>
    <dgm:cxn modelId="{485EC8A3-F594-4A35-A873-DE8FCE59D0ED}" type="presOf" srcId="{0032B7ED-5ACC-458B-BEF5-74D28A7A3DE6}" destId="{EFB26B66-8638-460B-A26D-D69BA874927B}" srcOrd="0" destOrd="0" presId="urn:microsoft.com/office/officeart/2005/8/layout/list1"/>
    <dgm:cxn modelId="{8490C811-D93D-491F-8426-D4E8A453FEF1}" type="presOf" srcId="{BE9157C1-65CC-4D69-A436-877E4C80403F}" destId="{050206B0-28EC-4C71-9DDF-AD28CB5E29E0}" srcOrd="0" destOrd="0" presId="urn:microsoft.com/office/officeart/2005/8/layout/list1"/>
    <dgm:cxn modelId="{C9BC9584-125C-43E2-9B74-D2AD03B411C3}" type="presOf" srcId="{06DAE184-6FF9-421E-B090-7CD17EBAC1A2}" destId="{3CC58BF8-0C27-4D1A-925F-54F26D75CDC1}" srcOrd="0" destOrd="0" presId="urn:microsoft.com/office/officeart/2005/8/layout/list1"/>
    <dgm:cxn modelId="{48F9FBCE-12AA-4217-8651-A4BFC7890BBF}" type="presParOf" srcId="{75793770-F05D-4D49-A45A-2DC757F4A001}" destId="{02572721-650C-4176-BAB0-164B16C00DF4}" srcOrd="0" destOrd="0" presId="urn:microsoft.com/office/officeart/2005/8/layout/list1"/>
    <dgm:cxn modelId="{2BF2B173-5F5A-4B64-9192-7B6997A166EB}" type="presParOf" srcId="{02572721-650C-4176-BAB0-164B16C00DF4}" destId="{050206B0-28EC-4C71-9DDF-AD28CB5E29E0}" srcOrd="0" destOrd="0" presId="urn:microsoft.com/office/officeart/2005/8/layout/list1"/>
    <dgm:cxn modelId="{428C7C40-6A5A-4B46-8E77-E731E7AB5EBF}" type="presParOf" srcId="{02572721-650C-4176-BAB0-164B16C00DF4}" destId="{18893CF1-5A83-494C-A6B8-F018AC1AAEF7}" srcOrd="1" destOrd="0" presId="urn:microsoft.com/office/officeart/2005/8/layout/list1"/>
    <dgm:cxn modelId="{E6A125D1-EA8A-48C3-B339-FDFD2F64AD38}" type="presParOf" srcId="{75793770-F05D-4D49-A45A-2DC757F4A001}" destId="{2564BBF8-0142-40C2-95B7-12DDF7AEDFAD}" srcOrd="1" destOrd="0" presId="urn:microsoft.com/office/officeart/2005/8/layout/list1"/>
    <dgm:cxn modelId="{001E45CE-B08E-431B-8E6A-A1002359296D}" type="presParOf" srcId="{75793770-F05D-4D49-A45A-2DC757F4A001}" destId="{BF86A752-4FBF-4BA1-A891-70F746A422B8}" srcOrd="2" destOrd="0" presId="urn:microsoft.com/office/officeart/2005/8/layout/list1"/>
    <dgm:cxn modelId="{2A8E1C8F-2C8F-429D-B481-B4451DC708D4}" type="presParOf" srcId="{75793770-F05D-4D49-A45A-2DC757F4A001}" destId="{22C14121-B1F2-4094-A254-57BDA767B039}" srcOrd="3" destOrd="0" presId="urn:microsoft.com/office/officeart/2005/8/layout/list1"/>
    <dgm:cxn modelId="{F9F0C8ED-3422-4369-A037-6D010D727F7B}" type="presParOf" srcId="{75793770-F05D-4D49-A45A-2DC757F4A001}" destId="{5BFA32C8-C436-49CD-BEA5-954C1444D5B0}" srcOrd="4" destOrd="0" presId="urn:microsoft.com/office/officeart/2005/8/layout/list1"/>
    <dgm:cxn modelId="{7AE80341-D7F9-4DAE-AA39-5527FB546C24}" type="presParOf" srcId="{5BFA32C8-C436-49CD-BEA5-954C1444D5B0}" destId="{EFB26B66-8638-460B-A26D-D69BA874927B}" srcOrd="0" destOrd="0" presId="urn:microsoft.com/office/officeart/2005/8/layout/list1"/>
    <dgm:cxn modelId="{C6B1B219-2D32-4D17-9AFB-B14E030E1583}" type="presParOf" srcId="{5BFA32C8-C436-49CD-BEA5-954C1444D5B0}" destId="{0C298EA9-E32F-4B81-AC5C-239B618F76D1}" srcOrd="1" destOrd="0" presId="urn:microsoft.com/office/officeart/2005/8/layout/list1"/>
    <dgm:cxn modelId="{B3679603-37ED-4D8E-9C5D-4E0EE05971F3}" type="presParOf" srcId="{75793770-F05D-4D49-A45A-2DC757F4A001}" destId="{C04411F8-EC2B-40DD-BFB2-9A36E1380D03}" srcOrd="5" destOrd="0" presId="urn:microsoft.com/office/officeart/2005/8/layout/list1"/>
    <dgm:cxn modelId="{ABBD39A0-48BE-40DE-8C2B-CA5DFDDA1377}" type="presParOf" srcId="{75793770-F05D-4D49-A45A-2DC757F4A001}" destId="{45DC08EC-5F13-4F43-B11E-CABCF355A4D4}" srcOrd="6" destOrd="0" presId="urn:microsoft.com/office/officeart/2005/8/layout/list1"/>
    <dgm:cxn modelId="{F22CCD57-DC75-4875-9B88-4FD0B7BEC220}" type="presParOf" srcId="{75793770-F05D-4D49-A45A-2DC757F4A001}" destId="{A51B2EC1-9445-47CA-9596-950C30368327}" srcOrd="7" destOrd="0" presId="urn:microsoft.com/office/officeart/2005/8/layout/list1"/>
    <dgm:cxn modelId="{40106266-C02B-4B2F-964C-FA742FCA7640}" type="presParOf" srcId="{75793770-F05D-4D49-A45A-2DC757F4A001}" destId="{638E3746-0597-42A0-AE8A-6F8B98EB3CCA}" srcOrd="8" destOrd="0" presId="urn:microsoft.com/office/officeart/2005/8/layout/list1"/>
    <dgm:cxn modelId="{371FFB1E-CA5B-4F9E-A17C-2A0A7B61ED31}" type="presParOf" srcId="{638E3746-0597-42A0-AE8A-6F8B98EB3CCA}" destId="{3CC58BF8-0C27-4D1A-925F-54F26D75CDC1}" srcOrd="0" destOrd="0" presId="urn:microsoft.com/office/officeart/2005/8/layout/list1"/>
    <dgm:cxn modelId="{40A2F430-A7F9-4445-8525-F10557479969}" type="presParOf" srcId="{638E3746-0597-42A0-AE8A-6F8B98EB3CCA}" destId="{9DC63694-CCEE-4CAD-A7D8-A516EC79CCD4}" srcOrd="1" destOrd="0" presId="urn:microsoft.com/office/officeart/2005/8/layout/list1"/>
    <dgm:cxn modelId="{EB722BBE-B1E1-469C-8D61-5F7073CD557B}" type="presParOf" srcId="{75793770-F05D-4D49-A45A-2DC757F4A001}" destId="{10CAD883-6D46-45D3-BB00-1CF9AFBD8115}" srcOrd="9" destOrd="0" presId="urn:microsoft.com/office/officeart/2005/8/layout/list1"/>
    <dgm:cxn modelId="{92577B16-3182-47E1-8918-66586CA48184}" type="presParOf" srcId="{75793770-F05D-4D49-A45A-2DC757F4A001}" destId="{7428A365-5337-4B38-948A-4934B5E15D27}" srcOrd="10" destOrd="0" presId="urn:microsoft.com/office/officeart/2005/8/layout/list1"/>
    <dgm:cxn modelId="{FDFCAA6D-F666-45D2-A2F3-23D49A21A401}" type="presParOf" srcId="{75793770-F05D-4D49-A45A-2DC757F4A001}" destId="{F5C4F153-E526-4CD0-A49E-9569D692482E}" srcOrd="11" destOrd="0" presId="urn:microsoft.com/office/officeart/2005/8/layout/list1"/>
    <dgm:cxn modelId="{3AE85951-2492-441B-8ADA-7F1BDD7427F7}" type="presParOf" srcId="{75793770-F05D-4D49-A45A-2DC757F4A001}" destId="{6F0C17F6-BF10-4D63-B57D-7CBBC1CCBB54}" srcOrd="12" destOrd="0" presId="urn:microsoft.com/office/officeart/2005/8/layout/list1"/>
    <dgm:cxn modelId="{CE96EEA5-2EE0-4E3D-9CCC-90A98AB88AE6}" type="presParOf" srcId="{6F0C17F6-BF10-4D63-B57D-7CBBC1CCBB54}" destId="{1C477078-8E47-4AF2-965A-B949C1967170}" srcOrd="0" destOrd="0" presId="urn:microsoft.com/office/officeart/2005/8/layout/list1"/>
    <dgm:cxn modelId="{40B85BB6-C52C-4189-95FB-3C4426259EF2}" type="presParOf" srcId="{6F0C17F6-BF10-4D63-B57D-7CBBC1CCBB54}" destId="{3BF5E798-EC9A-4514-8402-771A2F0854ED}" srcOrd="1" destOrd="0" presId="urn:microsoft.com/office/officeart/2005/8/layout/list1"/>
    <dgm:cxn modelId="{7F4AE4D1-2166-4831-9F98-0883D0567798}" type="presParOf" srcId="{75793770-F05D-4D49-A45A-2DC757F4A001}" destId="{6232F5E4-A01B-45CD-9065-DED6DE7147E1}" srcOrd="13" destOrd="0" presId="urn:microsoft.com/office/officeart/2005/8/layout/list1"/>
    <dgm:cxn modelId="{9C95E9B5-F557-4B67-A2AD-15FF8E6138C8}" type="presParOf" srcId="{75793770-F05D-4D49-A45A-2DC757F4A001}" destId="{436A4A38-705D-4B79-B654-DC05C4262D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6A752-4FBF-4BA1-A891-70F746A422B8}">
      <dsp:nvSpPr>
        <dsp:cNvPr id="0" name=""/>
        <dsp:cNvSpPr/>
      </dsp:nvSpPr>
      <dsp:spPr>
        <a:xfrm>
          <a:off x="0" y="350664"/>
          <a:ext cx="8915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93CF1-5A83-494C-A6B8-F018AC1AAEF7}">
      <dsp:nvSpPr>
        <dsp:cNvPr id="0" name=""/>
        <dsp:cNvSpPr/>
      </dsp:nvSpPr>
      <dsp:spPr>
        <a:xfrm>
          <a:off x="445770" y="40704"/>
          <a:ext cx="62407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1.</a:t>
          </a:r>
          <a:r>
            <a:rPr lang="zh-CN" altLang="en-US" sz="2100" kern="1200" dirty="0" smtClean="0"/>
            <a:t>新增业务需求</a:t>
          </a:r>
          <a:endParaRPr lang="zh-CN" altLang="en-US" sz="2100" kern="1200" dirty="0"/>
        </a:p>
      </dsp:txBody>
      <dsp:txXfrm>
        <a:off x="476032" y="70966"/>
        <a:ext cx="6180256" cy="559396"/>
      </dsp:txXfrm>
    </dsp:sp>
    <dsp:sp modelId="{45DC08EC-5F13-4F43-B11E-CABCF355A4D4}">
      <dsp:nvSpPr>
        <dsp:cNvPr id="0" name=""/>
        <dsp:cNvSpPr/>
      </dsp:nvSpPr>
      <dsp:spPr>
        <a:xfrm>
          <a:off x="0" y="1303224"/>
          <a:ext cx="8915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98EA9-E32F-4B81-AC5C-239B618F76D1}">
      <dsp:nvSpPr>
        <dsp:cNvPr id="0" name=""/>
        <dsp:cNvSpPr/>
      </dsp:nvSpPr>
      <dsp:spPr>
        <a:xfrm>
          <a:off x="445770" y="993264"/>
          <a:ext cx="62407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2.</a:t>
          </a:r>
          <a:r>
            <a:rPr lang="zh-CN" altLang="en-US" sz="2100" kern="1200" dirty="0" smtClean="0"/>
            <a:t>关于用例图</a:t>
          </a:r>
          <a:endParaRPr lang="zh-CN" altLang="en-US" sz="2100" kern="1200" dirty="0"/>
        </a:p>
      </dsp:txBody>
      <dsp:txXfrm>
        <a:off x="476032" y="1023526"/>
        <a:ext cx="6180256" cy="559396"/>
      </dsp:txXfrm>
    </dsp:sp>
    <dsp:sp modelId="{7428A365-5337-4B38-948A-4934B5E15D27}">
      <dsp:nvSpPr>
        <dsp:cNvPr id="0" name=""/>
        <dsp:cNvSpPr/>
      </dsp:nvSpPr>
      <dsp:spPr>
        <a:xfrm>
          <a:off x="0" y="2255785"/>
          <a:ext cx="8915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63694-CCEE-4CAD-A7D8-A516EC79CCD4}">
      <dsp:nvSpPr>
        <dsp:cNvPr id="0" name=""/>
        <dsp:cNvSpPr/>
      </dsp:nvSpPr>
      <dsp:spPr>
        <a:xfrm>
          <a:off x="445770" y="1945824"/>
          <a:ext cx="62407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3.</a:t>
          </a:r>
          <a:r>
            <a:rPr lang="zh-CN" altLang="en-US" sz="2100" kern="1200" dirty="0" smtClean="0"/>
            <a:t>工作进度</a:t>
          </a:r>
          <a:endParaRPr lang="zh-CN" altLang="en-US" sz="2100" kern="1200" dirty="0"/>
        </a:p>
      </dsp:txBody>
      <dsp:txXfrm>
        <a:off x="476032" y="1976086"/>
        <a:ext cx="6180256" cy="559396"/>
      </dsp:txXfrm>
    </dsp:sp>
    <dsp:sp modelId="{436A4A38-705D-4B79-B654-DC05C4262D51}">
      <dsp:nvSpPr>
        <dsp:cNvPr id="0" name=""/>
        <dsp:cNvSpPr/>
      </dsp:nvSpPr>
      <dsp:spPr>
        <a:xfrm>
          <a:off x="0" y="3208345"/>
          <a:ext cx="8915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5E798-EC9A-4514-8402-771A2F0854ED}">
      <dsp:nvSpPr>
        <dsp:cNvPr id="0" name=""/>
        <dsp:cNvSpPr/>
      </dsp:nvSpPr>
      <dsp:spPr>
        <a:xfrm>
          <a:off x="452140" y="2898385"/>
          <a:ext cx="62407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4.</a:t>
          </a:r>
          <a:r>
            <a:rPr lang="zh-CN" altLang="en-US" sz="2100" kern="1200" dirty="0" smtClean="0"/>
            <a:t>下一步工作计划</a:t>
          </a:r>
          <a:endParaRPr lang="zh-CN" altLang="en-US" sz="2100" kern="1200" dirty="0"/>
        </a:p>
      </dsp:txBody>
      <dsp:txXfrm>
        <a:off x="482402" y="2928647"/>
        <a:ext cx="618025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7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64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4681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89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2489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492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168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1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68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22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7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63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9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28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00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B149-BEEC-4156-A0DE-15786DBD2A10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77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EB149-BEEC-4156-A0DE-15786DBD2A10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22B731A-D853-41DB-982E-136E54BC7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7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98691" y="1893536"/>
            <a:ext cx="9038897" cy="228600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Spark Streaming</a:t>
            </a:r>
            <a:r>
              <a:rPr lang="zh-CN" altLang="zh-CN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的分析与</a:t>
            </a:r>
            <a:r>
              <a:rPr lang="zh-CN" altLang="zh-CN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应用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/>
            </a:r>
            <a:b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</a:b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/>
            </a:r>
            <a:b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</a:br>
            <a:endParaRPr lang="zh-CN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052666" y="3226676"/>
            <a:ext cx="8730948" cy="315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2"/>
          <p:cNvSpPr txBox="1">
            <a:spLocks/>
          </p:cNvSpPr>
          <p:nvPr/>
        </p:nvSpPr>
        <p:spPr>
          <a:xfrm>
            <a:off x="7987862" y="5129049"/>
            <a:ext cx="3300248" cy="4908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陈少杰  </a:t>
            </a:r>
            <a:r>
              <a:rPr lang="zh-CN" altLang="zh-CN" dirty="0" smtClean="0"/>
              <a:t>姜鑫</a:t>
            </a:r>
            <a:r>
              <a:rPr lang="en-US" altLang="zh-CN" dirty="0" smtClean="0"/>
              <a:t> </a:t>
            </a:r>
            <a:r>
              <a:rPr lang="zh-CN" altLang="zh-CN" dirty="0" smtClean="0"/>
              <a:t>蒲彦均</a:t>
            </a:r>
            <a:r>
              <a:rPr lang="en-US" altLang="zh-CN" dirty="0" smtClean="0"/>
              <a:t>  </a:t>
            </a:r>
            <a:r>
              <a:rPr lang="zh-CN" altLang="zh-CN" dirty="0" smtClean="0"/>
              <a:t>邹嘉欣</a:t>
            </a:r>
          </a:p>
          <a:p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4435367" y="3409044"/>
            <a:ext cx="42461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软件需求修改说明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8893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工作进度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876" y="1469175"/>
            <a:ext cx="10316943" cy="516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9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下一步工作计划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2179" y="1671145"/>
            <a:ext cx="8782432" cy="4240077"/>
          </a:xfrm>
        </p:spPr>
        <p:txBody>
          <a:bodyPr/>
          <a:lstStyle/>
          <a:p>
            <a:r>
              <a:rPr lang="zh-CN" altLang="en-US" sz="2400" dirty="0" smtClean="0"/>
              <a:t>任务目标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计划基于</a:t>
            </a:r>
            <a:r>
              <a:rPr lang="en-US" altLang="zh-CN" sz="2000" dirty="0"/>
              <a:t>spark</a:t>
            </a:r>
            <a:r>
              <a:rPr lang="zh-CN" altLang="en-US" sz="2000" dirty="0"/>
              <a:t>进行二次开发，完成一个分布式文本分类系统，对输入的实时微博数据进行过滤和分类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r>
              <a:rPr lang="zh-CN" altLang="en-US" sz="2400" dirty="0" smtClean="0"/>
              <a:t>语言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Java</a:t>
            </a:r>
          </a:p>
          <a:p>
            <a:r>
              <a:rPr lang="zh-CN" altLang="en-US" sz="2400" dirty="0"/>
              <a:t>运行</a:t>
            </a:r>
            <a:r>
              <a:rPr lang="zh-CN" altLang="en-US" sz="2400" dirty="0" smtClean="0"/>
              <a:t>环境</a:t>
            </a:r>
            <a:endParaRPr lang="en-US" altLang="zh-CN" sz="2400" dirty="0" smtClean="0"/>
          </a:p>
          <a:p>
            <a:pPr lvl="1"/>
            <a:r>
              <a:rPr lang="en-US" altLang="zh-CN" sz="2000" dirty="0"/>
              <a:t>spark </a:t>
            </a:r>
            <a:r>
              <a:rPr lang="en-US" altLang="zh-CN" sz="2000" dirty="0" smtClean="0"/>
              <a:t>2.1/jre8</a:t>
            </a:r>
          </a:p>
          <a:p>
            <a:r>
              <a:rPr lang="zh-CN" altLang="en-US" sz="2400" dirty="0" smtClean="0"/>
              <a:t>性能指标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在十台机器的</a:t>
            </a:r>
            <a:r>
              <a:rPr lang="en-US" altLang="zh-CN" sz="2000" dirty="0"/>
              <a:t>spark</a:t>
            </a:r>
            <a:r>
              <a:rPr lang="zh-CN" altLang="en-US" sz="2000" dirty="0"/>
              <a:t>集群上初级速度达到每分钟</a:t>
            </a:r>
            <a:r>
              <a:rPr lang="en-US" altLang="zh-CN" sz="2000" dirty="0"/>
              <a:t>5w</a:t>
            </a:r>
            <a:r>
              <a:rPr lang="zh-CN" altLang="en-US" sz="2000" dirty="0" smtClean="0"/>
              <a:t>条的处理速度</a:t>
            </a:r>
            <a:endParaRPr lang="en-US" altLang="zh-CN" sz="2000" dirty="0" smtClean="0"/>
          </a:p>
          <a:p>
            <a:pPr lvl="1"/>
            <a:endParaRPr lang="en-US" altLang="zh-CN" dirty="0"/>
          </a:p>
          <a:p>
            <a:pPr marL="571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3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5366" y="2364828"/>
            <a:ext cx="3552496" cy="1250730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  <a:t>THANKS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543503" y="3363310"/>
            <a:ext cx="7556938" cy="210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2"/>
          <p:cNvSpPr txBox="1">
            <a:spLocks/>
          </p:cNvSpPr>
          <p:nvPr/>
        </p:nvSpPr>
        <p:spPr>
          <a:xfrm>
            <a:off x="7987862" y="5129049"/>
            <a:ext cx="3300248" cy="4908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陈少杰  </a:t>
            </a:r>
            <a:r>
              <a:rPr lang="zh-CN" altLang="zh-CN" dirty="0" smtClean="0"/>
              <a:t>姜鑫</a:t>
            </a:r>
            <a:r>
              <a:rPr lang="en-US" altLang="zh-CN" dirty="0" smtClean="0"/>
              <a:t> </a:t>
            </a:r>
            <a:r>
              <a:rPr lang="zh-CN" altLang="zh-CN" dirty="0" smtClean="0"/>
              <a:t>蒲彦均</a:t>
            </a:r>
            <a:r>
              <a:rPr lang="en-US" altLang="zh-CN" dirty="0" smtClean="0"/>
              <a:t>  </a:t>
            </a:r>
            <a:r>
              <a:rPr lang="zh-CN" altLang="zh-CN" dirty="0" smtClean="0"/>
              <a:t>邹嘉欣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7547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57545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75378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720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新增业务需求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文本简单</a:t>
            </a:r>
            <a:r>
              <a:rPr lang="zh-CN" altLang="zh-CN" sz="2400" dirty="0" smtClean="0"/>
              <a:t>处理</a:t>
            </a:r>
            <a:endParaRPr lang="en-US" altLang="zh-CN" sz="2400" dirty="0" smtClean="0"/>
          </a:p>
          <a:p>
            <a:r>
              <a:rPr lang="zh-CN" altLang="zh-CN" sz="2400" dirty="0" smtClean="0"/>
              <a:t>数据“浓缩”</a:t>
            </a:r>
            <a:endParaRPr lang="en-US" altLang="zh-CN" sz="2400" dirty="0" smtClean="0"/>
          </a:p>
          <a:p>
            <a:r>
              <a:rPr lang="zh-CN" altLang="zh-CN" sz="2400" dirty="0"/>
              <a:t>复杂的流式，分布式学习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25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文本简单处理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指仅将输入文本进行独立的处理分析，做出相应的修改后返回，不存在文本之间的</a:t>
            </a:r>
            <a:r>
              <a:rPr lang="zh-CN" altLang="zh-CN" sz="2400" dirty="0" smtClean="0"/>
              <a:t>交互作用</a:t>
            </a:r>
            <a:endParaRPr lang="en-US" altLang="zh-CN" sz="2400" dirty="0" smtClean="0"/>
          </a:p>
          <a:p>
            <a:r>
              <a:rPr lang="zh-CN" altLang="en-US" sz="2400" dirty="0" smtClean="0"/>
              <a:t>具体应用场景</a:t>
            </a:r>
            <a:endParaRPr lang="en-US" altLang="zh-CN" sz="2400" dirty="0" smtClean="0"/>
          </a:p>
          <a:p>
            <a:pPr lvl="1"/>
            <a:r>
              <a:rPr lang="zh-CN" altLang="zh-CN" sz="2000" dirty="0"/>
              <a:t>文本</a:t>
            </a:r>
            <a:r>
              <a:rPr lang="zh-CN" altLang="zh-CN" sz="2000" dirty="0" smtClean="0"/>
              <a:t>分类</a:t>
            </a:r>
            <a:endParaRPr lang="en-US" altLang="zh-CN" sz="2000" dirty="0" smtClean="0"/>
          </a:p>
          <a:p>
            <a:pPr lvl="1"/>
            <a:r>
              <a:rPr lang="zh-CN" altLang="zh-CN" sz="2000" dirty="0"/>
              <a:t>文本</a:t>
            </a:r>
            <a:r>
              <a:rPr lang="zh-CN" altLang="zh-CN" sz="2000" dirty="0" smtClean="0"/>
              <a:t>标注</a:t>
            </a:r>
            <a:endParaRPr lang="en-US" altLang="zh-CN" sz="2000" dirty="0" smtClean="0"/>
          </a:p>
          <a:p>
            <a:pPr lvl="1"/>
            <a:r>
              <a:rPr lang="zh-CN" altLang="zh-CN" sz="2000" dirty="0"/>
              <a:t>数据的格式化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7255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数据“浓缩”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将实时数据浓缩成更为精炼的数据以用于实时</a:t>
            </a:r>
            <a:r>
              <a:rPr lang="zh-CN" altLang="zh-CN" sz="2400" dirty="0" smtClean="0"/>
              <a:t>分析</a:t>
            </a:r>
            <a:endParaRPr lang="en-US" altLang="zh-CN" sz="2400" dirty="0" smtClean="0"/>
          </a:p>
          <a:p>
            <a:r>
              <a:rPr lang="zh-CN" altLang="zh-CN" sz="2400" dirty="0"/>
              <a:t>比如简单的示例程序</a:t>
            </a:r>
            <a:r>
              <a:rPr lang="en-US" altLang="zh-CN" sz="2400" dirty="0" err="1"/>
              <a:t>WordCount</a:t>
            </a:r>
            <a:r>
              <a:rPr lang="zh-CN" altLang="zh-CN" sz="2400" dirty="0"/>
              <a:t>就属于这一类操作</a:t>
            </a:r>
            <a:r>
              <a:rPr lang="en-US" altLang="zh-CN" sz="2400" dirty="0"/>
              <a:t>——</a:t>
            </a:r>
            <a:r>
              <a:rPr lang="zh-CN" altLang="zh-CN" sz="2400" dirty="0"/>
              <a:t>将海量数据进行某种形式的统计，返回更加丰富的统计信息，从而实现数据的</a:t>
            </a:r>
            <a:r>
              <a:rPr lang="zh-CN" altLang="zh-CN" sz="2400" dirty="0" smtClean="0"/>
              <a:t>精炼</a:t>
            </a:r>
            <a:endParaRPr lang="en-US" altLang="zh-CN" sz="2400" dirty="0" smtClean="0"/>
          </a:p>
          <a:p>
            <a:r>
              <a:rPr lang="zh-CN" altLang="en-US" sz="2400" dirty="0" smtClean="0"/>
              <a:t>具体应用场景</a:t>
            </a:r>
            <a:endParaRPr lang="en-US" altLang="zh-CN" sz="2400" dirty="0" smtClean="0"/>
          </a:p>
          <a:p>
            <a:pPr lvl="1"/>
            <a:r>
              <a:rPr lang="zh-CN" altLang="zh-CN" sz="2000" dirty="0"/>
              <a:t>网站流量</a:t>
            </a:r>
            <a:r>
              <a:rPr lang="zh-CN" altLang="zh-CN" sz="2000" dirty="0" smtClean="0"/>
              <a:t>统计</a:t>
            </a:r>
            <a:endParaRPr lang="en-US" altLang="zh-CN" sz="2000" dirty="0" smtClean="0"/>
          </a:p>
          <a:p>
            <a:pPr lvl="1"/>
            <a:r>
              <a:rPr lang="zh-CN" altLang="zh-CN" sz="2000" dirty="0"/>
              <a:t>舆情监测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0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复杂的</a:t>
            </a:r>
            <a:r>
              <a:rPr lang="zh-CN" altLang="zh-CN" dirty="0" smtClean="0"/>
              <a:t>流式</a:t>
            </a:r>
            <a:r>
              <a:rPr lang="en-US" altLang="zh-CN" dirty="0" smtClean="0"/>
              <a:t>/</a:t>
            </a:r>
            <a:r>
              <a:rPr lang="zh-CN" altLang="zh-CN" dirty="0" smtClean="0"/>
              <a:t>分布式</a:t>
            </a:r>
            <a:r>
              <a:rPr lang="zh-CN" altLang="zh-CN" dirty="0"/>
              <a:t>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000" dirty="0" smtClean="0"/>
              <a:t>随着</a:t>
            </a:r>
            <a:r>
              <a:rPr lang="zh-CN" altLang="zh-CN" sz="2000" dirty="0"/>
              <a:t>机器学习，深度学习的快速发展，数据量的不断扩张，单机机器学习越来越受到速度，内存等一系列瓶颈的</a:t>
            </a:r>
            <a:r>
              <a:rPr lang="zh-CN" altLang="zh-CN" sz="2000" dirty="0" smtClean="0"/>
              <a:t>限制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Spark</a:t>
            </a:r>
            <a:r>
              <a:rPr lang="zh-CN" altLang="zh-CN" sz="2000" dirty="0"/>
              <a:t>的分布式特点正迎合了这类问题。通过数据的不断流入，分布式训练模型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通过</a:t>
            </a:r>
            <a:r>
              <a:rPr lang="zh-CN" altLang="zh-CN" sz="2000" dirty="0"/>
              <a:t>数据并行和模型并行真正实现分布式机器学习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79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媒体数据实时</a:t>
            </a:r>
            <a:r>
              <a:rPr lang="zh-CN" altLang="zh-CN" dirty="0" smtClean="0"/>
              <a:t>分析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/>
              <a:t>流量</a:t>
            </a:r>
            <a:r>
              <a:rPr lang="zh-CN" altLang="zh-CN" dirty="0" smtClean="0"/>
              <a:t>统计</a:t>
            </a:r>
            <a:endParaRPr lang="en-US" altLang="zh-CN" dirty="0" smtClean="0"/>
          </a:p>
          <a:p>
            <a:pPr lvl="1"/>
            <a:r>
              <a:rPr lang="zh-CN" altLang="zh-CN" dirty="0"/>
              <a:t>数据暂存：</a:t>
            </a:r>
            <a:r>
              <a:rPr lang="en-US" altLang="zh-CN" dirty="0"/>
              <a:t>Kafka</a:t>
            </a:r>
            <a:r>
              <a:rPr lang="zh-CN" altLang="zh-CN" dirty="0"/>
              <a:t>作为分布式消息队列，既有非常优秀的吞吐量，又有较高的可靠性和扩展性，在这里采用</a:t>
            </a:r>
            <a:r>
              <a:rPr lang="en-US" altLang="zh-CN" dirty="0"/>
              <a:t>Kafka</a:t>
            </a:r>
            <a:r>
              <a:rPr lang="zh-CN" altLang="zh-CN" dirty="0"/>
              <a:t>作为日志传递中间件来接收日志，抓取客户端发送的流量日志，同时接受</a:t>
            </a:r>
            <a:r>
              <a:rPr lang="en-US" altLang="zh-CN" dirty="0"/>
              <a:t>Spark Streaming</a:t>
            </a:r>
            <a:r>
              <a:rPr lang="zh-CN" altLang="zh-CN" dirty="0"/>
              <a:t>的请求，将流量日志按序发送给</a:t>
            </a:r>
            <a:r>
              <a:rPr lang="en-US" altLang="zh-CN" dirty="0"/>
              <a:t>Spark Streaming</a:t>
            </a:r>
            <a:r>
              <a:rPr lang="zh-CN" altLang="zh-CN" dirty="0"/>
              <a:t>集群。</a:t>
            </a:r>
            <a:endParaRPr lang="zh-CN" altLang="zh-CN" sz="2200" dirty="0"/>
          </a:p>
          <a:p>
            <a:pPr lvl="1"/>
            <a:r>
              <a:rPr lang="zh-CN" altLang="zh-CN" dirty="0"/>
              <a:t>数据处理：将</a:t>
            </a:r>
            <a:r>
              <a:rPr lang="en-US" altLang="zh-CN" dirty="0"/>
              <a:t>Spark Streaming</a:t>
            </a:r>
            <a:r>
              <a:rPr lang="zh-CN" altLang="zh-CN" dirty="0"/>
              <a:t>集群与</a:t>
            </a:r>
            <a:r>
              <a:rPr lang="en-US" altLang="zh-CN" dirty="0"/>
              <a:t>Kafka</a:t>
            </a:r>
            <a:r>
              <a:rPr lang="zh-CN" altLang="zh-CN" dirty="0"/>
              <a:t>集群对接，</a:t>
            </a:r>
            <a:r>
              <a:rPr lang="en-US" altLang="zh-CN" dirty="0"/>
              <a:t>Spark Streaming</a:t>
            </a:r>
            <a:r>
              <a:rPr lang="zh-CN" altLang="zh-CN" dirty="0"/>
              <a:t>从</a:t>
            </a:r>
            <a:r>
              <a:rPr lang="en-US" altLang="zh-CN" dirty="0"/>
              <a:t>Kafka</a:t>
            </a:r>
            <a:r>
              <a:rPr lang="zh-CN" altLang="zh-CN" dirty="0"/>
              <a:t>集群中获取流量日志并进行处理。</a:t>
            </a:r>
            <a:r>
              <a:rPr lang="en-US" altLang="zh-CN" dirty="0"/>
              <a:t>Spark Streaming</a:t>
            </a:r>
            <a:r>
              <a:rPr lang="zh-CN" altLang="zh-CN" dirty="0"/>
              <a:t>会实时地从</a:t>
            </a:r>
            <a:r>
              <a:rPr lang="en-US" altLang="zh-CN" dirty="0"/>
              <a:t>Kafka</a:t>
            </a:r>
            <a:r>
              <a:rPr lang="zh-CN" altLang="zh-CN" dirty="0"/>
              <a:t>集群中获取数据并将其存储在内部的可用内存空间中。当每一个</a:t>
            </a:r>
            <a:r>
              <a:rPr lang="en-US" altLang="zh-CN" dirty="0"/>
              <a:t>batch</a:t>
            </a:r>
            <a:r>
              <a:rPr lang="zh-CN" altLang="zh-CN" dirty="0"/>
              <a:t>窗口到来时，便对这些数据进行处理。</a:t>
            </a:r>
            <a:r>
              <a:rPr lang="en-US" altLang="zh-CN" dirty="0"/>
              <a:t> </a:t>
            </a:r>
            <a:endParaRPr lang="zh-CN" altLang="zh-CN" sz="2200" dirty="0"/>
          </a:p>
          <a:p>
            <a:pPr lvl="1"/>
            <a:r>
              <a:rPr lang="zh-CN" altLang="zh-CN" dirty="0"/>
              <a:t>结果存储：为了便于前端展示和页面请求，处理得到的结果将写入到数据库中。</a:t>
            </a:r>
            <a:endParaRPr lang="zh-CN" altLang="en-US" dirty="0"/>
          </a:p>
        </p:txBody>
      </p:sp>
      <p:pic>
        <p:nvPicPr>
          <p:cNvPr id="4" name="图片 3" descr="https://www.ibm.com/developerworks/cn/analytics/blog/analyze-social-media-data-real-time/img00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503" y="1587061"/>
            <a:ext cx="5044023" cy="22986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53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关于用例图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153" y="394660"/>
            <a:ext cx="7521011" cy="611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7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0"/>
            <a:ext cx="7751926" cy="674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4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294</TotalTime>
  <Words>408</Words>
  <Application>Microsoft Office PowerPoint</Application>
  <PresentationFormat>宽屏</PresentationFormat>
  <Paragraphs>51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Gungsuh</vt:lpstr>
      <vt:lpstr>幼圆</vt:lpstr>
      <vt:lpstr>Arial</vt:lpstr>
      <vt:lpstr>Century Gothic</vt:lpstr>
      <vt:lpstr>Wingdings 3</vt:lpstr>
      <vt:lpstr>丝状</vt:lpstr>
      <vt:lpstr>Spark Streaming的分析与应用  </vt:lpstr>
      <vt:lpstr>目录</vt:lpstr>
      <vt:lpstr>新增业务需求</vt:lpstr>
      <vt:lpstr>文本简单处理</vt:lpstr>
      <vt:lpstr>数据“浓缩”</vt:lpstr>
      <vt:lpstr>复杂的流式/分布式学习</vt:lpstr>
      <vt:lpstr>具体应用场景</vt:lpstr>
      <vt:lpstr>关于用例图</vt:lpstr>
      <vt:lpstr>PowerPoint 演示文稿</vt:lpstr>
      <vt:lpstr>工作进度</vt:lpstr>
      <vt:lpstr>下一步工作计划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Streaming的分析与应用</dc:title>
  <dc:creator>Dell</dc:creator>
  <cp:lastModifiedBy>Dell</cp:lastModifiedBy>
  <cp:revision>37</cp:revision>
  <dcterms:created xsi:type="dcterms:W3CDTF">2017-04-07T02:28:03Z</dcterms:created>
  <dcterms:modified xsi:type="dcterms:W3CDTF">2017-04-07T07:25:39Z</dcterms:modified>
</cp:coreProperties>
</file>