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8" r:id="rId6"/>
    <p:sldId id="269" r:id="rId7"/>
    <p:sldId id="257" r:id="rId8"/>
    <p:sldId id="258" r:id="rId9"/>
    <p:sldId id="270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en-US" altLang="zh-CN" dirty="0" smtClean="0"/>
            <a:t>.</a:t>
          </a:r>
          <a:r>
            <a:rPr lang="zh-CN" altLang="en-US" dirty="0" smtClean="0"/>
            <a:t> 项目设计方案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下一步工作计划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软件计划书修订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06DAE184-6FF9-421E-B090-7CD17EBAC1A2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en-US" altLang="zh-CN" dirty="0" smtClean="0"/>
            <a:t>.</a:t>
          </a:r>
          <a:r>
            <a:rPr lang="zh-CN" altLang="en-US" dirty="0" smtClean="0"/>
            <a:t>软件配置管理说明</a:t>
          </a:r>
          <a:endParaRPr lang="zh-CN" altLang="en-US" dirty="0"/>
        </a:p>
      </dgm:t>
    </dgm:pt>
    <dgm:pt modelId="{F6F1C3E7-EA0D-4795-8769-CFC60CB866C7}" type="par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EE95E409-FBBC-413C-A2BB-D946FB9F1557}" type="sib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4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638E3746-0597-42A0-AE8A-6F8B98EB3CCA}" type="pres">
      <dgm:prSet presAssocID="{06DAE184-6FF9-421E-B090-7CD17EBAC1A2}" presName="parentLin" presStyleCnt="0"/>
      <dgm:spPr/>
    </dgm:pt>
    <dgm:pt modelId="{3CC58BF8-0C27-4D1A-925F-54F26D75CDC1}" type="pres">
      <dgm:prSet presAssocID="{06DAE184-6FF9-421E-B090-7CD17EBAC1A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DC63694-CCEE-4CAD-A7D8-A516EC79CCD4}" type="pres">
      <dgm:prSet presAssocID="{06DAE184-6FF9-421E-B090-7CD17EBAC1A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AD883-6D46-45D3-BB00-1CF9AFBD8115}" type="pres">
      <dgm:prSet presAssocID="{06DAE184-6FF9-421E-B090-7CD17EBAC1A2}" presName="negativeSpace" presStyleCnt="0"/>
      <dgm:spPr/>
    </dgm:pt>
    <dgm:pt modelId="{7428A365-5337-4B38-948A-4934B5E15D27}" type="pres">
      <dgm:prSet presAssocID="{06DAE184-6FF9-421E-B090-7CD17EBAC1A2}" presName="childText" presStyleLbl="conFgAcc1" presStyleIdx="2" presStyleCnt="4">
        <dgm:presLayoutVars>
          <dgm:bulletEnabled val="1"/>
        </dgm:presLayoutVars>
      </dgm:prSet>
      <dgm:spPr/>
    </dgm:pt>
    <dgm:pt modelId="{F5C4F153-E526-4CD0-A49E-9569D692482E}" type="pres">
      <dgm:prSet presAssocID="{EE95E409-FBBC-413C-A2BB-D946FB9F1557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3" presStyleCnt="4" custLinFactNeighborX="14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B2B875-9852-4A97-804D-F3C438A16F0D}" type="presOf" srcId="{BE9157C1-65CC-4D69-A436-877E4C80403F}" destId="{18893CF1-5A83-494C-A6B8-F018AC1AAEF7}" srcOrd="1" destOrd="0" presId="urn:microsoft.com/office/officeart/2005/8/layout/list1"/>
    <dgm:cxn modelId="{B383141B-3A9E-4770-BEFB-70DA590E5D59}" type="presOf" srcId="{0032B7ED-5ACC-458B-BEF5-74D28A7A3DE6}" destId="{0C298EA9-E32F-4B81-AC5C-239B618F76D1}" srcOrd="1" destOrd="0" presId="urn:microsoft.com/office/officeart/2005/8/layout/list1"/>
    <dgm:cxn modelId="{05BE6085-792A-4BA2-A9C4-A4EEE6323B4A}" type="presOf" srcId="{10F2CA0A-0DA6-465E-8201-0FD17C779606}" destId="{3BF5E798-EC9A-4514-8402-771A2F0854ED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58EB7827-AA34-4351-BB1B-9604E577D283}" type="presOf" srcId="{06DAE184-6FF9-421E-B090-7CD17EBAC1A2}" destId="{9DC63694-CCEE-4CAD-A7D8-A516EC79CCD4}" srcOrd="1" destOrd="0" presId="urn:microsoft.com/office/officeart/2005/8/layout/list1"/>
    <dgm:cxn modelId="{15693CAC-D3C6-4773-9B3B-17A4AB92AFB6}" srcId="{F9467B4E-0D0F-4F7A-B70F-C5813BA76CBC}" destId="{10F2CA0A-0DA6-465E-8201-0FD17C779606}" srcOrd="3" destOrd="0" parTransId="{F77F5748-056B-41C9-9D79-5990022EA3CC}" sibTransId="{6DE3A707-8E1A-4313-AC59-9812E822BEA0}"/>
    <dgm:cxn modelId="{559E8D93-EE75-4EDB-8974-F2864BAF3799}" srcId="{F9467B4E-0D0F-4F7A-B70F-C5813BA76CBC}" destId="{06DAE184-6FF9-421E-B090-7CD17EBAC1A2}" srcOrd="2" destOrd="0" parTransId="{F6F1C3E7-EA0D-4795-8769-CFC60CB866C7}" sibTransId="{EE95E409-FBBC-413C-A2BB-D946FB9F1557}"/>
    <dgm:cxn modelId="{45826AC3-CF0B-4EC0-903B-37976E3F318A}" type="presOf" srcId="{F9467B4E-0D0F-4F7A-B70F-C5813BA76CBC}" destId="{75793770-F05D-4D49-A45A-2DC757F4A001}" srcOrd="0" destOrd="0" presId="urn:microsoft.com/office/officeart/2005/8/layout/list1"/>
    <dgm:cxn modelId="{2A8C7082-BC3B-45BF-921F-066022BDA3F5}" type="presOf" srcId="{10F2CA0A-0DA6-465E-8201-0FD17C779606}" destId="{1C477078-8E47-4AF2-965A-B949C1967170}" srcOrd="0" destOrd="0" presId="urn:microsoft.com/office/officeart/2005/8/layout/list1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485EC8A3-F594-4A35-A873-DE8FCE59D0ED}" type="presOf" srcId="{0032B7ED-5ACC-458B-BEF5-74D28A7A3DE6}" destId="{EFB26B66-8638-460B-A26D-D69BA874927B}" srcOrd="0" destOrd="0" presId="urn:microsoft.com/office/officeart/2005/8/layout/list1"/>
    <dgm:cxn modelId="{8490C811-D93D-491F-8426-D4E8A453FEF1}" type="presOf" srcId="{BE9157C1-65CC-4D69-A436-877E4C80403F}" destId="{050206B0-28EC-4C71-9DDF-AD28CB5E29E0}" srcOrd="0" destOrd="0" presId="urn:microsoft.com/office/officeart/2005/8/layout/list1"/>
    <dgm:cxn modelId="{C9BC9584-125C-43E2-9B74-D2AD03B411C3}" type="presOf" srcId="{06DAE184-6FF9-421E-B090-7CD17EBAC1A2}" destId="{3CC58BF8-0C27-4D1A-925F-54F26D75CDC1}" srcOrd="0" destOrd="0" presId="urn:microsoft.com/office/officeart/2005/8/layout/list1"/>
    <dgm:cxn modelId="{48F9FBCE-12AA-4217-8651-A4BFC7890BBF}" type="presParOf" srcId="{75793770-F05D-4D49-A45A-2DC757F4A001}" destId="{02572721-650C-4176-BAB0-164B16C00DF4}" srcOrd="0" destOrd="0" presId="urn:microsoft.com/office/officeart/2005/8/layout/list1"/>
    <dgm:cxn modelId="{2BF2B173-5F5A-4B64-9192-7B6997A166EB}" type="presParOf" srcId="{02572721-650C-4176-BAB0-164B16C00DF4}" destId="{050206B0-28EC-4C71-9DDF-AD28CB5E29E0}" srcOrd="0" destOrd="0" presId="urn:microsoft.com/office/officeart/2005/8/layout/list1"/>
    <dgm:cxn modelId="{428C7C40-6A5A-4B46-8E77-E731E7AB5EBF}" type="presParOf" srcId="{02572721-650C-4176-BAB0-164B16C00DF4}" destId="{18893CF1-5A83-494C-A6B8-F018AC1AAEF7}" srcOrd="1" destOrd="0" presId="urn:microsoft.com/office/officeart/2005/8/layout/list1"/>
    <dgm:cxn modelId="{E6A125D1-EA8A-48C3-B339-FDFD2F64AD38}" type="presParOf" srcId="{75793770-F05D-4D49-A45A-2DC757F4A001}" destId="{2564BBF8-0142-40C2-95B7-12DDF7AEDFAD}" srcOrd="1" destOrd="0" presId="urn:microsoft.com/office/officeart/2005/8/layout/list1"/>
    <dgm:cxn modelId="{001E45CE-B08E-431B-8E6A-A1002359296D}" type="presParOf" srcId="{75793770-F05D-4D49-A45A-2DC757F4A001}" destId="{BF86A752-4FBF-4BA1-A891-70F746A422B8}" srcOrd="2" destOrd="0" presId="urn:microsoft.com/office/officeart/2005/8/layout/list1"/>
    <dgm:cxn modelId="{2A8E1C8F-2C8F-429D-B481-B4451DC708D4}" type="presParOf" srcId="{75793770-F05D-4D49-A45A-2DC757F4A001}" destId="{22C14121-B1F2-4094-A254-57BDA767B039}" srcOrd="3" destOrd="0" presId="urn:microsoft.com/office/officeart/2005/8/layout/list1"/>
    <dgm:cxn modelId="{F9F0C8ED-3422-4369-A037-6D010D727F7B}" type="presParOf" srcId="{75793770-F05D-4D49-A45A-2DC757F4A001}" destId="{5BFA32C8-C436-49CD-BEA5-954C1444D5B0}" srcOrd="4" destOrd="0" presId="urn:microsoft.com/office/officeart/2005/8/layout/list1"/>
    <dgm:cxn modelId="{7AE80341-D7F9-4DAE-AA39-5527FB546C24}" type="presParOf" srcId="{5BFA32C8-C436-49CD-BEA5-954C1444D5B0}" destId="{EFB26B66-8638-460B-A26D-D69BA874927B}" srcOrd="0" destOrd="0" presId="urn:microsoft.com/office/officeart/2005/8/layout/list1"/>
    <dgm:cxn modelId="{C6B1B219-2D32-4D17-9AFB-B14E030E1583}" type="presParOf" srcId="{5BFA32C8-C436-49CD-BEA5-954C1444D5B0}" destId="{0C298EA9-E32F-4B81-AC5C-239B618F76D1}" srcOrd="1" destOrd="0" presId="urn:microsoft.com/office/officeart/2005/8/layout/list1"/>
    <dgm:cxn modelId="{B3679603-37ED-4D8E-9C5D-4E0EE05971F3}" type="presParOf" srcId="{75793770-F05D-4D49-A45A-2DC757F4A001}" destId="{C04411F8-EC2B-40DD-BFB2-9A36E1380D03}" srcOrd="5" destOrd="0" presId="urn:microsoft.com/office/officeart/2005/8/layout/list1"/>
    <dgm:cxn modelId="{ABBD39A0-48BE-40DE-8C2B-CA5DFDDA1377}" type="presParOf" srcId="{75793770-F05D-4D49-A45A-2DC757F4A001}" destId="{45DC08EC-5F13-4F43-B11E-CABCF355A4D4}" srcOrd="6" destOrd="0" presId="urn:microsoft.com/office/officeart/2005/8/layout/list1"/>
    <dgm:cxn modelId="{F22CCD57-DC75-4875-9B88-4FD0B7BEC220}" type="presParOf" srcId="{75793770-F05D-4D49-A45A-2DC757F4A001}" destId="{A51B2EC1-9445-47CA-9596-950C30368327}" srcOrd="7" destOrd="0" presId="urn:microsoft.com/office/officeart/2005/8/layout/list1"/>
    <dgm:cxn modelId="{40106266-C02B-4B2F-964C-FA742FCA7640}" type="presParOf" srcId="{75793770-F05D-4D49-A45A-2DC757F4A001}" destId="{638E3746-0597-42A0-AE8A-6F8B98EB3CCA}" srcOrd="8" destOrd="0" presId="urn:microsoft.com/office/officeart/2005/8/layout/list1"/>
    <dgm:cxn modelId="{371FFB1E-CA5B-4F9E-A17C-2A0A7B61ED31}" type="presParOf" srcId="{638E3746-0597-42A0-AE8A-6F8B98EB3CCA}" destId="{3CC58BF8-0C27-4D1A-925F-54F26D75CDC1}" srcOrd="0" destOrd="0" presId="urn:microsoft.com/office/officeart/2005/8/layout/list1"/>
    <dgm:cxn modelId="{40A2F430-A7F9-4445-8525-F10557479969}" type="presParOf" srcId="{638E3746-0597-42A0-AE8A-6F8B98EB3CCA}" destId="{9DC63694-CCEE-4CAD-A7D8-A516EC79CCD4}" srcOrd="1" destOrd="0" presId="urn:microsoft.com/office/officeart/2005/8/layout/list1"/>
    <dgm:cxn modelId="{EB722BBE-B1E1-469C-8D61-5F7073CD557B}" type="presParOf" srcId="{75793770-F05D-4D49-A45A-2DC757F4A001}" destId="{10CAD883-6D46-45D3-BB00-1CF9AFBD8115}" srcOrd="9" destOrd="0" presId="urn:microsoft.com/office/officeart/2005/8/layout/list1"/>
    <dgm:cxn modelId="{92577B16-3182-47E1-8918-66586CA48184}" type="presParOf" srcId="{75793770-F05D-4D49-A45A-2DC757F4A001}" destId="{7428A365-5337-4B38-948A-4934B5E15D27}" srcOrd="10" destOrd="0" presId="urn:microsoft.com/office/officeart/2005/8/layout/list1"/>
    <dgm:cxn modelId="{FDFCAA6D-F666-45D2-A2F3-23D49A21A401}" type="presParOf" srcId="{75793770-F05D-4D49-A45A-2DC757F4A001}" destId="{F5C4F153-E526-4CD0-A49E-9569D692482E}" srcOrd="11" destOrd="0" presId="urn:microsoft.com/office/officeart/2005/8/layout/list1"/>
    <dgm:cxn modelId="{3AE85951-2492-441B-8ADA-7F1BDD7427F7}" type="presParOf" srcId="{75793770-F05D-4D49-A45A-2DC757F4A001}" destId="{6F0C17F6-BF10-4D63-B57D-7CBBC1CCBB54}" srcOrd="12" destOrd="0" presId="urn:microsoft.com/office/officeart/2005/8/layout/list1"/>
    <dgm:cxn modelId="{CE96EEA5-2EE0-4E3D-9CCC-90A98AB88AE6}" type="presParOf" srcId="{6F0C17F6-BF10-4D63-B57D-7CBBC1CCBB54}" destId="{1C477078-8E47-4AF2-965A-B949C1967170}" srcOrd="0" destOrd="0" presId="urn:microsoft.com/office/officeart/2005/8/layout/list1"/>
    <dgm:cxn modelId="{40B85BB6-C52C-4189-95FB-3C4426259EF2}" type="presParOf" srcId="{6F0C17F6-BF10-4D63-B57D-7CBBC1CCBB54}" destId="{3BF5E798-EC9A-4514-8402-771A2F0854ED}" srcOrd="1" destOrd="0" presId="urn:microsoft.com/office/officeart/2005/8/layout/list1"/>
    <dgm:cxn modelId="{7F4AE4D1-2166-4831-9F98-0883D0567798}" type="presParOf" srcId="{75793770-F05D-4D49-A45A-2DC757F4A001}" destId="{6232F5E4-A01B-45CD-9065-DED6DE7147E1}" srcOrd="13" destOrd="0" presId="urn:microsoft.com/office/officeart/2005/8/layout/list1"/>
    <dgm:cxn modelId="{9C95E9B5-F557-4B67-A2AD-15FF8E6138C8}" type="presParOf" srcId="{75793770-F05D-4D49-A45A-2DC757F4A001}" destId="{436A4A38-705D-4B79-B654-DC05C4262D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162A1-7145-42BF-888C-7153B98AC713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37C29-D7A1-42FB-8F98-A2B649060052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1CE70928-470B-4FF2-9595-332AD824ABB3}" type="parTrans" cxnId="{6DC69937-08B5-4251-8874-5A652EE425D7}">
      <dgm:prSet/>
      <dgm:spPr/>
      <dgm:t>
        <a:bodyPr/>
        <a:lstStyle/>
        <a:p>
          <a:endParaRPr lang="zh-CN" altLang="en-US"/>
        </a:p>
      </dgm:t>
    </dgm:pt>
    <dgm:pt modelId="{ECD61D1C-8D70-44AC-B3C7-9DA808DC4C94}" type="sibTrans" cxnId="{6DC69937-08B5-4251-8874-5A652EE425D7}">
      <dgm:prSet/>
      <dgm:spPr/>
      <dgm:t>
        <a:bodyPr/>
        <a:lstStyle/>
        <a:p>
          <a:endParaRPr lang="zh-CN" altLang="en-US"/>
        </a:p>
      </dgm:t>
    </dgm:pt>
    <dgm:pt modelId="{B9B8567D-FCF6-4C4E-9D91-566D393C4BD1}">
      <dgm:prSet phldrT="[文本]"/>
      <dgm:spPr/>
      <dgm:t>
        <a:bodyPr/>
        <a:lstStyle/>
        <a:p>
          <a:r>
            <a:rPr lang="zh-CN" b="1" dirty="0" smtClean="0"/>
            <a:t>数据的产生</a:t>
          </a:r>
          <a:endParaRPr lang="zh-CN" altLang="en-US" dirty="0"/>
        </a:p>
      </dgm:t>
    </dgm:pt>
    <dgm:pt modelId="{362327E9-F2AE-4E86-BA33-2B50D8B38063}" type="parTrans" cxnId="{2D52BB6D-8FFA-4BD7-9EFF-27AE502312BC}">
      <dgm:prSet/>
      <dgm:spPr/>
      <dgm:t>
        <a:bodyPr/>
        <a:lstStyle/>
        <a:p>
          <a:endParaRPr lang="zh-CN" altLang="en-US"/>
        </a:p>
      </dgm:t>
    </dgm:pt>
    <dgm:pt modelId="{88ABC926-A762-4833-B5FF-A2463D4EBD99}" type="sibTrans" cxnId="{2D52BB6D-8FFA-4BD7-9EFF-27AE502312BC}">
      <dgm:prSet/>
      <dgm:spPr/>
      <dgm:t>
        <a:bodyPr/>
        <a:lstStyle/>
        <a:p>
          <a:endParaRPr lang="zh-CN" altLang="en-US"/>
        </a:p>
      </dgm:t>
    </dgm:pt>
    <dgm:pt modelId="{CB621C39-2741-4987-9840-0BF15D808669}">
      <dgm:prSet phldrT="[文本]"/>
      <dgm:spPr/>
      <dgm:t>
        <a:bodyPr/>
        <a:lstStyle/>
        <a:p>
          <a:r>
            <a:rPr lang="zh-CN" b="1" dirty="0" smtClean="0"/>
            <a:t>文本预处理</a:t>
          </a:r>
          <a:endParaRPr lang="zh-CN" altLang="en-US" dirty="0"/>
        </a:p>
      </dgm:t>
    </dgm:pt>
    <dgm:pt modelId="{9111523B-8DE2-482A-BE0A-65E35DFAD2D0}" type="parTrans" cxnId="{B26A44E9-8ABB-4ECF-9708-2E9C147FAFEF}">
      <dgm:prSet/>
      <dgm:spPr/>
      <dgm:t>
        <a:bodyPr/>
        <a:lstStyle/>
        <a:p>
          <a:endParaRPr lang="zh-CN" altLang="en-US"/>
        </a:p>
      </dgm:t>
    </dgm:pt>
    <dgm:pt modelId="{66D0C7AF-406E-4E03-9394-F20ABC4A2B83}" type="sibTrans" cxnId="{B26A44E9-8ABB-4ECF-9708-2E9C147FAFEF}">
      <dgm:prSet/>
      <dgm:spPr/>
      <dgm:t>
        <a:bodyPr/>
        <a:lstStyle/>
        <a:p>
          <a:endParaRPr lang="zh-CN" altLang="en-US"/>
        </a:p>
      </dgm:t>
    </dgm:pt>
    <dgm:pt modelId="{AB85412B-C0DC-4CDB-8D42-4E79D2D98181}">
      <dgm:prSet phldrT="[文本]"/>
      <dgm:spPr/>
      <dgm:t>
        <a:bodyPr/>
        <a:lstStyle/>
        <a:p>
          <a:r>
            <a:rPr lang="zh-CN" b="1" dirty="0" smtClean="0"/>
            <a:t>文本的分类</a:t>
          </a:r>
          <a:endParaRPr lang="zh-CN" altLang="en-US" dirty="0"/>
        </a:p>
      </dgm:t>
    </dgm:pt>
    <dgm:pt modelId="{4DB74F04-56DF-4B5D-8944-33486CF5659D}" type="parTrans" cxnId="{19E46425-D1CA-40D0-A8F5-EC8E2FF78E47}">
      <dgm:prSet/>
      <dgm:spPr/>
      <dgm:t>
        <a:bodyPr/>
        <a:lstStyle/>
        <a:p>
          <a:endParaRPr lang="zh-CN" altLang="en-US"/>
        </a:p>
      </dgm:t>
    </dgm:pt>
    <dgm:pt modelId="{95CFCC5C-DE21-4793-87E4-5FFF7643E5CC}" type="sibTrans" cxnId="{19E46425-D1CA-40D0-A8F5-EC8E2FF78E47}">
      <dgm:prSet/>
      <dgm:spPr/>
      <dgm:t>
        <a:bodyPr/>
        <a:lstStyle/>
        <a:p>
          <a:endParaRPr lang="zh-CN" altLang="en-US"/>
        </a:p>
      </dgm:t>
    </dgm:pt>
    <dgm:pt modelId="{FE882A82-2292-4270-8EBA-32E477DFC568}">
      <dgm:prSet phldrT="[文本]"/>
      <dgm:spPr/>
      <dgm:t>
        <a:bodyPr/>
        <a:lstStyle/>
        <a:p>
          <a:r>
            <a:rPr lang="zh-CN" dirty="0" smtClean="0"/>
            <a:t>在</a:t>
          </a:r>
          <a:r>
            <a:rPr lang="en-US" dirty="0" smtClean="0"/>
            <a:t>spark</a:t>
          </a:r>
          <a:r>
            <a:rPr lang="zh-CN" dirty="0" smtClean="0"/>
            <a:t>的各个计算节点上，加载训练好的模型</a:t>
          </a:r>
          <a:endParaRPr lang="zh-CN" altLang="en-US" dirty="0"/>
        </a:p>
      </dgm:t>
    </dgm:pt>
    <dgm:pt modelId="{268E67FD-F831-4CC9-A054-46046FE90998}" type="parTrans" cxnId="{2AB00216-F40C-4A65-873A-5C6AD61A7637}">
      <dgm:prSet/>
      <dgm:spPr/>
      <dgm:t>
        <a:bodyPr/>
        <a:lstStyle/>
        <a:p>
          <a:endParaRPr lang="zh-CN" altLang="en-US"/>
        </a:p>
      </dgm:t>
    </dgm:pt>
    <dgm:pt modelId="{FB65E7E5-2D58-4E06-89EE-871F165E3A03}" type="sibTrans" cxnId="{2AB00216-F40C-4A65-873A-5C6AD61A7637}">
      <dgm:prSet/>
      <dgm:spPr/>
      <dgm:t>
        <a:bodyPr/>
        <a:lstStyle/>
        <a:p>
          <a:endParaRPr lang="zh-CN" altLang="en-US"/>
        </a:p>
      </dgm:t>
    </dgm:pt>
    <dgm:pt modelId="{95AC4505-66A4-45A7-B1C3-40321C886F1B}">
      <dgm:prSet phldrT="[文本]"/>
      <dgm:spPr/>
      <dgm:t>
        <a:bodyPr/>
        <a:lstStyle/>
        <a:p>
          <a:r>
            <a:rPr lang="zh-CN" dirty="0" smtClean="0"/>
            <a:t>使用</a:t>
          </a:r>
          <a:r>
            <a:rPr lang="en-US" dirty="0" smtClean="0"/>
            <a:t>python</a:t>
          </a:r>
          <a:r>
            <a:rPr lang="zh-CN" dirty="0" smtClean="0"/>
            <a:t>的</a:t>
          </a:r>
          <a:r>
            <a:rPr lang="en-US" dirty="0" err="1" smtClean="0"/>
            <a:t>sk</a:t>
          </a:r>
          <a:r>
            <a:rPr lang="en-US" dirty="0" smtClean="0"/>
            <a:t>-learn</a:t>
          </a:r>
          <a:r>
            <a:rPr lang="zh-CN" dirty="0" smtClean="0"/>
            <a:t>工具作为文本分类的模型训练工具</a:t>
          </a:r>
          <a:endParaRPr lang="zh-CN" altLang="en-US" dirty="0"/>
        </a:p>
      </dgm:t>
    </dgm:pt>
    <dgm:pt modelId="{7A4142E4-890D-45EC-AD92-3DA8A4C05BA2}" type="parTrans" cxnId="{3D2186F4-EA6B-41EB-B15D-F9D18F349651}">
      <dgm:prSet/>
      <dgm:spPr/>
      <dgm:t>
        <a:bodyPr/>
        <a:lstStyle/>
        <a:p>
          <a:endParaRPr lang="zh-CN" altLang="en-US"/>
        </a:p>
      </dgm:t>
    </dgm:pt>
    <dgm:pt modelId="{7B2B3329-2111-4A58-8934-B7AB6609F8B2}" type="sibTrans" cxnId="{3D2186F4-EA6B-41EB-B15D-F9D18F349651}">
      <dgm:prSet/>
      <dgm:spPr/>
      <dgm:t>
        <a:bodyPr/>
        <a:lstStyle/>
        <a:p>
          <a:endParaRPr lang="zh-CN" altLang="en-US"/>
        </a:p>
      </dgm:t>
    </dgm:pt>
    <dgm:pt modelId="{C7CE0245-A847-4E4C-A836-3A8D6E176536}">
      <dgm:prSet phldrT="[文本]"/>
      <dgm:spPr/>
      <dgm:t>
        <a:bodyPr/>
        <a:lstStyle/>
        <a:p>
          <a:r>
            <a:rPr lang="zh-CN" dirty="0" smtClean="0"/>
            <a:t>采用对同一批数据进行无限复制从而产生流式数据的解决办法</a:t>
          </a:r>
          <a:endParaRPr lang="zh-CN" altLang="en-US" dirty="0"/>
        </a:p>
      </dgm:t>
    </dgm:pt>
    <dgm:pt modelId="{03605614-5C1D-48B2-802E-8B6F6B275395}" type="parTrans" cxnId="{CE756369-A19B-4628-9FB7-D04A7FF7CDBC}">
      <dgm:prSet/>
      <dgm:spPr/>
      <dgm:t>
        <a:bodyPr/>
        <a:lstStyle/>
        <a:p>
          <a:endParaRPr lang="zh-CN" altLang="en-US"/>
        </a:p>
      </dgm:t>
    </dgm:pt>
    <dgm:pt modelId="{3600045B-25EE-4E13-A261-274CF141F1A0}" type="sibTrans" cxnId="{CE756369-A19B-4628-9FB7-D04A7FF7CDBC}">
      <dgm:prSet/>
      <dgm:spPr/>
      <dgm:t>
        <a:bodyPr/>
        <a:lstStyle/>
        <a:p>
          <a:endParaRPr lang="zh-CN" altLang="en-US"/>
        </a:p>
      </dgm:t>
    </dgm:pt>
    <dgm:pt modelId="{E94385DD-753A-4ECF-8C66-7348128BE8DA}">
      <dgm:prSet phldrT="[文本]"/>
      <dgm:spPr/>
      <dgm:t>
        <a:bodyPr/>
        <a:lstStyle/>
        <a:p>
          <a:r>
            <a:rPr lang="zh-CN" dirty="0" smtClean="0"/>
            <a:t>分词、去停用词</a:t>
          </a:r>
          <a:endParaRPr lang="zh-CN" altLang="en-US" dirty="0"/>
        </a:p>
      </dgm:t>
    </dgm:pt>
    <dgm:pt modelId="{CD716552-02F6-48DA-BE43-5B275263B345}" type="parTrans" cxnId="{B56185D1-4244-4C46-8392-62C136EAB96F}">
      <dgm:prSet/>
      <dgm:spPr/>
      <dgm:t>
        <a:bodyPr/>
        <a:lstStyle/>
        <a:p>
          <a:endParaRPr lang="zh-CN" altLang="en-US"/>
        </a:p>
      </dgm:t>
    </dgm:pt>
    <dgm:pt modelId="{F6075190-85EE-4DC9-B624-43DA9D48B144}" type="sibTrans" cxnId="{B56185D1-4244-4C46-8392-62C136EAB96F}">
      <dgm:prSet/>
      <dgm:spPr/>
      <dgm:t>
        <a:bodyPr/>
        <a:lstStyle/>
        <a:p>
          <a:endParaRPr lang="zh-CN" altLang="en-US"/>
        </a:p>
      </dgm:t>
    </dgm:pt>
    <dgm:pt modelId="{74634C45-7519-4599-830C-B87925062DE5}">
      <dgm:prSet phldrT="[文本]"/>
      <dgm:spPr/>
      <dgm:t>
        <a:bodyPr/>
        <a:lstStyle/>
        <a:p>
          <a:r>
            <a:rPr lang="zh-CN" dirty="0" smtClean="0"/>
            <a:t>将文本中的量词、人名等进行泛化处理</a:t>
          </a:r>
          <a:r>
            <a:rPr lang="zh-CN" altLang="en-US" dirty="0" smtClean="0"/>
            <a:t>：</a:t>
          </a:r>
          <a:r>
            <a:rPr lang="zh-CN" dirty="0" smtClean="0"/>
            <a:t>如将</a:t>
          </a:r>
          <a:r>
            <a:rPr lang="en-US" dirty="0" smtClean="0"/>
            <a:t>“</a:t>
          </a:r>
          <a:r>
            <a:rPr lang="zh-CN" dirty="0" smtClean="0"/>
            <a:t>张小明</a:t>
          </a:r>
          <a:r>
            <a:rPr lang="en-US" dirty="0" smtClean="0"/>
            <a:t>”</a:t>
          </a:r>
          <a:r>
            <a:rPr lang="zh-CN" dirty="0" smtClean="0"/>
            <a:t>泛化为</a:t>
          </a:r>
          <a:r>
            <a:rPr lang="en-US" dirty="0" smtClean="0"/>
            <a:t>“&lt;</a:t>
          </a:r>
          <a:r>
            <a:rPr lang="zh-CN" dirty="0" smtClean="0"/>
            <a:t>人名</a:t>
          </a:r>
          <a:r>
            <a:rPr lang="en-US" dirty="0" smtClean="0"/>
            <a:t>&gt;”</a:t>
          </a:r>
          <a:r>
            <a:rPr lang="zh-CN" dirty="0" smtClean="0"/>
            <a:t>，将</a:t>
          </a:r>
          <a:r>
            <a:rPr lang="en-US" dirty="0" smtClean="0"/>
            <a:t>“</a:t>
          </a:r>
          <a:r>
            <a:rPr lang="zh-CN" dirty="0" smtClean="0"/>
            <a:t>一百只</a:t>
          </a:r>
          <a:r>
            <a:rPr lang="en-US" dirty="0" smtClean="0"/>
            <a:t>”</a:t>
          </a:r>
          <a:r>
            <a:rPr lang="zh-CN" dirty="0" smtClean="0"/>
            <a:t>泛化为</a:t>
          </a:r>
          <a:r>
            <a:rPr lang="en-US" dirty="0" smtClean="0"/>
            <a:t>“&lt;</a:t>
          </a:r>
          <a:r>
            <a:rPr lang="zh-CN" dirty="0" smtClean="0"/>
            <a:t>量词</a:t>
          </a:r>
          <a:r>
            <a:rPr lang="en-US" dirty="0" smtClean="0"/>
            <a:t>&gt;”</a:t>
          </a:r>
          <a:r>
            <a:rPr lang="zh-CN" dirty="0" smtClean="0"/>
            <a:t>等</a:t>
          </a:r>
          <a:endParaRPr lang="zh-CN" altLang="en-US" dirty="0"/>
        </a:p>
      </dgm:t>
    </dgm:pt>
    <dgm:pt modelId="{E57787FA-1722-4979-8BBA-D7498D798B66}" type="parTrans" cxnId="{9CE1A18F-E308-44EF-BE4A-4B2750FC05B0}">
      <dgm:prSet/>
      <dgm:spPr/>
      <dgm:t>
        <a:bodyPr/>
        <a:lstStyle/>
        <a:p>
          <a:endParaRPr lang="zh-CN" altLang="en-US"/>
        </a:p>
      </dgm:t>
    </dgm:pt>
    <dgm:pt modelId="{6ED681FF-97AA-4827-BD2D-71EA561C8C85}" type="sibTrans" cxnId="{9CE1A18F-E308-44EF-BE4A-4B2750FC05B0}">
      <dgm:prSet/>
      <dgm:spPr/>
      <dgm:t>
        <a:bodyPr/>
        <a:lstStyle/>
        <a:p>
          <a:endParaRPr lang="zh-CN" altLang="en-US"/>
        </a:p>
      </dgm:t>
    </dgm:pt>
    <dgm:pt modelId="{7801928E-7949-4C9D-A9F1-2AEC1201A277}">
      <dgm:prSet phldrT="[文本]"/>
      <dgm:spPr/>
      <dgm:t>
        <a:bodyPr/>
        <a:lstStyle/>
        <a:p>
          <a:r>
            <a:rPr lang="zh-CN" dirty="0" smtClean="0"/>
            <a:t>对处理后的文本进行向量化，输入给训练好的模型，得出分类结果</a:t>
          </a:r>
          <a:endParaRPr lang="zh-CN" altLang="en-US" dirty="0"/>
        </a:p>
      </dgm:t>
    </dgm:pt>
    <dgm:pt modelId="{5ADD5D10-9CA8-47E3-90A8-99A034E642A2}" type="parTrans" cxnId="{A4046004-B35E-4FD4-B0BA-10AB20915E7B}">
      <dgm:prSet/>
      <dgm:spPr/>
      <dgm:t>
        <a:bodyPr/>
        <a:lstStyle/>
        <a:p>
          <a:endParaRPr lang="zh-CN" altLang="en-US"/>
        </a:p>
      </dgm:t>
    </dgm:pt>
    <dgm:pt modelId="{D49355E8-B38F-4A7C-AB2A-43FABE31E4F6}" type="sibTrans" cxnId="{A4046004-B35E-4FD4-B0BA-10AB20915E7B}">
      <dgm:prSet/>
      <dgm:spPr/>
      <dgm:t>
        <a:bodyPr/>
        <a:lstStyle/>
        <a:p>
          <a:endParaRPr lang="zh-CN" altLang="en-US"/>
        </a:p>
      </dgm:t>
    </dgm:pt>
    <dgm:pt modelId="{F6949692-9B60-4D2E-9B05-8D19DA07BCAB}">
      <dgm:prSet phldrT="[文本]"/>
      <dgm:spPr/>
      <dgm:t>
        <a:bodyPr/>
        <a:lstStyle/>
        <a:p>
          <a:r>
            <a:rPr lang="zh-CN" dirty="0" smtClean="0"/>
            <a:t>将分类结果与源数据进行拼接，返回。</a:t>
          </a:r>
          <a:endParaRPr lang="zh-CN" altLang="en-US" dirty="0"/>
        </a:p>
      </dgm:t>
    </dgm:pt>
    <dgm:pt modelId="{F78C7242-7B6F-44CD-ADA5-5DFA520B19C8}" type="parTrans" cxnId="{210F8F05-43FA-4690-A2D7-F099D93E71F7}">
      <dgm:prSet/>
      <dgm:spPr/>
      <dgm:t>
        <a:bodyPr/>
        <a:lstStyle/>
        <a:p>
          <a:endParaRPr lang="zh-CN" altLang="en-US"/>
        </a:p>
      </dgm:t>
    </dgm:pt>
    <dgm:pt modelId="{8CB37F96-C5AD-40AE-A278-42C1C3B8B31D}" type="sibTrans" cxnId="{210F8F05-43FA-4690-A2D7-F099D93E71F7}">
      <dgm:prSet/>
      <dgm:spPr/>
      <dgm:t>
        <a:bodyPr/>
        <a:lstStyle/>
        <a:p>
          <a:endParaRPr lang="zh-CN" altLang="en-US"/>
        </a:p>
      </dgm:t>
    </dgm:pt>
    <dgm:pt modelId="{D23C0A2E-D79E-471B-A377-5A0490F14679}">
      <dgm:prSet phldrT="[文本]"/>
      <dgm:spPr/>
      <dgm:t>
        <a:bodyPr/>
        <a:lstStyle/>
        <a:p>
          <a:r>
            <a:rPr lang="zh-CN" b="1" dirty="0" smtClean="0"/>
            <a:t>分类结果的导出</a:t>
          </a:r>
          <a:endParaRPr lang="zh-CN" altLang="en-US" dirty="0"/>
        </a:p>
      </dgm:t>
    </dgm:pt>
    <dgm:pt modelId="{B4F0BB47-BEFB-484D-BA8D-AFC8971C385A}" type="parTrans" cxnId="{2B88997E-7BB8-4ADA-B98C-5CEE96465A07}">
      <dgm:prSet/>
      <dgm:spPr/>
      <dgm:t>
        <a:bodyPr/>
        <a:lstStyle/>
        <a:p>
          <a:endParaRPr lang="zh-CN" altLang="en-US"/>
        </a:p>
      </dgm:t>
    </dgm:pt>
    <dgm:pt modelId="{A927C6B0-8690-430A-BF63-33E8DFC2687F}" type="sibTrans" cxnId="{2B88997E-7BB8-4ADA-B98C-5CEE96465A07}">
      <dgm:prSet/>
      <dgm:spPr/>
      <dgm:t>
        <a:bodyPr/>
        <a:lstStyle/>
        <a:p>
          <a:endParaRPr lang="zh-CN" altLang="en-US"/>
        </a:p>
      </dgm:t>
    </dgm:pt>
    <dgm:pt modelId="{A31AEDDA-DFF9-445E-8B7B-09C5D1275532}">
      <dgm:prSet phldrT="[文本]"/>
      <dgm:spPr/>
      <dgm:t>
        <a:bodyPr/>
        <a:lstStyle/>
        <a:p>
          <a:r>
            <a:rPr lang="zh-CN" dirty="0" smtClean="0"/>
            <a:t>从消息队列中读取分类结果，将各个字段写入</a:t>
          </a:r>
          <a:r>
            <a:rPr lang="en-US" dirty="0" err="1" smtClean="0"/>
            <a:t>mysql</a:t>
          </a:r>
          <a:r>
            <a:rPr lang="zh-CN" dirty="0" smtClean="0"/>
            <a:t>数据库</a:t>
          </a:r>
          <a:endParaRPr lang="zh-CN" altLang="en-US" dirty="0"/>
        </a:p>
      </dgm:t>
    </dgm:pt>
    <dgm:pt modelId="{E22FE373-081C-445F-8BB2-A11BE14989AF}" type="parTrans" cxnId="{9033FDD3-6DC3-4D14-A18E-8FF11623E652}">
      <dgm:prSet/>
      <dgm:spPr/>
      <dgm:t>
        <a:bodyPr/>
        <a:lstStyle/>
        <a:p>
          <a:endParaRPr lang="zh-CN" altLang="en-US"/>
        </a:p>
      </dgm:t>
    </dgm:pt>
    <dgm:pt modelId="{4FBEC9EA-EC94-4C1C-8EF0-85794BD931D6}" type="sibTrans" cxnId="{9033FDD3-6DC3-4D14-A18E-8FF11623E652}">
      <dgm:prSet/>
      <dgm:spPr/>
      <dgm:t>
        <a:bodyPr/>
        <a:lstStyle/>
        <a:p>
          <a:endParaRPr lang="zh-CN" altLang="en-US"/>
        </a:p>
      </dgm:t>
    </dgm:pt>
    <dgm:pt modelId="{751973D8-D82C-425C-AA47-833E724FDE21}" type="pres">
      <dgm:prSet presAssocID="{97B162A1-7145-42BF-888C-7153B98AC713}" presName="Name0" presStyleCnt="0">
        <dgm:presLayoutVars>
          <dgm:dir/>
          <dgm:animLvl val="lvl"/>
          <dgm:resizeHandles val="exact"/>
        </dgm:presLayoutVars>
      </dgm:prSet>
      <dgm:spPr/>
    </dgm:pt>
    <dgm:pt modelId="{8693FE9D-CA7E-4194-A38C-EACC9BD8A30B}" type="pres">
      <dgm:prSet presAssocID="{D3E37C29-D7A1-42FB-8F98-A2B649060052}" presName="composite" presStyleCnt="0"/>
      <dgm:spPr/>
    </dgm:pt>
    <dgm:pt modelId="{3228ED22-C3FF-4B6E-B08B-B17B05810270}" type="pres">
      <dgm:prSet presAssocID="{D3E37C29-D7A1-42FB-8F98-A2B64906005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B30E1FD-9660-4C52-AA06-43DAEFE65593}" type="pres">
      <dgm:prSet presAssocID="{D3E37C29-D7A1-42FB-8F98-A2B649060052}" presName="desTx" presStyleLbl="alignAccFollowNode1" presStyleIdx="0" presStyleCnt="5">
        <dgm:presLayoutVars>
          <dgm:bulletEnabled val="1"/>
        </dgm:presLayoutVars>
      </dgm:prSet>
      <dgm:spPr/>
    </dgm:pt>
    <dgm:pt modelId="{9DB4DC20-0236-4578-A98D-F07BF1EF03C6}" type="pres">
      <dgm:prSet presAssocID="{ECD61D1C-8D70-44AC-B3C7-9DA808DC4C94}" presName="space" presStyleCnt="0"/>
      <dgm:spPr/>
    </dgm:pt>
    <dgm:pt modelId="{74C17CCB-7022-45CA-9404-3B9310E5C67F}" type="pres">
      <dgm:prSet presAssocID="{B9B8567D-FCF6-4C4E-9D91-566D393C4BD1}" presName="composite" presStyleCnt="0"/>
      <dgm:spPr/>
    </dgm:pt>
    <dgm:pt modelId="{7B89B299-9991-4707-A9DD-64884D83015D}" type="pres">
      <dgm:prSet presAssocID="{B9B8567D-FCF6-4C4E-9D91-566D393C4BD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D3F1D6D-5928-48ED-B2C4-D9A7FFC5CEF5}" type="pres">
      <dgm:prSet presAssocID="{B9B8567D-FCF6-4C4E-9D91-566D393C4BD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EC0271-D948-4B8B-AF5B-A3381A89A89C}" type="pres">
      <dgm:prSet presAssocID="{88ABC926-A762-4833-B5FF-A2463D4EBD99}" presName="space" presStyleCnt="0"/>
      <dgm:spPr/>
    </dgm:pt>
    <dgm:pt modelId="{8DE60D95-6B46-4EF9-B483-0CE27F1E92EE}" type="pres">
      <dgm:prSet presAssocID="{CB621C39-2741-4987-9840-0BF15D808669}" presName="composite" presStyleCnt="0"/>
      <dgm:spPr/>
    </dgm:pt>
    <dgm:pt modelId="{13499383-FABD-46AF-B151-5A80B6C8C3C1}" type="pres">
      <dgm:prSet presAssocID="{CB621C39-2741-4987-9840-0BF15D80866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3797535-8F2C-4FF0-9773-F04D6FD0AD33}" type="pres">
      <dgm:prSet presAssocID="{CB621C39-2741-4987-9840-0BF15D808669}" presName="desTx" presStyleLbl="alignAccFollowNode1" presStyleIdx="2" presStyleCnt="5">
        <dgm:presLayoutVars>
          <dgm:bulletEnabled val="1"/>
        </dgm:presLayoutVars>
      </dgm:prSet>
      <dgm:spPr/>
    </dgm:pt>
    <dgm:pt modelId="{194B4F9A-B825-407C-85EB-057AD29B1BC0}" type="pres">
      <dgm:prSet presAssocID="{66D0C7AF-406E-4E03-9394-F20ABC4A2B83}" presName="space" presStyleCnt="0"/>
      <dgm:spPr/>
    </dgm:pt>
    <dgm:pt modelId="{77978E92-380A-4C02-B145-22390A3AE82D}" type="pres">
      <dgm:prSet presAssocID="{AB85412B-C0DC-4CDB-8D42-4E79D2D98181}" presName="composite" presStyleCnt="0"/>
      <dgm:spPr/>
    </dgm:pt>
    <dgm:pt modelId="{7FEC41CB-E703-4D91-981D-130000CE6D96}" type="pres">
      <dgm:prSet presAssocID="{AB85412B-C0DC-4CDB-8D42-4E79D2D9818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61B2E1F-DBB8-4147-907A-B21C37BDF7DC}" type="pres">
      <dgm:prSet presAssocID="{AB85412B-C0DC-4CDB-8D42-4E79D2D98181}" presName="desTx" presStyleLbl="alignAccFollowNode1" presStyleIdx="3" presStyleCnt="5">
        <dgm:presLayoutVars>
          <dgm:bulletEnabled val="1"/>
        </dgm:presLayoutVars>
      </dgm:prSet>
      <dgm:spPr/>
    </dgm:pt>
    <dgm:pt modelId="{D1C5CA6D-B1D9-4112-AE15-3E7652398DB7}" type="pres">
      <dgm:prSet presAssocID="{95CFCC5C-DE21-4793-87E4-5FFF7643E5CC}" presName="space" presStyleCnt="0"/>
      <dgm:spPr/>
    </dgm:pt>
    <dgm:pt modelId="{BF328986-B7BB-4191-848C-0F6F777326DC}" type="pres">
      <dgm:prSet presAssocID="{D23C0A2E-D79E-471B-A377-5A0490F14679}" presName="composite" presStyleCnt="0"/>
      <dgm:spPr/>
    </dgm:pt>
    <dgm:pt modelId="{11588020-7A7D-405E-A5E0-ED0C80FCB7D4}" type="pres">
      <dgm:prSet presAssocID="{D23C0A2E-D79E-471B-A377-5A0490F1467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2ABB6B5-DE0F-49E6-A834-449AA562483A}" type="pres">
      <dgm:prSet presAssocID="{D23C0A2E-D79E-471B-A377-5A0490F1467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AB00216-F40C-4A65-873A-5C6AD61A7637}" srcId="{AB85412B-C0DC-4CDB-8D42-4E79D2D98181}" destId="{FE882A82-2292-4270-8EBA-32E477DFC568}" srcOrd="0" destOrd="0" parTransId="{268E67FD-F831-4CC9-A054-46046FE90998}" sibTransId="{FB65E7E5-2D58-4E06-89EE-871F165E3A03}"/>
    <dgm:cxn modelId="{6A3000B3-257B-4711-80B4-8A60CBFBA8C3}" type="presOf" srcId="{D23C0A2E-D79E-471B-A377-5A0490F14679}" destId="{11588020-7A7D-405E-A5E0-ED0C80FCB7D4}" srcOrd="0" destOrd="0" presId="urn:microsoft.com/office/officeart/2005/8/layout/hList1"/>
    <dgm:cxn modelId="{18DF9F9C-00FE-46F9-9A33-FD722AEB7F3F}" type="presOf" srcId="{74634C45-7519-4599-830C-B87925062DE5}" destId="{B3797535-8F2C-4FF0-9773-F04D6FD0AD33}" srcOrd="0" destOrd="1" presId="urn:microsoft.com/office/officeart/2005/8/layout/hList1"/>
    <dgm:cxn modelId="{6DC69937-08B5-4251-8874-5A652EE425D7}" srcId="{97B162A1-7145-42BF-888C-7153B98AC713}" destId="{D3E37C29-D7A1-42FB-8F98-A2B649060052}" srcOrd="0" destOrd="0" parTransId="{1CE70928-470B-4FF2-9595-332AD824ABB3}" sibTransId="{ECD61D1C-8D70-44AC-B3C7-9DA808DC4C94}"/>
    <dgm:cxn modelId="{A4046004-B35E-4FD4-B0BA-10AB20915E7B}" srcId="{AB85412B-C0DC-4CDB-8D42-4E79D2D98181}" destId="{7801928E-7949-4C9D-A9F1-2AEC1201A277}" srcOrd="1" destOrd="0" parTransId="{5ADD5D10-9CA8-47E3-90A8-99A034E642A2}" sibTransId="{D49355E8-B38F-4A7C-AB2A-43FABE31E4F6}"/>
    <dgm:cxn modelId="{56C19EC9-E231-4F4F-B4E0-381ECC85F21C}" type="presOf" srcId="{95AC4505-66A4-45A7-B1C3-40321C886F1B}" destId="{2B30E1FD-9660-4C52-AA06-43DAEFE65593}" srcOrd="0" destOrd="0" presId="urn:microsoft.com/office/officeart/2005/8/layout/hList1"/>
    <dgm:cxn modelId="{3D2186F4-EA6B-41EB-B15D-F9D18F349651}" srcId="{D3E37C29-D7A1-42FB-8F98-A2B649060052}" destId="{95AC4505-66A4-45A7-B1C3-40321C886F1B}" srcOrd="0" destOrd="0" parTransId="{7A4142E4-890D-45EC-AD92-3DA8A4C05BA2}" sibTransId="{7B2B3329-2111-4A58-8934-B7AB6609F8B2}"/>
    <dgm:cxn modelId="{2B88997E-7BB8-4ADA-B98C-5CEE96465A07}" srcId="{97B162A1-7145-42BF-888C-7153B98AC713}" destId="{D23C0A2E-D79E-471B-A377-5A0490F14679}" srcOrd="4" destOrd="0" parTransId="{B4F0BB47-BEFB-484D-BA8D-AFC8971C385A}" sibTransId="{A927C6B0-8690-430A-BF63-33E8DFC2687F}"/>
    <dgm:cxn modelId="{9CE1A18F-E308-44EF-BE4A-4B2750FC05B0}" srcId="{CB621C39-2741-4987-9840-0BF15D808669}" destId="{74634C45-7519-4599-830C-B87925062DE5}" srcOrd="1" destOrd="0" parTransId="{E57787FA-1722-4979-8BBA-D7498D798B66}" sibTransId="{6ED681FF-97AA-4827-BD2D-71EA561C8C85}"/>
    <dgm:cxn modelId="{93CB65F7-FFA2-4FB3-9C64-2CD9598047AB}" type="presOf" srcId="{AB85412B-C0DC-4CDB-8D42-4E79D2D98181}" destId="{7FEC41CB-E703-4D91-981D-130000CE6D96}" srcOrd="0" destOrd="0" presId="urn:microsoft.com/office/officeart/2005/8/layout/hList1"/>
    <dgm:cxn modelId="{210F8F05-43FA-4690-A2D7-F099D93E71F7}" srcId="{AB85412B-C0DC-4CDB-8D42-4E79D2D98181}" destId="{F6949692-9B60-4D2E-9B05-8D19DA07BCAB}" srcOrd="2" destOrd="0" parTransId="{F78C7242-7B6F-44CD-ADA5-5DFA520B19C8}" sibTransId="{8CB37F96-C5AD-40AE-A278-42C1C3B8B31D}"/>
    <dgm:cxn modelId="{B61E5995-8D31-43E3-BC80-080430FE96DD}" type="presOf" srcId="{A31AEDDA-DFF9-445E-8B7B-09C5D1275532}" destId="{12ABB6B5-DE0F-49E6-A834-449AA562483A}" srcOrd="0" destOrd="0" presId="urn:microsoft.com/office/officeart/2005/8/layout/hList1"/>
    <dgm:cxn modelId="{163C67CD-AB26-4385-9BF7-0513640E6B4A}" type="presOf" srcId="{D3E37C29-D7A1-42FB-8F98-A2B649060052}" destId="{3228ED22-C3FF-4B6E-B08B-B17B05810270}" srcOrd="0" destOrd="0" presId="urn:microsoft.com/office/officeart/2005/8/layout/hList1"/>
    <dgm:cxn modelId="{C6072E3E-49A2-4DAE-BC2A-78DECE6B34FC}" type="presOf" srcId="{B9B8567D-FCF6-4C4E-9D91-566D393C4BD1}" destId="{7B89B299-9991-4707-A9DD-64884D83015D}" srcOrd="0" destOrd="0" presId="urn:microsoft.com/office/officeart/2005/8/layout/hList1"/>
    <dgm:cxn modelId="{017CB071-EA81-4121-BEC4-4165B1A5E8C4}" type="presOf" srcId="{C7CE0245-A847-4E4C-A836-3A8D6E176536}" destId="{7D3F1D6D-5928-48ED-B2C4-D9A7FFC5CEF5}" srcOrd="0" destOrd="0" presId="urn:microsoft.com/office/officeart/2005/8/layout/hList1"/>
    <dgm:cxn modelId="{4F6E1A34-73A6-4D42-8443-7EEC73567CFB}" type="presOf" srcId="{7801928E-7949-4C9D-A9F1-2AEC1201A277}" destId="{B61B2E1F-DBB8-4147-907A-B21C37BDF7DC}" srcOrd="0" destOrd="1" presId="urn:microsoft.com/office/officeart/2005/8/layout/hList1"/>
    <dgm:cxn modelId="{F79A7542-FE41-45FF-95E7-32E5391766CF}" type="presOf" srcId="{97B162A1-7145-42BF-888C-7153B98AC713}" destId="{751973D8-D82C-425C-AA47-833E724FDE21}" srcOrd="0" destOrd="0" presId="urn:microsoft.com/office/officeart/2005/8/layout/hList1"/>
    <dgm:cxn modelId="{5686D6B9-C320-4338-B79D-5F1AE4C69033}" type="presOf" srcId="{CB621C39-2741-4987-9840-0BF15D808669}" destId="{13499383-FABD-46AF-B151-5A80B6C8C3C1}" srcOrd="0" destOrd="0" presId="urn:microsoft.com/office/officeart/2005/8/layout/hList1"/>
    <dgm:cxn modelId="{19E46425-D1CA-40D0-A8F5-EC8E2FF78E47}" srcId="{97B162A1-7145-42BF-888C-7153B98AC713}" destId="{AB85412B-C0DC-4CDB-8D42-4E79D2D98181}" srcOrd="3" destOrd="0" parTransId="{4DB74F04-56DF-4B5D-8944-33486CF5659D}" sibTransId="{95CFCC5C-DE21-4793-87E4-5FFF7643E5CC}"/>
    <dgm:cxn modelId="{49609A35-C758-4D84-8F8A-5A36BA447BDE}" type="presOf" srcId="{FE882A82-2292-4270-8EBA-32E477DFC568}" destId="{B61B2E1F-DBB8-4147-907A-B21C37BDF7DC}" srcOrd="0" destOrd="0" presId="urn:microsoft.com/office/officeart/2005/8/layout/hList1"/>
    <dgm:cxn modelId="{B26A44E9-8ABB-4ECF-9708-2E9C147FAFEF}" srcId="{97B162A1-7145-42BF-888C-7153B98AC713}" destId="{CB621C39-2741-4987-9840-0BF15D808669}" srcOrd="2" destOrd="0" parTransId="{9111523B-8DE2-482A-BE0A-65E35DFAD2D0}" sibTransId="{66D0C7AF-406E-4E03-9394-F20ABC4A2B83}"/>
    <dgm:cxn modelId="{9033FDD3-6DC3-4D14-A18E-8FF11623E652}" srcId="{D23C0A2E-D79E-471B-A377-5A0490F14679}" destId="{A31AEDDA-DFF9-445E-8B7B-09C5D1275532}" srcOrd="0" destOrd="0" parTransId="{E22FE373-081C-445F-8BB2-A11BE14989AF}" sibTransId="{4FBEC9EA-EC94-4C1C-8EF0-85794BD931D6}"/>
    <dgm:cxn modelId="{2D52BB6D-8FFA-4BD7-9EFF-27AE502312BC}" srcId="{97B162A1-7145-42BF-888C-7153B98AC713}" destId="{B9B8567D-FCF6-4C4E-9D91-566D393C4BD1}" srcOrd="1" destOrd="0" parTransId="{362327E9-F2AE-4E86-BA33-2B50D8B38063}" sibTransId="{88ABC926-A762-4833-B5FF-A2463D4EBD99}"/>
    <dgm:cxn modelId="{B56185D1-4244-4C46-8392-62C136EAB96F}" srcId="{CB621C39-2741-4987-9840-0BF15D808669}" destId="{E94385DD-753A-4ECF-8C66-7348128BE8DA}" srcOrd="0" destOrd="0" parTransId="{CD716552-02F6-48DA-BE43-5B275263B345}" sibTransId="{F6075190-85EE-4DC9-B624-43DA9D48B144}"/>
    <dgm:cxn modelId="{CE756369-A19B-4628-9FB7-D04A7FF7CDBC}" srcId="{B9B8567D-FCF6-4C4E-9D91-566D393C4BD1}" destId="{C7CE0245-A847-4E4C-A836-3A8D6E176536}" srcOrd="0" destOrd="0" parTransId="{03605614-5C1D-48B2-802E-8B6F6B275395}" sibTransId="{3600045B-25EE-4E13-A261-274CF141F1A0}"/>
    <dgm:cxn modelId="{6732890D-A963-4A46-8D6E-9E3D14F7978F}" type="presOf" srcId="{E94385DD-753A-4ECF-8C66-7348128BE8DA}" destId="{B3797535-8F2C-4FF0-9773-F04D6FD0AD33}" srcOrd="0" destOrd="0" presId="urn:microsoft.com/office/officeart/2005/8/layout/hList1"/>
    <dgm:cxn modelId="{EDBAFAF5-F6CA-41E7-9A86-7FF343EDB4DB}" type="presOf" srcId="{F6949692-9B60-4D2E-9B05-8D19DA07BCAB}" destId="{B61B2E1F-DBB8-4147-907A-B21C37BDF7DC}" srcOrd="0" destOrd="2" presId="urn:microsoft.com/office/officeart/2005/8/layout/hList1"/>
    <dgm:cxn modelId="{94A78401-B403-449D-8CE2-B8CCD8FAA28D}" type="presParOf" srcId="{751973D8-D82C-425C-AA47-833E724FDE21}" destId="{8693FE9D-CA7E-4194-A38C-EACC9BD8A30B}" srcOrd="0" destOrd="0" presId="urn:microsoft.com/office/officeart/2005/8/layout/hList1"/>
    <dgm:cxn modelId="{BF689BE7-430C-462E-AD12-04C31497E581}" type="presParOf" srcId="{8693FE9D-CA7E-4194-A38C-EACC9BD8A30B}" destId="{3228ED22-C3FF-4B6E-B08B-B17B05810270}" srcOrd="0" destOrd="0" presId="urn:microsoft.com/office/officeart/2005/8/layout/hList1"/>
    <dgm:cxn modelId="{77A3F417-46F0-4812-91AF-C74D87445EC2}" type="presParOf" srcId="{8693FE9D-CA7E-4194-A38C-EACC9BD8A30B}" destId="{2B30E1FD-9660-4C52-AA06-43DAEFE65593}" srcOrd="1" destOrd="0" presId="urn:microsoft.com/office/officeart/2005/8/layout/hList1"/>
    <dgm:cxn modelId="{CB081191-510A-45DC-8DE1-37497677550F}" type="presParOf" srcId="{751973D8-D82C-425C-AA47-833E724FDE21}" destId="{9DB4DC20-0236-4578-A98D-F07BF1EF03C6}" srcOrd="1" destOrd="0" presId="urn:microsoft.com/office/officeart/2005/8/layout/hList1"/>
    <dgm:cxn modelId="{CE50470A-B6C8-4CD6-9EC6-AB58DAF016BC}" type="presParOf" srcId="{751973D8-D82C-425C-AA47-833E724FDE21}" destId="{74C17CCB-7022-45CA-9404-3B9310E5C67F}" srcOrd="2" destOrd="0" presId="urn:microsoft.com/office/officeart/2005/8/layout/hList1"/>
    <dgm:cxn modelId="{CCBCDFF7-A2BF-4ED4-BC1B-E0625B675ADB}" type="presParOf" srcId="{74C17CCB-7022-45CA-9404-3B9310E5C67F}" destId="{7B89B299-9991-4707-A9DD-64884D83015D}" srcOrd="0" destOrd="0" presId="urn:microsoft.com/office/officeart/2005/8/layout/hList1"/>
    <dgm:cxn modelId="{883A1D1C-B53B-4483-80F2-9D83415D82F8}" type="presParOf" srcId="{74C17CCB-7022-45CA-9404-3B9310E5C67F}" destId="{7D3F1D6D-5928-48ED-B2C4-D9A7FFC5CEF5}" srcOrd="1" destOrd="0" presId="urn:microsoft.com/office/officeart/2005/8/layout/hList1"/>
    <dgm:cxn modelId="{20DF36F3-B326-4148-93F9-B9EFCB6448D7}" type="presParOf" srcId="{751973D8-D82C-425C-AA47-833E724FDE21}" destId="{15EC0271-D948-4B8B-AF5B-A3381A89A89C}" srcOrd="3" destOrd="0" presId="urn:microsoft.com/office/officeart/2005/8/layout/hList1"/>
    <dgm:cxn modelId="{BD4907BD-91C4-4940-9C7D-E1B86ED75108}" type="presParOf" srcId="{751973D8-D82C-425C-AA47-833E724FDE21}" destId="{8DE60D95-6B46-4EF9-B483-0CE27F1E92EE}" srcOrd="4" destOrd="0" presId="urn:microsoft.com/office/officeart/2005/8/layout/hList1"/>
    <dgm:cxn modelId="{6AAC6193-9F98-49D6-B85A-851F34E1D0DA}" type="presParOf" srcId="{8DE60D95-6B46-4EF9-B483-0CE27F1E92EE}" destId="{13499383-FABD-46AF-B151-5A80B6C8C3C1}" srcOrd="0" destOrd="0" presId="urn:microsoft.com/office/officeart/2005/8/layout/hList1"/>
    <dgm:cxn modelId="{9D0EC807-B97C-46EB-9834-647B7062AC01}" type="presParOf" srcId="{8DE60D95-6B46-4EF9-B483-0CE27F1E92EE}" destId="{B3797535-8F2C-4FF0-9773-F04D6FD0AD33}" srcOrd="1" destOrd="0" presId="urn:microsoft.com/office/officeart/2005/8/layout/hList1"/>
    <dgm:cxn modelId="{07D6DC6F-580C-499B-A1BE-54A8B40F217C}" type="presParOf" srcId="{751973D8-D82C-425C-AA47-833E724FDE21}" destId="{194B4F9A-B825-407C-85EB-057AD29B1BC0}" srcOrd="5" destOrd="0" presId="urn:microsoft.com/office/officeart/2005/8/layout/hList1"/>
    <dgm:cxn modelId="{DF238677-35DB-43A2-BB7E-B11E6E447673}" type="presParOf" srcId="{751973D8-D82C-425C-AA47-833E724FDE21}" destId="{77978E92-380A-4C02-B145-22390A3AE82D}" srcOrd="6" destOrd="0" presId="urn:microsoft.com/office/officeart/2005/8/layout/hList1"/>
    <dgm:cxn modelId="{15FAD76D-A985-4DBD-805D-3F05EEE16A11}" type="presParOf" srcId="{77978E92-380A-4C02-B145-22390A3AE82D}" destId="{7FEC41CB-E703-4D91-981D-130000CE6D96}" srcOrd="0" destOrd="0" presId="urn:microsoft.com/office/officeart/2005/8/layout/hList1"/>
    <dgm:cxn modelId="{3EA36C49-E4CF-45F7-84FE-D2BF3994FFA8}" type="presParOf" srcId="{77978E92-380A-4C02-B145-22390A3AE82D}" destId="{B61B2E1F-DBB8-4147-907A-B21C37BDF7DC}" srcOrd="1" destOrd="0" presId="urn:microsoft.com/office/officeart/2005/8/layout/hList1"/>
    <dgm:cxn modelId="{B477EC60-81B0-45F4-BC11-1C926F724F87}" type="presParOf" srcId="{751973D8-D82C-425C-AA47-833E724FDE21}" destId="{D1C5CA6D-B1D9-4112-AE15-3E7652398DB7}" srcOrd="7" destOrd="0" presId="urn:microsoft.com/office/officeart/2005/8/layout/hList1"/>
    <dgm:cxn modelId="{622D96B3-CF61-40AD-8A88-67D69CF229E9}" type="presParOf" srcId="{751973D8-D82C-425C-AA47-833E724FDE21}" destId="{BF328986-B7BB-4191-848C-0F6F777326DC}" srcOrd="8" destOrd="0" presId="urn:microsoft.com/office/officeart/2005/8/layout/hList1"/>
    <dgm:cxn modelId="{83178B57-E0CE-4A0E-81A9-1F48109643C3}" type="presParOf" srcId="{BF328986-B7BB-4191-848C-0F6F777326DC}" destId="{11588020-7A7D-405E-A5E0-ED0C80FCB7D4}" srcOrd="0" destOrd="0" presId="urn:microsoft.com/office/officeart/2005/8/layout/hList1"/>
    <dgm:cxn modelId="{32FC45D0-76EF-41A7-93DA-E4B728F351F9}" type="presParOf" srcId="{BF328986-B7BB-4191-848C-0F6F777326DC}" destId="{12ABB6B5-DE0F-49E6-A834-449AA56248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35066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5770" y="4070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</a:t>
          </a:r>
          <a:r>
            <a:rPr lang="en-US" altLang="zh-CN" sz="2100" kern="1200" dirty="0" smtClean="0"/>
            <a:t>.</a:t>
          </a:r>
          <a:r>
            <a:rPr lang="zh-CN" altLang="en-US" sz="2100" kern="1200" dirty="0" smtClean="0"/>
            <a:t> 项目设计方案</a:t>
          </a:r>
          <a:endParaRPr lang="zh-CN" altLang="en-US" sz="2100" kern="1200" dirty="0"/>
        </a:p>
      </dsp:txBody>
      <dsp:txXfrm>
        <a:off x="476032" y="70966"/>
        <a:ext cx="6180256" cy="559396"/>
      </dsp:txXfrm>
    </dsp:sp>
    <dsp:sp modelId="{45DC08EC-5F13-4F43-B11E-CABCF355A4D4}">
      <dsp:nvSpPr>
        <dsp:cNvPr id="0" name=""/>
        <dsp:cNvSpPr/>
      </dsp:nvSpPr>
      <dsp:spPr>
        <a:xfrm>
          <a:off x="0" y="130322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98EA9-E32F-4B81-AC5C-239B618F76D1}">
      <dsp:nvSpPr>
        <dsp:cNvPr id="0" name=""/>
        <dsp:cNvSpPr/>
      </dsp:nvSpPr>
      <dsp:spPr>
        <a:xfrm>
          <a:off x="445770" y="99326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2.</a:t>
          </a:r>
          <a:r>
            <a:rPr lang="zh-CN" altLang="en-US" sz="2100" kern="1200" dirty="0" smtClean="0"/>
            <a:t>软件计划书修订</a:t>
          </a:r>
          <a:endParaRPr lang="zh-CN" altLang="en-US" sz="2100" kern="1200" dirty="0"/>
        </a:p>
      </dsp:txBody>
      <dsp:txXfrm>
        <a:off x="476032" y="1023526"/>
        <a:ext cx="6180256" cy="559396"/>
      </dsp:txXfrm>
    </dsp:sp>
    <dsp:sp modelId="{7428A365-5337-4B38-948A-4934B5E15D27}">
      <dsp:nvSpPr>
        <dsp:cNvPr id="0" name=""/>
        <dsp:cNvSpPr/>
      </dsp:nvSpPr>
      <dsp:spPr>
        <a:xfrm>
          <a:off x="0" y="225578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63694-CCEE-4CAD-A7D8-A516EC79CCD4}">
      <dsp:nvSpPr>
        <dsp:cNvPr id="0" name=""/>
        <dsp:cNvSpPr/>
      </dsp:nvSpPr>
      <dsp:spPr>
        <a:xfrm>
          <a:off x="445770" y="194582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3</a:t>
          </a:r>
          <a:r>
            <a:rPr lang="en-US" altLang="zh-CN" sz="2100" kern="1200" dirty="0" smtClean="0"/>
            <a:t>.</a:t>
          </a:r>
          <a:r>
            <a:rPr lang="zh-CN" altLang="en-US" sz="2100" kern="1200" dirty="0" smtClean="0"/>
            <a:t>软件配置管理说明</a:t>
          </a:r>
          <a:endParaRPr lang="zh-CN" altLang="en-US" sz="2100" kern="1200" dirty="0"/>
        </a:p>
      </dsp:txBody>
      <dsp:txXfrm>
        <a:off x="476032" y="1976086"/>
        <a:ext cx="6180256" cy="559396"/>
      </dsp:txXfrm>
    </dsp:sp>
    <dsp:sp modelId="{436A4A38-705D-4B79-B654-DC05C4262D51}">
      <dsp:nvSpPr>
        <dsp:cNvPr id="0" name=""/>
        <dsp:cNvSpPr/>
      </dsp:nvSpPr>
      <dsp:spPr>
        <a:xfrm>
          <a:off x="0" y="320834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52140" y="2898385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4.</a:t>
          </a:r>
          <a:r>
            <a:rPr lang="zh-CN" altLang="en-US" sz="2100" kern="1200" dirty="0" smtClean="0"/>
            <a:t>下一步工作计划</a:t>
          </a:r>
          <a:endParaRPr lang="zh-CN" altLang="en-US" sz="2100" kern="1200" dirty="0"/>
        </a:p>
      </dsp:txBody>
      <dsp:txXfrm>
        <a:off x="482402" y="2928647"/>
        <a:ext cx="618025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8ED22-C3FF-4B6E-B08B-B17B05810270}">
      <dsp:nvSpPr>
        <dsp:cNvPr id="0" name=""/>
        <dsp:cNvSpPr/>
      </dsp:nvSpPr>
      <dsp:spPr>
        <a:xfrm>
          <a:off x="4590" y="224308"/>
          <a:ext cx="175952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模型训练</a:t>
          </a:r>
          <a:endParaRPr lang="zh-CN" altLang="en-US" sz="1700" kern="1200" dirty="0"/>
        </a:p>
      </dsp:txBody>
      <dsp:txXfrm>
        <a:off x="4590" y="224308"/>
        <a:ext cx="1759524" cy="489600"/>
      </dsp:txXfrm>
    </dsp:sp>
    <dsp:sp modelId="{2B30E1FD-9660-4C52-AA06-43DAEFE65593}">
      <dsp:nvSpPr>
        <dsp:cNvPr id="0" name=""/>
        <dsp:cNvSpPr/>
      </dsp:nvSpPr>
      <dsp:spPr>
        <a:xfrm>
          <a:off x="4590" y="713908"/>
          <a:ext cx="1759524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使用</a:t>
          </a:r>
          <a:r>
            <a:rPr lang="en-US" sz="1700" kern="1200" dirty="0" smtClean="0"/>
            <a:t>python</a:t>
          </a:r>
          <a:r>
            <a:rPr lang="zh-CN" sz="1700" kern="1200" dirty="0" smtClean="0"/>
            <a:t>的</a:t>
          </a:r>
          <a:r>
            <a:rPr lang="en-US" sz="1700" kern="1200" dirty="0" err="1" smtClean="0"/>
            <a:t>sk</a:t>
          </a:r>
          <a:r>
            <a:rPr lang="en-US" sz="1700" kern="1200" dirty="0" smtClean="0"/>
            <a:t>-learn</a:t>
          </a:r>
          <a:r>
            <a:rPr lang="zh-CN" sz="1700" kern="1200" dirty="0" smtClean="0"/>
            <a:t>工具作为文本分类的模型训练工具</a:t>
          </a:r>
          <a:endParaRPr lang="zh-CN" altLang="en-US" sz="1700" kern="1200" dirty="0"/>
        </a:p>
      </dsp:txBody>
      <dsp:txXfrm>
        <a:off x="4590" y="713908"/>
        <a:ext cx="1759524" cy="3412378"/>
      </dsp:txXfrm>
    </dsp:sp>
    <dsp:sp modelId="{7B89B299-9991-4707-A9DD-64884D83015D}">
      <dsp:nvSpPr>
        <dsp:cNvPr id="0" name=""/>
        <dsp:cNvSpPr/>
      </dsp:nvSpPr>
      <dsp:spPr>
        <a:xfrm>
          <a:off x="2010448" y="224308"/>
          <a:ext cx="175952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 smtClean="0"/>
            <a:t>数据的产生</a:t>
          </a:r>
          <a:endParaRPr lang="zh-CN" altLang="en-US" sz="1700" kern="1200" dirty="0"/>
        </a:p>
      </dsp:txBody>
      <dsp:txXfrm>
        <a:off x="2010448" y="224308"/>
        <a:ext cx="1759524" cy="489600"/>
      </dsp:txXfrm>
    </dsp:sp>
    <dsp:sp modelId="{7D3F1D6D-5928-48ED-B2C4-D9A7FFC5CEF5}">
      <dsp:nvSpPr>
        <dsp:cNvPr id="0" name=""/>
        <dsp:cNvSpPr/>
      </dsp:nvSpPr>
      <dsp:spPr>
        <a:xfrm>
          <a:off x="2010448" y="713908"/>
          <a:ext cx="1759524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采用对同一批数据进行无限复制从而产生流式数据的解决办法</a:t>
          </a:r>
          <a:endParaRPr lang="zh-CN" altLang="en-US" sz="1700" kern="1200" dirty="0"/>
        </a:p>
      </dsp:txBody>
      <dsp:txXfrm>
        <a:off x="2010448" y="713908"/>
        <a:ext cx="1759524" cy="3412378"/>
      </dsp:txXfrm>
    </dsp:sp>
    <dsp:sp modelId="{13499383-FABD-46AF-B151-5A80B6C8C3C1}">
      <dsp:nvSpPr>
        <dsp:cNvPr id="0" name=""/>
        <dsp:cNvSpPr/>
      </dsp:nvSpPr>
      <dsp:spPr>
        <a:xfrm>
          <a:off x="4016306" y="224308"/>
          <a:ext cx="175952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 smtClean="0"/>
            <a:t>文本预处理</a:t>
          </a:r>
          <a:endParaRPr lang="zh-CN" altLang="en-US" sz="1700" kern="1200" dirty="0"/>
        </a:p>
      </dsp:txBody>
      <dsp:txXfrm>
        <a:off x="4016306" y="224308"/>
        <a:ext cx="1759524" cy="489600"/>
      </dsp:txXfrm>
    </dsp:sp>
    <dsp:sp modelId="{B3797535-8F2C-4FF0-9773-F04D6FD0AD33}">
      <dsp:nvSpPr>
        <dsp:cNvPr id="0" name=""/>
        <dsp:cNvSpPr/>
      </dsp:nvSpPr>
      <dsp:spPr>
        <a:xfrm>
          <a:off x="4016306" y="713908"/>
          <a:ext cx="1759524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分词、去停用词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将文本中的量词、人名等进行泛化处理</a:t>
          </a:r>
          <a:r>
            <a:rPr lang="zh-CN" altLang="en-US" sz="1700" kern="1200" dirty="0" smtClean="0"/>
            <a:t>：</a:t>
          </a:r>
          <a:r>
            <a:rPr lang="zh-CN" sz="1700" kern="1200" dirty="0" smtClean="0"/>
            <a:t>如将</a:t>
          </a:r>
          <a:r>
            <a:rPr lang="en-US" sz="1700" kern="1200" dirty="0" smtClean="0"/>
            <a:t>“</a:t>
          </a:r>
          <a:r>
            <a:rPr lang="zh-CN" sz="1700" kern="1200" dirty="0" smtClean="0"/>
            <a:t>张小明</a:t>
          </a:r>
          <a:r>
            <a:rPr lang="en-US" sz="1700" kern="1200" dirty="0" smtClean="0"/>
            <a:t>”</a:t>
          </a:r>
          <a:r>
            <a:rPr lang="zh-CN" sz="1700" kern="1200" dirty="0" smtClean="0"/>
            <a:t>泛化为</a:t>
          </a:r>
          <a:r>
            <a:rPr lang="en-US" sz="1700" kern="1200" dirty="0" smtClean="0"/>
            <a:t>“&lt;</a:t>
          </a:r>
          <a:r>
            <a:rPr lang="zh-CN" sz="1700" kern="1200" dirty="0" smtClean="0"/>
            <a:t>人名</a:t>
          </a:r>
          <a:r>
            <a:rPr lang="en-US" sz="1700" kern="1200" dirty="0" smtClean="0"/>
            <a:t>&gt;”</a:t>
          </a:r>
          <a:r>
            <a:rPr lang="zh-CN" sz="1700" kern="1200" dirty="0" smtClean="0"/>
            <a:t>，将</a:t>
          </a:r>
          <a:r>
            <a:rPr lang="en-US" sz="1700" kern="1200" dirty="0" smtClean="0"/>
            <a:t>“</a:t>
          </a:r>
          <a:r>
            <a:rPr lang="zh-CN" sz="1700" kern="1200" dirty="0" smtClean="0"/>
            <a:t>一百只</a:t>
          </a:r>
          <a:r>
            <a:rPr lang="en-US" sz="1700" kern="1200" dirty="0" smtClean="0"/>
            <a:t>”</a:t>
          </a:r>
          <a:r>
            <a:rPr lang="zh-CN" sz="1700" kern="1200" dirty="0" smtClean="0"/>
            <a:t>泛化为</a:t>
          </a:r>
          <a:r>
            <a:rPr lang="en-US" sz="1700" kern="1200" dirty="0" smtClean="0"/>
            <a:t>“&lt;</a:t>
          </a:r>
          <a:r>
            <a:rPr lang="zh-CN" sz="1700" kern="1200" dirty="0" smtClean="0"/>
            <a:t>量词</a:t>
          </a:r>
          <a:r>
            <a:rPr lang="en-US" sz="1700" kern="1200" dirty="0" smtClean="0"/>
            <a:t>&gt;”</a:t>
          </a:r>
          <a:r>
            <a:rPr lang="zh-CN" sz="1700" kern="1200" dirty="0" smtClean="0"/>
            <a:t>等</a:t>
          </a:r>
          <a:endParaRPr lang="zh-CN" altLang="en-US" sz="1700" kern="1200" dirty="0"/>
        </a:p>
      </dsp:txBody>
      <dsp:txXfrm>
        <a:off x="4016306" y="713908"/>
        <a:ext cx="1759524" cy="3412378"/>
      </dsp:txXfrm>
    </dsp:sp>
    <dsp:sp modelId="{7FEC41CB-E703-4D91-981D-130000CE6D96}">
      <dsp:nvSpPr>
        <dsp:cNvPr id="0" name=""/>
        <dsp:cNvSpPr/>
      </dsp:nvSpPr>
      <dsp:spPr>
        <a:xfrm>
          <a:off x="6022164" y="224308"/>
          <a:ext cx="175952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 smtClean="0"/>
            <a:t>文本的分类</a:t>
          </a:r>
          <a:endParaRPr lang="zh-CN" altLang="en-US" sz="1700" kern="1200" dirty="0"/>
        </a:p>
      </dsp:txBody>
      <dsp:txXfrm>
        <a:off x="6022164" y="224308"/>
        <a:ext cx="1759524" cy="489600"/>
      </dsp:txXfrm>
    </dsp:sp>
    <dsp:sp modelId="{B61B2E1F-DBB8-4147-907A-B21C37BDF7DC}">
      <dsp:nvSpPr>
        <dsp:cNvPr id="0" name=""/>
        <dsp:cNvSpPr/>
      </dsp:nvSpPr>
      <dsp:spPr>
        <a:xfrm>
          <a:off x="6022164" y="713908"/>
          <a:ext cx="1759524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在</a:t>
          </a:r>
          <a:r>
            <a:rPr lang="en-US" sz="1700" kern="1200" dirty="0" smtClean="0"/>
            <a:t>spark</a:t>
          </a:r>
          <a:r>
            <a:rPr lang="zh-CN" sz="1700" kern="1200" dirty="0" smtClean="0"/>
            <a:t>的各个计算节点上，加载训练好的模型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对处理后的文本进行向量化，输入给训练好的模型，得出分类结果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将分类结果与源数据进行拼接，返回。</a:t>
          </a:r>
          <a:endParaRPr lang="zh-CN" altLang="en-US" sz="1700" kern="1200" dirty="0"/>
        </a:p>
      </dsp:txBody>
      <dsp:txXfrm>
        <a:off x="6022164" y="713908"/>
        <a:ext cx="1759524" cy="3412378"/>
      </dsp:txXfrm>
    </dsp:sp>
    <dsp:sp modelId="{11588020-7A7D-405E-A5E0-ED0C80FCB7D4}">
      <dsp:nvSpPr>
        <dsp:cNvPr id="0" name=""/>
        <dsp:cNvSpPr/>
      </dsp:nvSpPr>
      <dsp:spPr>
        <a:xfrm>
          <a:off x="8028023" y="224308"/>
          <a:ext cx="175952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 smtClean="0"/>
            <a:t>分类结果的导出</a:t>
          </a:r>
          <a:endParaRPr lang="zh-CN" altLang="en-US" sz="1700" kern="1200" dirty="0"/>
        </a:p>
      </dsp:txBody>
      <dsp:txXfrm>
        <a:off x="8028023" y="224308"/>
        <a:ext cx="1759524" cy="489600"/>
      </dsp:txXfrm>
    </dsp:sp>
    <dsp:sp modelId="{12ABB6B5-DE0F-49E6-A834-449AA562483A}">
      <dsp:nvSpPr>
        <dsp:cNvPr id="0" name=""/>
        <dsp:cNvSpPr/>
      </dsp:nvSpPr>
      <dsp:spPr>
        <a:xfrm>
          <a:off x="8028023" y="713908"/>
          <a:ext cx="1759524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从消息队列中读取分类结果，将各个字段写入</a:t>
          </a:r>
          <a:r>
            <a:rPr lang="en-US" sz="1700" kern="1200" dirty="0" err="1" smtClean="0"/>
            <a:t>mysql</a:t>
          </a:r>
          <a:r>
            <a:rPr lang="zh-CN" sz="1700" kern="1200" dirty="0" smtClean="0"/>
            <a:t>数据库</a:t>
          </a:r>
          <a:endParaRPr lang="zh-CN" altLang="en-US" sz="1700" kern="1200" dirty="0"/>
        </a:p>
      </dsp:txBody>
      <dsp:txXfrm>
        <a:off x="8028023" y="713908"/>
        <a:ext cx="1759524" cy="3412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8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8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9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1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B149-BEEC-4156-A0DE-15786DBD2A1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1946" y="1907626"/>
            <a:ext cx="9038897" cy="22860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Spark Streaming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的分析与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应用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95920" y="3258207"/>
            <a:ext cx="8730948" cy="31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89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9" y="1387843"/>
            <a:ext cx="10573406" cy="5312107"/>
          </a:xfrm>
        </p:spPr>
      </p:pic>
    </p:spTree>
    <p:extLst>
      <p:ext uri="{BB962C8B-B14F-4D97-AF65-F5344CB8AC3E}">
        <p14:creationId xmlns:p14="http://schemas.microsoft.com/office/powerpoint/2010/main" val="4855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5366" y="2364828"/>
            <a:ext cx="3552496" cy="12507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THANKS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43503" y="3363310"/>
            <a:ext cx="7556938" cy="21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4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754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114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2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574" y="411276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项目设计方案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9515" y="1692166"/>
            <a:ext cx="8915400" cy="42190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工作目标</a:t>
            </a:r>
            <a:endParaRPr lang="en-US" altLang="zh-CN" sz="2400" dirty="0" smtClean="0"/>
          </a:p>
          <a:p>
            <a:pPr lvl="1"/>
            <a:r>
              <a:rPr lang="zh-CN" altLang="zh-CN" sz="2200" dirty="0" smtClean="0"/>
              <a:t>基于</a:t>
            </a:r>
            <a:r>
              <a:rPr lang="en-US" altLang="zh-CN" sz="2200" dirty="0"/>
              <a:t>Spark Streaming</a:t>
            </a:r>
            <a:r>
              <a:rPr lang="zh-CN" altLang="zh-CN" sz="2200" dirty="0"/>
              <a:t>框架，基于机器学习、自然语言处理等技术实现指定主题短文本的自动识别功能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本</a:t>
            </a:r>
            <a:r>
              <a:rPr lang="zh-CN" altLang="zh-CN" sz="2200" dirty="0"/>
              <a:t>软件产品是一项独立的软件，用户根据软件提供的调用命令实现各种指定功能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400" dirty="0" smtClean="0"/>
              <a:t>技术难点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存在一些诸如分布式模型调用等方面的工程</a:t>
            </a:r>
            <a:r>
              <a:rPr lang="zh-CN" altLang="zh-CN" sz="2400" dirty="0" smtClean="0"/>
              <a:t>问题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91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04999"/>
            <a:ext cx="8663654" cy="4527331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数据生产模块读取一批固定的，未标注的短文本集合，将其不断发送至</a:t>
            </a:r>
            <a:r>
              <a:rPr lang="en-US" altLang="zh-CN" sz="2000" dirty="0" err="1"/>
              <a:t>kafka</a:t>
            </a:r>
            <a:r>
              <a:rPr lang="zh-CN" altLang="zh-CN" sz="2000" dirty="0" smtClean="0"/>
              <a:t>的指定</a:t>
            </a:r>
            <a:r>
              <a:rPr lang="en-US" altLang="zh-CN" sz="2000" dirty="0"/>
              <a:t>topic</a:t>
            </a:r>
            <a:endParaRPr lang="en-US" altLang="zh-CN" sz="2000" dirty="0" smtClean="0"/>
          </a:p>
          <a:p>
            <a:r>
              <a:rPr lang="zh-CN" altLang="zh-CN" sz="2000" dirty="0"/>
              <a:t>基于</a:t>
            </a:r>
            <a:r>
              <a:rPr lang="en-US" altLang="zh-CN" sz="2000" dirty="0"/>
              <a:t>Spark Streaming</a:t>
            </a:r>
            <a:r>
              <a:rPr lang="zh-CN" altLang="zh-CN" sz="2000" dirty="0"/>
              <a:t>的短文本分类主系统从</a:t>
            </a:r>
            <a:r>
              <a:rPr lang="en-US" altLang="zh-CN" sz="2000" dirty="0" err="1"/>
              <a:t>kafka</a:t>
            </a:r>
            <a:r>
              <a:rPr lang="zh-CN" altLang="zh-CN" sz="2000" dirty="0"/>
              <a:t>的上述</a:t>
            </a:r>
            <a:r>
              <a:rPr lang="en-US" altLang="zh-CN" sz="2000" dirty="0"/>
              <a:t>topic</a:t>
            </a:r>
            <a:r>
              <a:rPr lang="zh-CN" altLang="zh-CN" sz="2000" dirty="0"/>
              <a:t>中不断获取实时流</a:t>
            </a:r>
            <a:r>
              <a:rPr lang="zh-CN" altLang="zh-CN" sz="2000" dirty="0" smtClean="0"/>
              <a:t>数据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根据</a:t>
            </a:r>
            <a:r>
              <a:rPr lang="zh-CN" altLang="zh-CN" sz="1800" dirty="0"/>
              <a:t>用户信息等字段可以对短文本进行初步的</a:t>
            </a:r>
            <a:r>
              <a:rPr lang="zh-CN" altLang="zh-CN" sz="1800" dirty="0" smtClean="0"/>
              <a:t>过滤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调用</a:t>
            </a:r>
            <a:r>
              <a:rPr lang="zh-CN" altLang="zh-CN" sz="1800" dirty="0"/>
              <a:t>分类模型对短文本流进行</a:t>
            </a:r>
            <a:r>
              <a:rPr lang="zh-CN" altLang="zh-CN" sz="1800" dirty="0" smtClean="0"/>
              <a:t>分类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打分</a:t>
            </a:r>
            <a:r>
              <a:rPr lang="zh-CN" altLang="zh-CN" sz="1800" dirty="0"/>
              <a:t>类标签后存入</a:t>
            </a:r>
            <a:r>
              <a:rPr lang="en-US" altLang="zh-CN" sz="1800" dirty="0"/>
              <a:t>HDFS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kafka</a:t>
            </a:r>
            <a:r>
              <a:rPr lang="zh-CN" altLang="zh-CN" sz="1800" dirty="0"/>
              <a:t>的另一个</a:t>
            </a:r>
            <a:r>
              <a:rPr lang="en-US" altLang="zh-CN" sz="1800" dirty="0" smtClean="0"/>
              <a:t>topic</a:t>
            </a:r>
            <a:endParaRPr lang="zh-CN" altLang="zh-CN" sz="1800" dirty="0"/>
          </a:p>
          <a:p>
            <a:r>
              <a:rPr lang="zh-CN" altLang="zh-CN" sz="2000" dirty="0" smtClean="0"/>
              <a:t>后</a:t>
            </a:r>
            <a:r>
              <a:rPr lang="zh-CN" altLang="en-US" sz="2000" dirty="0" smtClean="0"/>
              <a:t>台</a:t>
            </a:r>
            <a:r>
              <a:rPr lang="zh-CN" altLang="zh-CN" sz="2000" dirty="0" smtClean="0"/>
              <a:t>处理</a:t>
            </a:r>
            <a:r>
              <a:rPr lang="zh-CN" altLang="zh-CN" sz="2000" dirty="0"/>
              <a:t>模块从</a:t>
            </a:r>
            <a:r>
              <a:rPr lang="en-US" altLang="zh-CN" sz="2000" dirty="0" err="1"/>
              <a:t>kafka</a:t>
            </a:r>
            <a:r>
              <a:rPr lang="zh-CN" altLang="zh-CN" sz="2000" dirty="0"/>
              <a:t>结果</a:t>
            </a:r>
            <a:r>
              <a:rPr lang="en-US" altLang="zh-CN" sz="2000" dirty="0"/>
              <a:t>topic</a:t>
            </a:r>
            <a:r>
              <a:rPr lang="zh-CN" altLang="zh-CN" sz="2000" dirty="0"/>
              <a:t>中读取分类结果，存入</a:t>
            </a:r>
            <a:r>
              <a:rPr lang="en-US" altLang="zh-CN" sz="2000" dirty="0" err="1"/>
              <a:t>mysql</a:t>
            </a:r>
            <a:r>
              <a:rPr lang="zh-CN" altLang="zh-CN" sz="2000" dirty="0" smtClean="0"/>
              <a:t>数据库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8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000" dirty="0"/>
              <a:t>利用已标注的训练样本，进行分词、关键词抽取、词语泛化等</a:t>
            </a:r>
            <a:r>
              <a:rPr lang="zh-CN" altLang="zh-CN" sz="2000" dirty="0" smtClean="0"/>
              <a:t>预处理</a:t>
            </a:r>
            <a:endParaRPr lang="en-US" altLang="zh-CN" sz="2000" dirty="0" smtClean="0"/>
          </a:p>
          <a:p>
            <a:r>
              <a:rPr lang="zh-CN" altLang="zh-CN" sz="2000" dirty="0" smtClean="0"/>
              <a:t>基于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libsvm</a:t>
            </a:r>
            <a:r>
              <a:rPr lang="zh-CN" altLang="zh-CN" sz="2000" dirty="0"/>
              <a:t>训练短文本分类</a:t>
            </a:r>
            <a:r>
              <a:rPr lang="zh-CN" altLang="zh-CN" sz="2000" dirty="0" smtClean="0"/>
              <a:t>模型</a:t>
            </a:r>
            <a:endParaRPr lang="en-US" altLang="zh-CN" sz="2000" dirty="0" smtClean="0"/>
          </a:p>
          <a:p>
            <a:r>
              <a:rPr lang="zh-CN" altLang="zh-CN" sz="2000" dirty="0" smtClean="0"/>
              <a:t>编写</a:t>
            </a:r>
            <a:r>
              <a:rPr lang="en-US" altLang="zh-CN" sz="2000" dirty="0" smtClean="0"/>
              <a:t>Kafka</a:t>
            </a:r>
            <a:r>
              <a:rPr lang="zh-CN" altLang="zh-CN" sz="2000" dirty="0" smtClean="0"/>
              <a:t>发送数据程序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读取</a:t>
            </a:r>
            <a:r>
              <a:rPr lang="zh-CN" altLang="zh-CN" sz="2000" dirty="0"/>
              <a:t>现有的有限的短文本，产生重复的数据流</a:t>
            </a:r>
            <a:r>
              <a:rPr lang="zh-CN" altLang="zh-CN" sz="2000" dirty="0" smtClean="0"/>
              <a:t>输入</a:t>
            </a:r>
            <a:endParaRPr lang="zh-CN" altLang="zh-CN" sz="2000" dirty="0"/>
          </a:p>
          <a:p>
            <a:r>
              <a:rPr lang="zh-CN" altLang="zh-CN" sz="2000" dirty="0"/>
              <a:t>编写</a:t>
            </a:r>
            <a:r>
              <a:rPr lang="en-US" altLang="zh-CN" sz="2000" dirty="0"/>
              <a:t>Spark</a:t>
            </a:r>
            <a:r>
              <a:rPr lang="zh-CN" altLang="zh-CN" sz="2000" dirty="0" smtClean="0"/>
              <a:t>应用程序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利用</a:t>
            </a:r>
            <a:r>
              <a:rPr lang="en-US" altLang="zh-CN" sz="2000" dirty="0"/>
              <a:t>Spark API</a:t>
            </a:r>
            <a:r>
              <a:rPr lang="zh-CN" altLang="zh-CN" sz="2000" dirty="0"/>
              <a:t>中的</a:t>
            </a:r>
            <a:r>
              <a:rPr lang="en-US" altLang="zh-CN" sz="2000" dirty="0"/>
              <a:t>filter</a:t>
            </a:r>
            <a:r>
              <a:rPr lang="zh-CN" altLang="zh-CN" sz="2000" dirty="0"/>
              <a:t>、</a:t>
            </a:r>
            <a:r>
              <a:rPr lang="en-US" altLang="zh-CN" sz="2000" dirty="0"/>
              <a:t>map</a:t>
            </a:r>
            <a:r>
              <a:rPr lang="zh-CN" altLang="zh-CN" sz="2000" dirty="0"/>
              <a:t>等</a:t>
            </a:r>
            <a:r>
              <a:rPr lang="en-US" altLang="zh-CN" sz="2000" dirty="0"/>
              <a:t>RDD</a:t>
            </a:r>
            <a:r>
              <a:rPr lang="zh-CN" altLang="zh-CN" sz="2000" dirty="0" smtClean="0"/>
              <a:t>操作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调用</a:t>
            </a:r>
            <a:r>
              <a:rPr lang="zh-CN" altLang="zh-CN" sz="2000" dirty="0"/>
              <a:t>分类模型进行实时流数据短文本分</a:t>
            </a:r>
            <a:r>
              <a:rPr lang="zh-CN" altLang="zh-CN" sz="2000" dirty="0" smtClean="0"/>
              <a:t>类</a:t>
            </a:r>
            <a:endParaRPr lang="zh-CN" altLang="zh-CN" sz="2000" dirty="0"/>
          </a:p>
          <a:p>
            <a:r>
              <a:rPr lang="zh-CN" altLang="zh-CN" sz="2000" dirty="0"/>
              <a:t>编写</a:t>
            </a:r>
            <a:r>
              <a:rPr lang="en-US" altLang="zh-CN" sz="2000" dirty="0" err="1"/>
              <a:t>kafka</a:t>
            </a:r>
            <a:r>
              <a:rPr lang="zh-CN" altLang="zh-CN" sz="2000" dirty="0"/>
              <a:t>消费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读取</a:t>
            </a:r>
            <a:r>
              <a:rPr lang="zh-CN" altLang="zh-CN" sz="2000" dirty="0"/>
              <a:t>结果</a:t>
            </a:r>
            <a:r>
              <a:rPr lang="en-US" altLang="zh-CN" sz="2000" dirty="0"/>
              <a:t>topic</a:t>
            </a:r>
            <a:r>
              <a:rPr lang="zh-CN" altLang="zh-CN" sz="2000" dirty="0"/>
              <a:t>写入数据库完成短文本的分类任务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95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6691" y="499635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实现方案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2745749"/>
              </p:ext>
            </p:extLst>
          </p:nvPr>
        </p:nvGraphicFramePr>
        <p:xfrm>
          <a:off x="1846691" y="1685932"/>
          <a:ext cx="9792138" cy="4350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5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软件计划书修订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任务分解与分配</a:t>
            </a:r>
            <a:endParaRPr lang="en-US" altLang="zh-CN" sz="2400" dirty="0" smtClean="0"/>
          </a:p>
          <a:p>
            <a:pPr lvl="1"/>
            <a:r>
              <a:rPr lang="zh-CN" altLang="zh-CN" sz="2200" dirty="0"/>
              <a:t>每周周初小组召开例会，根据老师的总体进度安排，确定本周具体</a:t>
            </a:r>
            <a:r>
              <a:rPr lang="zh-CN" altLang="zh-CN" sz="2200" dirty="0" smtClean="0"/>
              <a:t>任务</a:t>
            </a:r>
            <a:endParaRPr lang="en-US" altLang="zh-CN" sz="2200" dirty="0" smtClean="0"/>
          </a:p>
          <a:p>
            <a:pPr lvl="1"/>
            <a:r>
              <a:rPr lang="zh-CN" altLang="zh-CN" sz="2200" dirty="0"/>
              <a:t>根据组员实现对系统了解程度等因素，对任务进行分工，大致要做到小组成员的工作量大致</a:t>
            </a:r>
            <a:r>
              <a:rPr lang="zh-CN" altLang="zh-CN" sz="2200" dirty="0" smtClean="0"/>
              <a:t>均等</a:t>
            </a:r>
            <a:endParaRPr lang="en-US" altLang="zh-CN" sz="2200" dirty="0" smtClean="0"/>
          </a:p>
          <a:p>
            <a:pPr lvl="1"/>
            <a:r>
              <a:rPr lang="zh-CN" altLang="zh-CN" sz="2200" dirty="0"/>
              <a:t>任务分工上</a:t>
            </a:r>
            <a:r>
              <a:rPr lang="zh-CN" altLang="zh-CN" sz="2200" dirty="0" smtClean="0"/>
              <a:t>有侧重点：总</a:t>
            </a:r>
            <a:r>
              <a:rPr lang="zh-CN" altLang="zh-CN" sz="2200" dirty="0"/>
              <a:t>体管</a:t>
            </a:r>
            <a:r>
              <a:rPr lang="zh-CN" altLang="zh-CN" sz="2200" dirty="0" smtClean="0"/>
              <a:t>控</a:t>
            </a:r>
            <a:r>
              <a:rPr lang="en-US" altLang="zh-CN" sz="2200" dirty="0"/>
              <a:t>/</a:t>
            </a:r>
            <a:r>
              <a:rPr lang="zh-CN" altLang="zh-CN" sz="2200" dirty="0" smtClean="0"/>
              <a:t>文档编写</a:t>
            </a:r>
            <a:r>
              <a:rPr lang="en-US" altLang="zh-CN" sz="2200" dirty="0" smtClean="0"/>
              <a:t>/</a:t>
            </a:r>
            <a:r>
              <a:rPr lang="zh-CN" altLang="zh-CN" sz="2200" dirty="0" smtClean="0"/>
              <a:t>项目的</a:t>
            </a:r>
            <a:r>
              <a:rPr lang="zh-CN" altLang="zh-CN" sz="2200" dirty="0"/>
              <a:t>设计与</a:t>
            </a:r>
            <a:r>
              <a:rPr lang="zh-CN" altLang="zh-CN" sz="2200" dirty="0" smtClean="0"/>
              <a:t>实现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0925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软件计划书修订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4" y="1828800"/>
            <a:ext cx="8911687" cy="408242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任务进度细化</a:t>
            </a:r>
            <a:endParaRPr lang="en-US" altLang="zh-CN" sz="2400" dirty="0" smtClean="0"/>
          </a:p>
          <a:p>
            <a:pPr lvl="1"/>
            <a:r>
              <a:rPr lang="zh-CN" altLang="zh-CN" sz="2200" dirty="0"/>
              <a:t>在实验开始阶段对项目整体任务，以周为单位建立一级任务，并对每个一级任务进行粗略的</a:t>
            </a:r>
            <a:r>
              <a:rPr lang="zh-CN" altLang="zh-CN" sz="2200" dirty="0" smtClean="0"/>
              <a:t>细化</a:t>
            </a:r>
            <a:endParaRPr lang="en-US" altLang="zh-CN" sz="2200" dirty="0" smtClean="0"/>
          </a:p>
          <a:p>
            <a:pPr lvl="1"/>
            <a:r>
              <a:rPr lang="zh-CN" altLang="zh-CN" sz="2200" dirty="0"/>
              <a:t>在每周周初开会确定本周任务分工后，对本周对应的一级任务进行</a:t>
            </a:r>
            <a:r>
              <a:rPr lang="zh-CN" altLang="zh-CN" sz="2200" dirty="0" smtClean="0"/>
              <a:t>细化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400" dirty="0" smtClean="0"/>
              <a:t>工时计算</a:t>
            </a:r>
            <a:endParaRPr lang="en-US" altLang="zh-CN" sz="2400" dirty="0" smtClean="0"/>
          </a:p>
          <a:p>
            <a:pPr lvl="1"/>
            <a:r>
              <a:rPr lang="zh-CN" altLang="zh-CN" sz="2200" dirty="0"/>
              <a:t>细化</a:t>
            </a:r>
            <a:r>
              <a:rPr lang="en-US" altLang="zh-CN" sz="2200" dirty="0" err="1"/>
              <a:t>mpp</a:t>
            </a:r>
            <a:r>
              <a:rPr lang="zh-CN" altLang="zh-CN" sz="2200" dirty="0"/>
              <a:t>任务时，对每部分工时进行</a:t>
            </a:r>
            <a:r>
              <a:rPr lang="zh-CN" altLang="zh-CN" sz="2200" dirty="0" smtClean="0"/>
              <a:t>估算</a:t>
            </a:r>
            <a:endParaRPr lang="en-US" altLang="zh-CN" sz="2200" dirty="0" smtClean="0"/>
          </a:p>
          <a:p>
            <a:pPr lvl="1"/>
            <a:r>
              <a:rPr lang="zh-CN" altLang="zh-CN" sz="2200" dirty="0"/>
              <a:t>每周结束时，大家各自写一周工作日志，大家各自对小组其他成员的工时进行评估，以保证公式计算的准确性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25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828800"/>
            <a:ext cx="8915400" cy="3777622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软件配置管理的</a:t>
            </a:r>
            <a:r>
              <a:rPr lang="zh-CN" altLang="zh-CN" sz="2400" dirty="0" smtClean="0"/>
              <a:t>负责人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没有单独指定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小组</a:t>
            </a:r>
            <a:r>
              <a:rPr lang="zh-CN" altLang="zh-CN" sz="2000" dirty="0"/>
              <a:t>的四位成员，每周各自的任务完成之后会直接上传到</a:t>
            </a:r>
            <a:r>
              <a:rPr lang="en-US" altLang="zh-CN" sz="2000" dirty="0" err="1"/>
              <a:t>github</a:t>
            </a:r>
            <a:r>
              <a:rPr lang="zh-CN" altLang="zh-CN" sz="2000" dirty="0" smtClean="0"/>
              <a:t>中</a:t>
            </a:r>
            <a:endParaRPr lang="en-US" altLang="zh-CN" sz="2000" dirty="0" smtClean="0"/>
          </a:p>
          <a:p>
            <a:r>
              <a:rPr lang="zh-CN" altLang="zh-CN" sz="2400" dirty="0"/>
              <a:t>汇总</a:t>
            </a:r>
            <a:r>
              <a:rPr lang="zh-CN" altLang="zh-CN" sz="2400" dirty="0" smtClean="0"/>
              <a:t>合并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一般是由某个成员先将自己完成的部分上传至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,</a:t>
            </a:r>
            <a:r>
              <a:rPr lang="zh-CN" altLang="zh-CN" sz="2000" dirty="0"/>
              <a:t>再由其他成员在这个基础上继续</a:t>
            </a:r>
            <a:r>
              <a:rPr lang="zh-CN" altLang="zh-CN" sz="2000" dirty="0" smtClean="0"/>
              <a:t>修改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每次修改都会在文档的版本变更记录中进行</a:t>
            </a:r>
            <a:r>
              <a:rPr lang="zh-CN" altLang="zh-CN" sz="2000" dirty="0" smtClean="0"/>
              <a:t>说明</a:t>
            </a:r>
            <a:endParaRPr lang="en-US" altLang="zh-CN" sz="2000" dirty="0" smtClean="0"/>
          </a:p>
          <a:p>
            <a:r>
              <a:rPr lang="zh-CN" altLang="zh-CN" sz="2400" dirty="0"/>
              <a:t>更新说明的</a:t>
            </a:r>
            <a:r>
              <a:rPr lang="zh-CN" altLang="zh-CN" sz="2400" dirty="0" smtClean="0"/>
              <a:t>编写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简洁扼要地描述更新的内容，比如增加或修改了哪些章节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97391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670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Gungsuh</vt:lpstr>
      <vt:lpstr>幼圆</vt:lpstr>
      <vt:lpstr>Arial</vt:lpstr>
      <vt:lpstr>Century Gothic</vt:lpstr>
      <vt:lpstr>Wingdings 3</vt:lpstr>
      <vt:lpstr>丝状</vt:lpstr>
      <vt:lpstr>Spark Streaming的分析与应用  </vt:lpstr>
      <vt:lpstr>目录</vt:lpstr>
      <vt:lpstr>项目设计方案</vt:lpstr>
      <vt:lpstr>基本功能描述</vt:lpstr>
      <vt:lpstr>技术路线</vt:lpstr>
      <vt:lpstr>实现方案</vt:lpstr>
      <vt:lpstr>软件计划书修订</vt:lpstr>
      <vt:lpstr>软件计划书修订</vt:lpstr>
      <vt:lpstr>软件配置管理说明</vt:lpstr>
      <vt:lpstr>工作进度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</dc:title>
  <dc:creator>Dell</dc:creator>
  <cp:lastModifiedBy>Dell</cp:lastModifiedBy>
  <cp:revision>73</cp:revision>
  <dcterms:created xsi:type="dcterms:W3CDTF">2017-04-07T02:28:03Z</dcterms:created>
  <dcterms:modified xsi:type="dcterms:W3CDTF">2017-04-28T02:07:11Z</dcterms:modified>
</cp:coreProperties>
</file>