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项目简介</a:t>
          </a:r>
          <a:endParaRPr lang="zh-CN" altLang="en-US" dirty="0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研究内容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工作计划</a:t>
          </a:r>
          <a:endParaRPr lang="zh-CN" altLang="en-US" dirty="0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E693EF73-931C-49D3-A614-860F5A02ACD1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参考资料</a:t>
          </a:r>
          <a:endParaRPr lang="zh-CN" altLang="en-US" dirty="0"/>
        </a:p>
      </dgm:t>
    </dgm:pt>
    <dgm:pt modelId="{51744304-3E5C-420E-ABD1-5862066FD4BC}" type="par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BFB87BF3-A242-4F8B-B8E9-5756C8C7288D}" type="sibTrans" cxnId="{C5F47C6D-3979-42F4-A15E-D49F4575FA72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4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4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4">
        <dgm:presLayoutVars>
          <dgm:bulletEnabled val="1"/>
        </dgm:presLayoutVars>
      </dgm:prSet>
      <dgm:spPr/>
    </dgm:pt>
    <dgm:pt modelId="{C19C4C30-C6C8-42DA-96E4-16C725560BEB}" type="pres">
      <dgm:prSet presAssocID="{17A36C94-7FC5-4507-82C9-216C3504AECA}" presName="spaceBetweenRectangles" presStyleCnt="0"/>
      <dgm:spPr/>
    </dgm:pt>
    <dgm:pt modelId="{E41FE591-C792-41D7-8642-B32BBD8CEEFD}" type="pres">
      <dgm:prSet presAssocID="{E693EF73-931C-49D3-A614-860F5A02ACD1}" presName="parentLin" presStyleCnt="0"/>
      <dgm:spPr/>
    </dgm:pt>
    <dgm:pt modelId="{692FBF31-2F71-4495-A7A0-5D3582AF20AA}" type="pres">
      <dgm:prSet presAssocID="{E693EF73-931C-49D3-A614-860F5A02ACD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9A22E4E-A4D3-44EE-8F69-81AC7C798025}" type="pres">
      <dgm:prSet presAssocID="{E693EF73-931C-49D3-A614-860F5A02ACD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21351-EE3E-4FCD-8794-BA047EC6FCCC}" type="pres">
      <dgm:prSet presAssocID="{E693EF73-931C-49D3-A614-860F5A02ACD1}" presName="negativeSpace" presStyleCnt="0"/>
      <dgm:spPr/>
    </dgm:pt>
    <dgm:pt modelId="{74CA9208-68DF-4049-8DC6-16D6D8EF172F}" type="pres">
      <dgm:prSet presAssocID="{E693EF73-931C-49D3-A614-860F5A02AC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6D4C06FB-CABD-4F3F-9B18-EFEEC1898F46}" type="presOf" srcId="{E693EF73-931C-49D3-A614-860F5A02ACD1}" destId="{29A22E4E-A4D3-44EE-8F69-81AC7C798025}" srcOrd="1" destOrd="0" presId="urn:microsoft.com/office/officeart/2005/8/layout/list1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138B0BCF-3928-4268-A69D-5D47F7515AB5}" type="presOf" srcId="{E693EF73-931C-49D3-A614-860F5A02ACD1}" destId="{692FBF31-2F71-4495-A7A0-5D3582AF20AA}" srcOrd="0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C5F47C6D-3979-42F4-A15E-D49F4575FA72}" srcId="{F9467B4E-0D0F-4F7A-B70F-C5813BA76CBC}" destId="{E693EF73-931C-49D3-A614-860F5A02ACD1}" srcOrd="3" destOrd="0" parTransId="{51744304-3E5C-420E-ABD1-5862066FD4BC}" sibTransId="{BFB87BF3-A242-4F8B-B8E9-5756C8C7288D}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  <dgm:cxn modelId="{FA962F81-4D90-40DC-BEE4-100C06E341E6}" type="presParOf" srcId="{75793770-F05D-4D49-A45A-2DC757F4A001}" destId="{C19C4C30-C6C8-42DA-96E4-16C725560BEB}" srcOrd="11" destOrd="0" presId="urn:microsoft.com/office/officeart/2005/8/layout/list1"/>
    <dgm:cxn modelId="{32EABB71-A15A-4919-816F-7A342C6A50AC}" type="presParOf" srcId="{75793770-F05D-4D49-A45A-2DC757F4A001}" destId="{E41FE591-C792-41D7-8642-B32BBD8CEEFD}" srcOrd="12" destOrd="0" presId="urn:microsoft.com/office/officeart/2005/8/layout/list1"/>
    <dgm:cxn modelId="{36777AB3-D3E9-469E-8C18-8363A0FEAD37}" type="presParOf" srcId="{E41FE591-C792-41D7-8642-B32BBD8CEEFD}" destId="{692FBF31-2F71-4495-A7A0-5D3582AF20AA}" srcOrd="0" destOrd="0" presId="urn:microsoft.com/office/officeart/2005/8/layout/list1"/>
    <dgm:cxn modelId="{04B33756-C9D0-4030-97AA-78672D3E99E6}" type="presParOf" srcId="{E41FE591-C792-41D7-8642-B32BBD8CEEFD}" destId="{29A22E4E-A4D3-44EE-8F69-81AC7C798025}" srcOrd="1" destOrd="0" presId="urn:microsoft.com/office/officeart/2005/8/layout/list1"/>
    <dgm:cxn modelId="{1D490CAD-DD6E-4461-BDE3-8351884A9AB4}" type="presParOf" srcId="{75793770-F05D-4D49-A45A-2DC757F4A001}" destId="{09D21351-EE3E-4FCD-8794-BA047EC6FCCC}" srcOrd="13" destOrd="0" presId="urn:microsoft.com/office/officeart/2005/8/layout/list1"/>
    <dgm:cxn modelId="{39E9225B-EFD6-4963-A5BC-85D7874197A7}" type="presParOf" srcId="{75793770-F05D-4D49-A45A-2DC757F4A001}" destId="{74CA9208-68DF-4049-8DC6-16D6D8EF172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2414E-FDB9-422E-A1FB-376DF7F552B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5BC8978-F010-46B9-9AB1-5B5A16E5C9B2}">
      <dgm:prSet phldrT="[文本]"/>
      <dgm:spPr/>
      <dgm:t>
        <a:bodyPr/>
        <a:lstStyle/>
        <a:p>
          <a:r>
            <a:rPr lang="en-US" dirty="0" smtClean="0"/>
            <a:t>2009</a:t>
          </a:r>
          <a:r>
            <a:rPr lang="zh-CN" dirty="0" smtClean="0"/>
            <a:t>年</a:t>
          </a:r>
          <a:r>
            <a:rPr lang="en-US" dirty="0" smtClean="0"/>
            <a:t>Spark</a:t>
          </a:r>
          <a:r>
            <a:rPr lang="zh-CN" dirty="0" smtClean="0"/>
            <a:t>诞生于伯克利</a:t>
          </a:r>
          <a:r>
            <a:rPr lang="en-US" dirty="0" err="1" smtClean="0"/>
            <a:t>AMPLab</a:t>
          </a:r>
          <a:r>
            <a:rPr lang="zh-CN" altLang="en-US" dirty="0" smtClean="0"/>
            <a:t>，并于</a:t>
          </a:r>
          <a:r>
            <a:rPr lang="en-US" dirty="0" smtClean="0"/>
            <a:t>2010</a:t>
          </a:r>
          <a:r>
            <a:rPr lang="zh-CN" dirty="0" smtClean="0"/>
            <a:t>年开源</a:t>
          </a:r>
          <a:endParaRPr lang="zh-CN" altLang="en-US" dirty="0"/>
        </a:p>
      </dgm:t>
    </dgm:pt>
    <dgm:pt modelId="{036AC0F1-22B6-421F-BF51-558A3D3FD78B}" type="parTrans" cxnId="{E1870A85-1506-4C09-95B1-6D5F1F492102}">
      <dgm:prSet/>
      <dgm:spPr/>
      <dgm:t>
        <a:bodyPr/>
        <a:lstStyle/>
        <a:p>
          <a:endParaRPr lang="zh-CN" altLang="en-US"/>
        </a:p>
      </dgm:t>
    </dgm:pt>
    <dgm:pt modelId="{5EBB1E0C-AAC1-46AB-8A0D-C5B507ECFE10}" type="sibTrans" cxnId="{E1870A85-1506-4C09-95B1-6D5F1F492102}">
      <dgm:prSet/>
      <dgm:spPr/>
      <dgm:t>
        <a:bodyPr/>
        <a:lstStyle/>
        <a:p>
          <a:endParaRPr lang="zh-CN" altLang="en-US"/>
        </a:p>
      </dgm:t>
    </dgm:pt>
    <dgm:pt modelId="{D9231258-97F7-479B-970A-5A1F68483138}">
      <dgm:prSet phldrT="[文本]"/>
      <dgm:spPr/>
      <dgm:t>
        <a:bodyPr/>
        <a:lstStyle/>
        <a:p>
          <a:r>
            <a:rPr lang="zh-CN" dirty="0" smtClean="0"/>
            <a:t>在</a:t>
          </a:r>
          <a:r>
            <a:rPr lang="en-US" dirty="0" smtClean="0"/>
            <a:t>2013</a:t>
          </a:r>
          <a:r>
            <a:rPr lang="zh-CN" dirty="0" smtClean="0"/>
            <a:t>年成为</a:t>
          </a:r>
          <a:r>
            <a:rPr lang="en-US" dirty="0" smtClean="0"/>
            <a:t>Apache</a:t>
          </a:r>
          <a:r>
            <a:rPr lang="zh-CN" dirty="0" smtClean="0"/>
            <a:t>孵化项目</a:t>
          </a:r>
          <a:endParaRPr lang="zh-CN" altLang="en-US" dirty="0"/>
        </a:p>
      </dgm:t>
    </dgm:pt>
    <dgm:pt modelId="{9047E276-40F3-42F9-9BCB-FE8B42908DC6}" type="parTrans" cxnId="{69A68ABB-BD2D-4632-99F2-A590B28E0281}">
      <dgm:prSet/>
      <dgm:spPr/>
      <dgm:t>
        <a:bodyPr/>
        <a:lstStyle/>
        <a:p>
          <a:endParaRPr lang="zh-CN" altLang="en-US"/>
        </a:p>
      </dgm:t>
    </dgm:pt>
    <dgm:pt modelId="{9CFCFEBD-174E-4D12-BB6E-C1D37B0E0BAE}" type="sibTrans" cxnId="{69A68ABB-BD2D-4632-99F2-A590B28E0281}">
      <dgm:prSet/>
      <dgm:spPr/>
      <dgm:t>
        <a:bodyPr/>
        <a:lstStyle/>
        <a:p>
          <a:endParaRPr lang="zh-CN" altLang="en-US"/>
        </a:p>
      </dgm:t>
    </dgm:pt>
    <dgm:pt modelId="{AFA337A3-87EE-4309-998F-49E35D2BDD01}">
      <dgm:prSet phldrT="[文本]"/>
      <dgm:spPr/>
      <dgm:t>
        <a:bodyPr/>
        <a:lstStyle/>
        <a:p>
          <a:r>
            <a:rPr lang="zh-CN" dirty="0" smtClean="0"/>
            <a:t>在</a:t>
          </a:r>
          <a:r>
            <a:rPr lang="en-US" dirty="0" smtClean="0"/>
            <a:t>2014</a:t>
          </a:r>
          <a:r>
            <a:rPr lang="zh-CN" dirty="0" smtClean="0"/>
            <a:t>年</a:t>
          </a:r>
          <a:r>
            <a:rPr lang="en-US" dirty="0" smtClean="0"/>
            <a:t>2</a:t>
          </a:r>
          <a:r>
            <a:rPr lang="zh-CN" dirty="0" smtClean="0"/>
            <a:t>月成为</a:t>
          </a:r>
          <a:r>
            <a:rPr lang="en-US" dirty="0" smtClean="0"/>
            <a:t>Apache</a:t>
          </a:r>
          <a:r>
            <a:rPr lang="zh-CN" dirty="0" smtClean="0"/>
            <a:t>顶级项目</a:t>
          </a:r>
          <a:endParaRPr lang="zh-CN" altLang="en-US" dirty="0"/>
        </a:p>
      </dgm:t>
    </dgm:pt>
    <dgm:pt modelId="{13D028C8-2747-4823-B506-D94BB22A5160}" type="parTrans" cxnId="{8F2B7DE5-E353-477C-8613-C5F410AD77DB}">
      <dgm:prSet/>
      <dgm:spPr/>
      <dgm:t>
        <a:bodyPr/>
        <a:lstStyle/>
        <a:p>
          <a:endParaRPr lang="zh-CN" altLang="en-US"/>
        </a:p>
      </dgm:t>
    </dgm:pt>
    <dgm:pt modelId="{C55A4BCE-703B-44E4-B584-09BEC1BD29B1}" type="sibTrans" cxnId="{8F2B7DE5-E353-477C-8613-C5F410AD77DB}">
      <dgm:prSet/>
      <dgm:spPr/>
      <dgm:t>
        <a:bodyPr/>
        <a:lstStyle/>
        <a:p>
          <a:endParaRPr lang="zh-CN" altLang="en-US"/>
        </a:p>
      </dgm:t>
    </dgm:pt>
    <dgm:pt modelId="{6C9EDCDB-CADA-4B65-9D96-4BBDD21480B4}">
      <dgm:prSet phldrT="[文本]"/>
      <dgm:spPr/>
      <dgm:t>
        <a:bodyPr/>
        <a:lstStyle/>
        <a:p>
          <a:r>
            <a:rPr lang="en-US" dirty="0" smtClean="0"/>
            <a:t>2014</a:t>
          </a:r>
          <a:r>
            <a:rPr lang="zh-CN" dirty="0" smtClean="0"/>
            <a:t>年</a:t>
          </a:r>
          <a:r>
            <a:rPr lang="en-US" dirty="0" smtClean="0"/>
            <a:t>5</a:t>
          </a:r>
          <a:r>
            <a:rPr lang="zh-CN" dirty="0" smtClean="0"/>
            <a:t>月</a:t>
          </a:r>
          <a:r>
            <a:rPr lang="en-US" dirty="0" smtClean="0"/>
            <a:t>30</a:t>
          </a:r>
          <a:r>
            <a:rPr lang="zh-CN" dirty="0" smtClean="0"/>
            <a:t>日</a:t>
          </a:r>
          <a:r>
            <a:rPr lang="en-US" dirty="0" smtClean="0"/>
            <a:t>Spark 1.0.0</a:t>
          </a:r>
          <a:r>
            <a:rPr lang="zh-CN" dirty="0" smtClean="0"/>
            <a:t>版正式上线</a:t>
          </a:r>
          <a:endParaRPr lang="zh-CN" altLang="en-US" dirty="0"/>
        </a:p>
      </dgm:t>
    </dgm:pt>
    <dgm:pt modelId="{08A18558-56EF-4D93-843E-F39E4621E7F8}" type="parTrans" cxnId="{603125AE-6DA7-4197-9D05-3C9FEA77E03D}">
      <dgm:prSet/>
      <dgm:spPr/>
      <dgm:t>
        <a:bodyPr/>
        <a:lstStyle/>
        <a:p>
          <a:endParaRPr lang="zh-CN" altLang="en-US"/>
        </a:p>
      </dgm:t>
    </dgm:pt>
    <dgm:pt modelId="{2252B9DB-4214-4A5A-B314-ACA4A29296EA}" type="sibTrans" cxnId="{603125AE-6DA7-4197-9D05-3C9FEA77E03D}">
      <dgm:prSet/>
      <dgm:spPr/>
      <dgm:t>
        <a:bodyPr/>
        <a:lstStyle/>
        <a:p>
          <a:endParaRPr lang="zh-CN" altLang="en-US"/>
        </a:p>
      </dgm:t>
    </dgm:pt>
    <dgm:pt modelId="{658D129D-454A-4757-BBA5-4F86351846AB}">
      <dgm:prSet phldrT="[文本]"/>
      <dgm:spPr/>
      <dgm:t>
        <a:bodyPr/>
        <a:lstStyle/>
        <a:p>
          <a:r>
            <a:rPr lang="zh-CN" smtClean="0"/>
            <a:t>截止到</a:t>
          </a:r>
          <a:r>
            <a:rPr lang="en-US" smtClean="0"/>
            <a:t>2015</a:t>
          </a:r>
          <a:r>
            <a:rPr lang="zh-CN" smtClean="0"/>
            <a:t>年，</a:t>
          </a:r>
          <a:r>
            <a:rPr lang="en-US" smtClean="0"/>
            <a:t>Spark</a:t>
          </a:r>
          <a:r>
            <a:rPr lang="zh-CN" smtClean="0"/>
            <a:t>官方维护运营公司</a:t>
          </a:r>
          <a:r>
            <a:rPr lang="en-US" smtClean="0"/>
            <a:t>Databricks</a:t>
          </a:r>
          <a:r>
            <a:rPr lang="zh-CN" smtClean="0"/>
            <a:t>已经组织并举办了三年</a:t>
          </a:r>
          <a:r>
            <a:rPr lang="en-US" smtClean="0"/>
            <a:t>Spark Summit</a:t>
          </a:r>
          <a:r>
            <a:rPr lang="zh-CN" smtClean="0"/>
            <a:t>技术峰会</a:t>
          </a:r>
          <a:endParaRPr lang="zh-CN" altLang="en-US" dirty="0"/>
        </a:p>
      </dgm:t>
    </dgm:pt>
    <dgm:pt modelId="{8F791F37-F35B-46F3-A578-D29FEE132E2B}" type="parTrans" cxnId="{9846B11A-C5A6-4457-A125-0E1D37AD2739}">
      <dgm:prSet/>
      <dgm:spPr/>
      <dgm:t>
        <a:bodyPr/>
        <a:lstStyle/>
        <a:p>
          <a:endParaRPr lang="zh-CN" altLang="en-US"/>
        </a:p>
      </dgm:t>
    </dgm:pt>
    <dgm:pt modelId="{22283DF4-6BC1-41C1-8120-AC0E61CE4AE6}" type="sibTrans" cxnId="{9846B11A-C5A6-4457-A125-0E1D37AD2739}">
      <dgm:prSet/>
      <dgm:spPr/>
      <dgm:t>
        <a:bodyPr/>
        <a:lstStyle/>
        <a:p>
          <a:endParaRPr lang="zh-CN" altLang="en-US"/>
        </a:p>
      </dgm:t>
    </dgm:pt>
    <dgm:pt modelId="{E69A9FC5-226C-4655-8BBD-7127F3A69303}" type="pres">
      <dgm:prSet presAssocID="{37D2414E-FDB9-422E-A1FB-376DF7F552B6}" presName="arrowDiagram" presStyleCnt="0">
        <dgm:presLayoutVars>
          <dgm:chMax val="5"/>
          <dgm:dir/>
          <dgm:resizeHandles val="exact"/>
        </dgm:presLayoutVars>
      </dgm:prSet>
      <dgm:spPr/>
    </dgm:pt>
    <dgm:pt modelId="{C1E00EE6-BA79-4E98-800A-FCCD6FBC6925}" type="pres">
      <dgm:prSet presAssocID="{37D2414E-FDB9-422E-A1FB-376DF7F552B6}" presName="arrow" presStyleLbl="bgShp" presStyleIdx="0" presStyleCnt="1" custLinFactNeighborX="-2295" custLinFactNeighborY="-17385"/>
      <dgm:spPr/>
    </dgm:pt>
    <dgm:pt modelId="{123E3CB3-526B-4D9C-8A79-511A66A560B7}" type="pres">
      <dgm:prSet presAssocID="{37D2414E-FDB9-422E-A1FB-376DF7F552B6}" presName="arrowDiagram5" presStyleCnt="0"/>
      <dgm:spPr/>
    </dgm:pt>
    <dgm:pt modelId="{8B8361B1-08FF-45B0-B01D-2C46B9540143}" type="pres">
      <dgm:prSet presAssocID="{55BC8978-F010-46B9-9AB1-5B5A16E5C9B2}" presName="bullet5a" presStyleLbl="node1" presStyleIdx="0" presStyleCnt="5"/>
      <dgm:spPr/>
    </dgm:pt>
    <dgm:pt modelId="{BAB1E9CD-9C62-4C58-864F-EECAF580FF60}" type="pres">
      <dgm:prSet presAssocID="{55BC8978-F010-46B9-9AB1-5B5A16E5C9B2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240CE5-4434-4A8D-9CDE-5F0C40D62347}" type="pres">
      <dgm:prSet presAssocID="{D9231258-97F7-479B-970A-5A1F68483138}" presName="bullet5b" presStyleLbl="node1" presStyleIdx="1" presStyleCnt="5"/>
      <dgm:spPr/>
    </dgm:pt>
    <dgm:pt modelId="{A21070D7-97C2-494C-81B4-7D95C2CACAC5}" type="pres">
      <dgm:prSet presAssocID="{D9231258-97F7-479B-970A-5A1F68483138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A08C34-F523-4926-8375-30CEBDE99D43}" type="pres">
      <dgm:prSet presAssocID="{AFA337A3-87EE-4309-998F-49E35D2BDD01}" presName="bullet5c" presStyleLbl="node1" presStyleIdx="2" presStyleCnt="5"/>
      <dgm:spPr/>
    </dgm:pt>
    <dgm:pt modelId="{2EE850C9-9A98-41C1-94C5-CC31525BB18D}" type="pres">
      <dgm:prSet presAssocID="{AFA337A3-87EE-4309-998F-49E35D2BDD01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DF66A-9898-465F-A8F6-5E072448C3A6}" type="pres">
      <dgm:prSet presAssocID="{6C9EDCDB-CADA-4B65-9D96-4BBDD21480B4}" presName="bullet5d" presStyleLbl="node1" presStyleIdx="3" presStyleCnt="5"/>
      <dgm:spPr/>
    </dgm:pt>
    <dgm:pt modelId="{7FBD02D8-90FE-4773-8316-F3D7708B00A7}" type="pres">
      <dgm:prSet presAssocID="{6C9EDCDB-CADA-4B65-9D96-4BBDD21480B4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28B511-5484-4F04-A275-A677090842B4}" type="pres">
      <dgm:prSet presAssocID="{658D129D-454A-4757-BBA5-4F86351846AB}" presName="bullet5e" presStyleLbl="node1" presStyleIdx="4" presStyleCnt="5"/>
      <dgm:spPr/>
    </dgm:pt>
    <dgm:pt modelId="{F9E597D4-9E28-4630-A864-C6FCEC86496F}" type="pres">
      <dgm:prSet presAssocID="{658D129D-454A-4757-BBA5-4F86351846AB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3125AE-6DA7-4197-9D05-3C9FEA77E03D}" srcId="{37D2414E-FDB9-422E-A1FB-376DF7F552B6}" destId="{6C9EDCDB-CADA-4B65-9D96-4BBDD21480B4}" srcOrd="3" destOrd="0" parTransId="{08A18558-56EF-4D93-843E-F39E4621E7F8}" sibTransId="{2252B9DB-4214-4A5A-B314-ACA4A29296EA}"/>
    <dgm:cxn modelId="{616DE3A2-FD53-4D9B-A7FF-4FF386F7643F}" type="presOf" srcId="{D9231258-97F7-479B-970A-5A1F68483138}" destId="{A21070D7-97C2-494C-81B4-7D95C2CACAC5}" srcOrd="0" destOrd="0" presId="urn:microsoft.com/office/officeart/2005/8/layout/arrow2"/>
    <dgm:cxn modelId="{E1870A85-1506-4C09-95B1-6D5F1F492102}" srcId="{37D2414E-FDB9-422E-A1FB-376DF7F552B6}" destId="{55BC8978-F010-46B9-9AB1-5B5A16E5C9B2}" srcOrd="0" destOrd="0" parTransId="{036AC0F1-22B6-421F-BF51-558A3D3FD78B}" sibTransId="{5EBB1E0C-AAC1-46AB-8A0D-C5B507ECFE10}"/>
    <dgm:cxn modelId="{1434C7EC-F499-4009-BBBB-50268D82B747}" type="presOf" srcId="{55BC8978-F010-46B9-9AB1-5B5A16E5C9B2}" destId="{BAB1E9CD-9C62-4C58-864F-EECAF580FF60}" srcOrd="0" destOrd="0" presId="urn:microsoft.com/office/officeart/2005/8/layout/arrow2"/>
    <dgm:cxn modelId="{26A64509-89A4-40F3-8542-630A0B4E1978}" type="presOf" srcId="{658D129D-454A-4757-BBA5-4F86351846AB}" destId="{F9E597D4-9E28-4630-A864-C6FCEC86496F}" srcOrd="0" destOrd="0" presId="urn:microsoft.com/office/officeart/2005/8/layout/arrow2"/>
    <dgm:cxn modelId="{9846B11A-C5A6-4457-A125-0E1D37AD2739}" srcId="{37D2414E-FDB9-422E-A1FB-376DF7F552B6}" destId="{658D129D-454A-4757-BBA5-4F86351846AB}" srcOrd="4" destOrd="0" parTransId="{8F791F37-F35B-46F3-A578-D29FEE132E2B}" sibTransId="{22283DF4-6BC1-41C1-8120-AC0E61CE4AE6}"/>
    <dgm:cxn modelId="{BB963AE0-B58E-44A4-8869-B3C4E4F8A40D}" type="presOf" srcId="{6C9EDCDB-CADA-4B65-9D96-4BBDD21480B4}" destId="{7FBD02D8-90FE-4773-8316-F3D7708B00A7}" srcOrd="0" destOrd="0" presId="urn:microsoft.com/office/officeart/2005/8/layout/arrow2"/>
    <dgm:cxn modelId="{69A68ABB-BD2D-4632-99F2-A590B28E0281}" srcId="{37D2414E-FDB9-422E-A1FB-376DF7F552B6}" destId="{D9231258-97F7-479B-970A-5A1F68483138}" srcOrd="1" destOrd="0" parTransId="{9047E276-40F3-42F9-9BCB-FE8B42908DC6}" sibTransId="{9CFCFEBD-174E-4D12-BB6E-C1D37B0E0BAE}"/>
    <dgm:cxn modelId="{59BB880F-051E-4DB0-9671-ACB4A894AE4A}" type="presOf" srcId="{37D2414E-FDB9-422E-A1FB-376DF7F552B6}" destId="{E69A9FC5-226C-4655-8BBD-7127F3A69303}" srcOrd="0" destOrd="0" presId="urn:microsoft.com/office/officeart/2005/8/layout/arrow2"/>
    <dgm:cxn modelId="{8F2B7DE5-E353-477C-8613-C5F410AD77DB}" srcId="{37D2414E-FDB9-422E-A1FB-376DF7F552B6}" destId="{AFA337A3-87EE-4309-998F-49E35D2BDD01}" srcOrd="2" destOrd="0" parTransId="{13D028C8-2747-4823-B506-D94BB22A5160}" sibTransId="{C55A4BCE-703B-44E4-B584-09BEC1BD29B1}"/>
    <dgm:cxn modelId="{30A11BDE-4788-466F-A3F5-4C917D2A70F6}" type="presOf" srcId="{AFA337A3-87EE-4309-998F-49E35D2BDD01}" destId="{2EE850C9-9A98-41C1-94C5-CC31525BB18D}" srcOrd="0" destOrd="0" presId="urn:microsoft.com/office/officeart/2005/8/layout/arrow2"/>
    <dgm:cxn modelId="{58C2657F-86B4-4AF9-8E60-650E8C54D432}" type="presParOf" srcId="{E69A9FC5-226C-4655-8BBD-7127F3A69303}" destId="{C1E00EE6-BA79-4E98-800A-FCCD6FBC6925}" srcOrd="0" destOrd="0" presId="urn:microsoft.com/office/officeart/2005/8/layout/arrow2"/>
    <dgm:cxn modelId="{BF9EAC19-7A82-4747-A346-4E579D4A0A2A}" type="presParOf" srcId="{E69A9FC5-226C-4655-8BBD-7127F3A69303}" destId="{123E3CB3-526B-4D9C-8A79-511A66A560B7}" srcOrd="1" destOrd="0" presId="urn:microsoft.com/office/officeart/2005/8/layout/arrow2"/>
    <dgm:cxn modelId="{72CF3607-CD8F-4FB6-9911-8D75D13A75AB}" type="presParOf" srcId="{123E3CB3-526B-4D9C-8A79-511A66A560B7}" destId="{8B8361B1-08FF-45B0-B01D-2C46B9540143}" srcOrd="0" destOrd="0" presId="urn:microsoft.com/office/officeart/2005/8/layout/arrow2"/>
    <dgm:cxn modelId="{B6ECA4ED-D064-4EDD-A057-E96E1C8DCF23}" type="presParOf" srcId="{123E3CB3-526B-4D9C-8A79-511A66A560B7}" destId="{BAB1E9CD-9C62-4C58-864F-EECAF580FF60}" srcOrd="1" destOrd="0" presId="urn:microsoft.com/office/officeart/2005/8/layout/arrow2"/>
    <dgm:cxn modelId="{95F92456-8DD8-4106-AE24-FBA69C16EB02}" type="presParOf" srcId="{123E3CB3-526B-4D9C-8A79-511A66A560B7}" destId="{F7240CE5-4434-4A8D-9CDE-5F0C40D62347}" srcOrd="2" destOrd="0" presId="urn:microsoft.com/office/officeart/2005/8/layout/arrow2"/>
    <dgm:cxn modelId="{72ADB55F-9FB0-464F-801C-E683C976A4E0}" type="presParOf" srcId="{123E3CB3-526B-4D9C-8A79-511A66A560B7}" destId="{A21070D7-97C2-494C-81B4-7D95C2CACAC5}" srcOrd="3" destOrd="0" presId="urn:microsoft.com/office/officeart/2005/8/layout/arrow2"/>
    <dgm:cxn modelId="{CA2583A5-F0C4-4155-BD37-6BBB862AAC7E}" type="presParOf" srcId="{123E3CB3-526B-4D9C-8A79-511A66A560B7}" destId="{32A08C34-F523-4926-8375-30CEBDE99D43}" srcOrd="4" destOrd="0" presId="urn:microsoft.com/office/officeart/2005/8/layout/arrow2"/>
    <dgm:cxn modelId="{81EB966D-1705-4050-BCC9-AECF8498641E}" type="presParOf" srcId="{123E3CB3-526B-4D9C-8A79-511A66A560B7}" destId="{2EE850C9-9A98-41C1-94C5-CC31525BB18D}" srcOrd="5" destOrd="0" presId="urn:microsoft.com/office/officeart/2005/8/layout/arrow2"/>
    <dgm:cxn modelId="{2D37840D-2ED9-4419-B401-51DBB66FEAF6}" type="presParOf" srcId="{123E3CB3-526B-4D9C-8A79-511A66A560B7}" destId="{2F8DF66A-9898-465F-A8F6-5E072448C3A6}" srcOrd="6" destOrd="0" presId="urn:microsoft.com/office/officeart/2005/8/layout/arrow2"/>
    <dgm:cxn modelId="{ED62315E-2A93-4B0F-B296-0E5DD4E08A03}" type="presParOf" srcId="{123E3CB3-526B-4D9C-8A79-511A66A560B7}" destId="{7FBD02D8-90FE-4773-8316-F3D7708B00A7}" srcOrd="7" destOrd="0" presId="urn:microsoft.com/office/officeart/2005/8/layout/arrow2"/>
    <dgm:cxn modelId="{5CE33459-3459-4829-B6ED-99BF3E26998E}" type="presParOf" srcId="{123E3CB3-526B-4D9C-8A79-511A66A560B7}" destId="{A128B511-5484-4F04-A275-A677090842B4}" srcOrd="8" destOrd="0" presId="urn:microsoft.com/office/officeart/2005/8/layout/arrow2"/>
    <dgm:cxn modelId="{12548CEC-E17A-469F-A05D-EA583BEB857D}" type="presParOf" srcId="{123E3CB3-526B-4D9C-8A79-511A66A560B7}" destId="{F9E597D4-9E28-4630-A864-C6FCEC86496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79EDA-BD7E-46CD-BA39-42AA76AC39F7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EAFCC3A-C842-4520-A6D5-2DCE31B04866}">
      <dgm:prSet phldrT="[文本]"/>
      <dgm:spPr/>
      <dgm:t>
        <a:bodyPr/>
        <a:lstStyle/>
        <a:p>
          <a:r>
            <a:rPr lang="zh-CN" dirty="0" smtClean="0"/>
            <a:t>了解</a:t>
          </a:r>
          <a:r>
            <a:rPr lang="en-US" dirty="0" smtClean="0"/>
            <a:t>Spark</a:t>
          </a:r>
          <a:r>
            <a:rPr lang="zh-CN" dirty="0" smtClean="0"/>
            <a:t>以及</a:t>
          </a:r>
          <a:r>
            <a:rPr lang="en-US" dirty="0" smtClean="0"/>
            <a:t>Spark Streaming</a:t>
          </a:r>
          <a:r>
            <a:rPr lang="zh-CN" dirty="0" smtClean="0"/>
            <a:t>的相关基础概念及其工作流程，并进行集群环境搭建</a:t>
          </a:r>
          <a:endParaRPr lang="zh-CN" altLang="en-US" dirty="0"/>
        </a:p>
      </dgm:t>
    </dgm:pt>
    <dgm:pt modelId="{3C2801B7-8E8F-47CD-8F7C-5BAFE6819BA0}" type="par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62AEBB81-6691-4D64-A650-7FDA842F1627}" type="sibTrans" cxnId="{2C27D678-B59C-4E34-92BE-376A1B25D56F}">
      <dgm:prSet/>
      <dgm:spPr/>
      <dgm:t>
        <a:bodyPr/>
        <a:lstStyle/>
        <a:p>
          <a:endParaRPr lang="zh-CN" altLang="en-US"/>
        </a:p>
      </dgm:t>
    </dgm:pt>
    <dgm:pt modelId="{B0A5E740-8E8C-48B9-A645-5C4609C30FE5}">
      <dgm:prSet phldrT="[文本]"/>
      <dgm:spPr/>
      <dgm:t>
        <a:bodyPr/>
        <a:lstStyle/>
        <a:p>
          <a:r>
            <a:rPr lang="zh-CN" smtClean="0"/>
            <a:t>了解其不同的数据处理方式的使用方法和应用场景，分析其功能与实际需求的对应关系</a:t>
          </a:r>
          <a:endParaRPr lang="zh-CN" altLang="en-US" dirty="0"/>
        </a:p>
      </dgm:t>
    </dgm:pt>
    <dgm:pt modelId="{AE19F98C-E937-437A-9FE2-3EF0F3A36067}" type="par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038462AD-D185-4A86-B488-01429897F564}" type="sibTrans" cxnId="{9310E7A8-BC55-4CA3-B445-7605EF6F7CBE}">
      <dgm:prSet/>
      <dgm:spPr/>
      <dgm:t>
        <a:bodyPr/>
        <a:lstStyle/>
        <a:p>
          <a:endParaRPr lang="zh-CN" altLang="en-US"/>
        </a:p>
      </dgm:t>
    </dgm:pt>
    <dgm:pt modelId="{A9B8E490-6A43-48AF-9D6E-D49BCB5101D7}">
      <dgm:prSet phldrT="[文本]"/>
      <dgm:spPr/>
      <dgm:t>
        <a:bodyPr/>
        <a:lstStyle/>
        <a:p>
          <a:r>
            <a:rPr lang="zh-CN" dirty="0" smtClean="0"/>
            <a:t>针对项目探究过程中发现的问题与兴趣点，进行针对性的深入研究</a:t>
          </a:r>
          <a:r>
            <a:rPr lang="zh-CN" dirty="0" smtClean="0"/>
            <a:t>，</a:t>
          </a:r>
          <a:r>
            <a:rPr lang="zh-CN" dirty="0" smtClean="0"/>
            <a:t>尝试寻找突破点进行优化</a:t>
          </a:r>
          <a:r>
            <a:rPr lang="zh-CN" altLang="en-US" dirty="0" smtClean="0"/>
            <a:t>，</a:t>
          </a:r>
          <a:r>
            <a:rPr lang="zh-CN" dirty="0" smtClean="0"/>
            <a:t>并</a:t>
          </a:r>
          <a:r>
            <a:rPr lang="zh-CN" dirty="0" smtClean="0"/>
            <a:t>针对</a:t>
          </a:r>
          <a:r>
            <a:rPr lang="en-US" dirty="0" smtClean="0"/>
            <a:t>Spark Streaming</a:t>
          </a:r>
          <a:r>
            <a:rPr lang="zh-CN" dirty="0" smtClean="0"/>
            <a:t>进行上层应用的开发</a:t>
          </a:r>
          <a:endParaRPr lang="zh-CN" altLang="en-US" dirty="0"/>
        </a:p>
      </dgm:t>
    </dgm:pt>
    <dgm:pt modelId="{80B68B88-E8E7-4109-9CEA-27D4A541E973}" type="par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40EFB355-ABC1-4BB6-85A0-A41C56B78D69}" type="sibTrans" cxnId="{B6659A4C-EC22-4D59-8F3C-6D722EC0F762}">
      <dgm:prSet/>
      <dgm:spPr/>
      <dgm:t>
        <a:bodyPr/>
        <a:lstStyle/>
        <a:p>
          <a:endParaRPr lang="zh-CN" altLang="en-US"/>
        </a:p>
      </dgm:t>
    </dgm:pt>
    <dgm:pt modelId="{1F049B46-2A58-42EF-AF77-D8DC77746969}" type="pres">
      <dgm:prSet presAssocID="{D0E79EDA-BD7E-46CD-BA39-42AA76AC39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90AA7C-941D-46F8-A998-5E3AC255C76C}" type="pres">
      <dgm:prSet presAssocID="{A9B8E490-6A43-48AF-9D6E-D49BCB5101D7}" presName="boxAndChildren" presStyleCnt="0"/>
      <dgm:spPr/>
    </dgm:pt>
    <dgm:pt modelId="{905C7B74-03BA-4F5C-A4B6-01E60EECA99E}" type="pres">
      <dgm:prSet presAssocID="{A9B8E490-6A43-48AF-9D6E-D49BCB5101D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B94829F-B1A5-4473-A623-F8E7367DBFBE}" type="pres">
      <dgm:prSet presAssocID="{038462AD-D185-4A86-B488-01429897F564}" presName="sp" presStyleCnt="0"/>
      <dgm:spPr/>
    </dgm:pt>
    <dgm:pt modelId="{AC849558-7961-41E2-B6D7-E0E5C811117A}" type="pres">
      <dgm:prSet presAssocID="{B0A5E740-8E8C-48B9-A645-5C4609C30FE5}" presName="arrowAndChildren" presStyleCnt="0"/>
      <dgm:spPr/>
    </dgm:pt>
    <dgm:pt modelId="{BF798CF5-FA6A-4AC7-BE5E-5CA576B21512}" type="pres">
      <dgm:prSet presAssocID="{B0A5E740-8E8C-48B9-A645-5C4609C30FE5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EE700DC-1104-455D-BF7F-7EC6BA2921FC}" type="pres">
      <dgm:prSet presAssocID="{62AEBB81-6691-4D64-A650-7FDA842F1627}" presName="sp" presStyleCnt="0"/>
      <dgm:spPr/>
    </dgm:pt>
    <dgm:pt modelId="{0265DF0B-F5CA-43FD-8B8D-C7E832CA3FEE}" type="pres">
      <dgm:prSet presAssocID="{0EAFCC3A-C842-4520-A6D5-2DCE31B04866}" presName="arrowAndChildren" presStyleCnt="0"/>
      <dgm:spPr/>
    </dgm:pt>
    <dgm:pt modelId="{2E37A00D-9611-4BCF-B668-15DE905DAEF7}" type="pres">
      <dgm:prSet presAssocID="{0EAFCC3A-C842-4520-A6D5-2DCE31B04866}" presName="parentTextArrow" presStyleLbl="node1" presStyleIdx="2" presStyleCnt="3" custLinFactNeighborX="-4730" custLinFactNeighborY="-46"/>
      <dgm:spPr/>
      <dgm:t>
        <a:bodyPr/>
        <a:lstStyle/>
        <a:p>
          <a:endParaRPr lang="zh-CN" altLang="en-US"/>
        </a:p>
      </dgm:t>
    </dgm:pt>
  </dgm:ptLst>
  <dgm:cxnLst>
    <dgm:cxn modelId="{B6659A4C-EC22-4D59-8F3C-6D722EC0F762}" srcId="{D0E79EDA-BD7E-46CD-BA39-42AA76AC39F7}" destId="{A9B8E490-6A43-48AF-9D6E-D49BCB5101D7}" srcOrd="2" destOrd="0" parTransId="{80B68B88-E8E7-4109-9CEA-27D4A541E973}" sibTransId="{40EFB355-ABC1-4BB6-85A0-A41C56B78D69}"/>
    <dgm:cxn modelId="{F4451533-39FF-4CA1-B628-0327EED90BA5}" type="presOf" srcId="{0EAFCC3A-C842-4520-A6D5-2DCE31B04866}" destId="{2E37A00D-9611-4BCF-B668-15DE905DAEF7}" srcOrd="0" destOrd="0" presId="urn:microsoft.com/office/officeart/2005/8/layout/process4"/>
    <dgm:cxn modelId="{80246A73-4E25-4F79-8398-AACBC6263B14}" type="presOf" srcId="{A9B8E490-6A43-48AF-9D6E-D49BCB5101D7}" destId="{905C7B74-03BA-4F5C-A4B6-01E60EECA99E}" srcOrd="0" destOrd="0" presId="urn:microsoft.com/office/officeart/2005/8/layout/process4"/>
    <dgm:cxn modelId="{2C27D678-B59C-4E34-92BE-376A1B25D56F}" srcId="{D0E79EDA-BD7E-46CD-BA39-42AA76AC39F7}" destId="{0EAFCC3A-C842-4520-A6D5-2DCE31B04866}" srcOrd="0" destOrd="0" parTransId="{3C2801B7-8E8F-47CD-8F7C-5BAFE6819BA0}" sibTransId="{62AEBB81-6691-4D64-A650-7FDA842F1627}"/>
    <dgm:cxn modelId="{9310E7A8-BC55-4CA3-B445-7605EF6F7CBE}" srcId="{D0E79EDA-BD7E-46CD-BA39-42AA76AC39F7}" destId="{B0A5E740-8E8C-48B9-A645-5C4609C30FE5}" srcOrd="1" destOrd="0" parTransId="{AE19F98C-E937-437A-9FE2-3EF0F3A36067}" sibTransId="{038462AD-D185-4A86-B488-01429897F564}"/>
    <dgm:cxn modelId="{5FFBAA50-50BA-4B6D-A075-1B61ECBD5C21}" type="presOf" srcId="{D0E79EDA-BD7E-46CD-BA39-42AA76AC39F7}" destId="{1F049B46-2A58-42EF-AF77-D8DC77746969}" srcOrd="0" destOrd="0" presId="urn:microsoft.com/office/officeart/2005/8/layout/process4"/>
    <dgm:cxn modelId="{EFA00617-99F1-4D27-8A1F-DEEFC7747426}" type="presOf" srcId="{B0A5E740-8E8C-48B9-A645-5C4609C30FE5}" destId="{BF798CF5-FA6A-4AC7-BE5E-5CA576B21512}" srcOrd="0" destOrd="0" presId="urn:microsoft.com/office/officeart/2005/8/layout/process4"/>
    <dgm:cxn modelId="{001519DD-FCA2-44F5-973C-008FE7E117DF}" type="presParOf" srcId="{1F049B46-2A58-42EF-AF77-D8DC77746969}" destId="{E490AA7C-941D-46F8-A998-5E3AC255C76C}" srcOrd="0" destOrd="0" presId="urn:microsoft.com/office/officeart/2005/8/layout/process4"/>
    <dgm:cxn modelId="{2C5CAA71-3580-4874-B3C6-91DC25309667}" type="presParOf" srcId="{E490AA7C-941D-46F8-A998-5E3AC255C76C}" destId="{905C7B74-03BA-4F5C-A4B6-01E60EECA99E}" srcOrd="0" destOrd="0" presId="urn:microsoft.com/office/officeart/2005/8/layout/process4"/>
    <dgm:cxn modelId="{0C1B395F-150A-4718-A0CB-739B2A1B09EF}" type="presParOf" srcId="{1F049B46-2A58-42EF-AF77-D8DC77746969}" destId="{8B94829F-B1A5-4473-A623-F8E7367DBFBE}" srcOrd="1" destOrd="0" presId="urn:microsoft.com/office/officeart/2005/8/layout/process4"/>
    <dgm:cxn modelId="{472985A7-B1FF-43A8-8017-47C47235589D}" type="presParOf" srcId="{1F049B46-2A58-42EF-AF77-D8DC77746969}" destId="{AC849558-7961-41E2-B6D7-E0E5C811117A}" srcOrd="2" destOrd="0" presId="urn:microsoft.com/office/officeart/2005/8/layout/process4"/>
    <dgm:cxn modelId="{E92C3467-8D04-4048-8EC9-F9F20BB8231C}" type="presParOf" srcId="{AC849558-7961-41E2-B6D7-E0E5C811117A}" destId="{BF798CF5-FA6A-4AC7-BE5E-5CA576B21512}" srcOrd="0" destOrd="0" presId="urn:microsoft.com/office/officeart/2005/8/layout/process4"/>
    <dgm:cxn modelId="{439F330A-4C7E-412B-A69A-F1D4318AF723}" type="presParOf" srcId="{1F049B46-2A58-42EF-AF77-D8DC77746969}" destId="{EEE700DC-1104-455D-BF7F-7EC6BA2921FC}" srcOrd="3" destOrd="0" presId="urn:microsoft.com/office/officeart/2005/8/layout/process4"/>
    <dgm:cxn modelId="{3EC2A1A2-CE7F-4D73-96FF-FE36D5F9B7EE}" type="presParOf" srcId="{1F049B46-2A58-42EF-AF77-D8DC77746969}" destId="{0265DF0B-F5CA-43FD-8B8D-C7E832CA3FEE}" srcOrd="4" destOrd="0" presId="urn:microsoft.com/office/officeart/2005/8/layout/process4"/>
    <dgm:cxn modelId="{8171575C-9C7C-4D79-8150-C95685A9A13C}" type="presParOf" srcId="{0265DF0B-F5CA-43FD-8B8D-C7E832CA3FEE}" destId="{2E37A00D-9611-4BCF-B668-15DE905DAEF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0703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5279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1.</a:t>
          </a:r>
          <a:r>
            <a:rPr lang="zh-CN" altLang="en-US" sz="2400" kern="1200" dirty="0" smtClean="0"/>
            <a:t>项目简介</a:t>
          </a:r>
          <a:endParaRPr lang="zh-CN" altLang="en-US" sz="2400" kern="1200" dirty="0"/>
        </a:p>
      </dsp:txBody>
      <dsp:txXfrm>
        <a:off x="478997" y="87382"/>
        <a:ext cx="6152603" cy="639310"/>
      </dsp:txXfrm>
    </dsp:sp>
    <dsp:sp modelId="{36361881-77C6-4CB9-BE8D-DD3DBAED1EF0}">
      <dsp:nvSpPr>
        <dsp:cNvPr id="0" name=""/>
        <dsp:cNvSpPr/>
      </dsp:nvSpPr>
      <dsp:spPr>
        <a:xfrm>
          <a:off x="0" y="149567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114143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</a:t>
          </a:r>
          <a:r>
            <a:rPr lang="zh-CN" altLang="en-US" sz="2400" kern="1200" dirty="0" smtClean="0"/>
            <a:t>研究内容</a:t>
          </a:r>
          <a:endParaRPr lang="zh-CN" altLang="en-US" sz="2400" kern="1200" dirty="0"/>
        </a:p>
      </dsp:txBody>
      <dsp:txXfrm>
        <a:off x="478997" y="1176022"/>
        <a:ext cx="6152603" cy="639310"/>
      </dsp:txXfrm>
    </dsp:sp>
    <dsp:sp modelId="{1B2BB12D-74E5-4854-88C3-E7DE7D6340E7}">
      <dsp:nvSpPr>
        <dsp:cNvPr id="0" name=""/>
        <dsp:cNvSpPr/>
      </dsp:nvSpPr>
      <dsp:spPr>
        <a:xfrm>
          <a:off x="0" y="2584317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223007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3.</a:t>
          </a:r>
          <a:r>
            <a:rPr lang="zh-CN" altLang="en-US" sz="2400" kern="1200" dirty="0" smtClean="0"/>
            <a:t>工作计划</a:t>
          </a:r>
          <a:endParaRPr lang="zh-CN" altLang="en-US" sz="2400" kern="1200" dirty="0"/>
        </a:p>
      </dsp:txBody>
      <dsp:txXfrm>
        <a:off x="478997" y="2264662"/>
        <a:ext cx="6152603" cy="639310"/>
      </dsp:txXfrm>
    </dsp:sp>
    <dsp:sp modelId="{74CA9208-68DF-4049-8DC6-16D6D8EF172F}">
      <dsp:nvSpPr>
        <dsp:cNvPr id="0" name=""/>
        <dsp:cNvSpPr/>
      </dsp:nvSpPr>
      <dsp:spPr>
        <a:xfrm>
          <a:off x="0" y="3672956"/>
          <a:ext cx="88882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22E4E-A4D3-44EE-8F69-81AC7C798025}">
      <dsp:nvSpPr>
        <dsp:cNvPr id="0" name=""/>
        <dsp:cNvSpPr/>
      </dsp:nvSpPr>
      <dsp:spPr>
        <a:xfrm>
          <a:off x="444412" y="3318717"/>
          <a:ext cx="622177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4.</a:t>
          </a:r>
          <a:r>
            <a:rPr lang="zh-CN" altLang="en-US" sz="2400" kern="1200" dirty="0" smtClean="0"/>
            <a:t>参考资料</a:t>
          </a:r>
          <a:endParaRPr lang="zh-CN" altLang="en-US" sz="2400" kern="1200" dirty="0"/>
        </a:p>
      </dsp:txBody>
      <dsp:txXfrm>
        <a:off x="478997" y="3353302"/>
        <a:ext cx="615260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00EE6-BA79-4E98-800A-FCCD6FBC6925}">
      <dsp:nvSpPr>
        <dsp:cNvPr id="0" name=""/>
        <dsp:cNvSpPr/>
      </dsp:nvSpPr>
      <dsp:spPr>
        <a:xfrm>
          <a:off x="64615" y="0"/>
          <a:ext cx="7802201" cy="487637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361B1-08FF-45B0-B01D-2C46B9540143}">
      <dsp:nvSpPr>
        <dsp:cNvPr id="0" name=""/>
        <dsp:cNvSpPr/>
      </dsp:nvSpPr>
      <dsp:spPr>
        <a:xfrm>
          <a:off x="1012192" y="3626073"/>
          <a:ext cx="179450" cy="179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E9CD-9C62-4C58-864F-EECAF580FF60}">
      <dsp:nvSpPr>
        <dsp:cNvPr id="0" name=""/>
        <dsp:cNvSpPr/>
      </dsp:nvSpPr>
      <dsp:spPr>
        <a:xfrm>
          <a:off x="1101917" y="3715798"/>
          <a:ext cx="1022088" cy="1160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087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2009</a:t>
          </a:r>
          <a:r>
            <a:rPr lang="zh-CN" sz="1300" kern="1200" dirty="0" smtClean="0"/>
            <a:t>年</a:t>
          </a:r>
          <a:r>
            <a:rPr lang="en-US" sz="1300" kern="1200" dirty="0" smtClean="0"/>
            <a:t>Spark</a:t>
          </a:r>
          <a:r>
            <a:rPr lang="zh-CN" sz="1300" kern="1200" dirty="0" smtClean="0"/>
            <a:t>诞生于伯克利</a:t>
          </a:r>
          <a:r>
            <a:rPr lang="en-US" sz="1300" kern="1200" dirty="0" err="1" smtClean="0"/>
            <a:t>AMPLab</a:t>
          </a:r>
          <a:r>
            <a:rPr lang="zh-CN" altLang="en-US" sz="1300" kern="1200" dirty="0" smtClean="0"/>
            <a:t>，并于</a:t>
          </a:r>
          <a:r>
            <a:rPr lang="en-US" sz="1300" kern="1200" dirty="0" smtClean="0"/>
            <a:t>2010</a:t>
          </a:r>
          <a:r>
            <a:rPr lang="zh-CN" sz="1300" kern="1200" dirty="0" smtClean="0"/>
            <a:t>年开源</a:t>
          </a:r>
          <a:endParaRPr lang="zh-CN" altLang="en-US" sz="1300" kern="1200" dirty="0"/>
        </a:p>
      </dsp:txBody>
      <dsp:txXfrm>
        <a:off x="1101917" y="3715798"/>
        <a:ext cx="1022088" cy="1160577"/>
      </dsp:txXfrm>
    </dsp:sp>
    <dsp:sp modelId="{F7240CE5-4434-4A8D-9CDE-5F0C40D62347}">
      <dsp:nvSpPr>
        <dsp:cNvPr id="0" name=""/>
        <dsp:cNvSpPr/>
      </dsp:nvSpPr>
      <dsp:spPr>
        <a:xfrm>
          <a:off x="1983566" y="2692734"/>
          <a:ext cx="280879" cy="2808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070D7-97C2-494C-81B4-7D95C2CACAC5}">
      <dsp:nvSpPr>
        <dsp:cNvPr id="0" name=""/>
        <dsp:cNvSpPr/>
      </dsp:nvSpPr>
      <dsp:spPr>
        <a:xfrm>
          <a:off x="2124006" y="2833174"/>
          <a:ext cx="1295165" cy="2043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在</a:t>
          </a:r>
          <a:r>
            <a:rPr lang="en-US" sz="1300" kern="1200" dirty="0" smtClean="0"/>
            <a:t>2013</a:t>
          </a:r>
          <a:r>
            <a:rPr lang="zh-CN" sz="1300" kern="1200" dirty="0" smtClean="0"/>
            <a:t>年成为</a:t>
          </a:r>
          <a:r>
            <a:rPr lang="en-US" sz="1300" kern="1200" dirty="0" smtClean="0"/>
            <a:t>Apache</a:t>
          </a:r>
          <a:r>
            <a:rPr lang="zh-CN" sz="1300" kern="1200" dirty="0" smtClean="0"/>
            <a:t>孵化项目</a:t>
          </a:r>
          <a:endParaRPr lang="zh-CN" altLang="en-US" sz="1300" kern="1200" dirty="0"/>
        </a:p>
      </dsp:txBody>
      <dsp:txXfrm>
        <a:off x="2124006" y="2833174"/>
        <a:ext cx="1295165" cy="2043201"/>
      </dsp:txXfrm>
    </dsp:sp>
    <dsp:sp modelId="{32A08C34-F523-4926-8375-30CEBDE99D43}">
      <dsp:nvSpPr>
        <dsp:cNvPr id="0" name=""/>
        <dsp:cNvSpPr/>
      </dsp:nvSpPr>
      <dsp:spPr>
        <a:xfrm>
          <a:off x="3231918" y="1948599"/>
          <a:ext cx="374505" cy="374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850C9-9A98-41C1-94C5-CC31525BB18D}">
      <dsp:nvSpPr>
        <dsp:cNvPr id="0" name=""/>
        <dsp:cNvSpPr/>
      </dsp:nvSpPr>
      <dsp:spPr>
        <a:xfrm>
          <a:off x="3419171" y="2135852"/>
          <a:ext cx="1505824" cy="2740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443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在</a:t>
          </a:r>
          <a:r>
            <a:rPr lang="en-US" sz="1300" kern="1200" dirty="0" smtClean="0"/>
            <a:t>2014</a:t>
          </a:r>
          <a:r>
            <a:rPr lang="zh-CN" sz="1300" kern="1200" dirty="0" smtClean="0"/>
            <a:t>年</a:t>
          </a:r>
          <a:r>
            <a:rPr lang="en-US" sz="1300" kern="1200" dirty="0" smtClean="0"/>
            <a:t>2</a:t>
          </a:r>
          <a:r>
            <a:rPr lang="zh-CN" sz="1300" kern="1200" dirty="0" smtClean="0"/>
            <a:t>月成为</a:t>
          </a:r>
          <a:r>
            <a:rPr lang="en-US" sz="1300" kern="1200" dirty="0" smtClean="0"/>
            <a:t>Apache</a:t>
          </a:r>
          <a:r>
            <a:rPr lang="zh-CN" sz="1300" kern="1200" dirty="0" smtClean="0"/>
            <a:t>顶级项目</a:t>
          </a:r>
          <a:endParaRPr lang="zh-CN" altLang="en-US" sz="1300" kern="1200" dirty="0"/>
        </a:p>
      </dsp:txBody>
      <dsp:txXfrm>
        <a:off x="3419171" y="2135852"/>
        <a:ext cx="1505824" cy="2740523"/>
      </dsp:txXfrm>
    </dsp:sp>
    <dsp:sp modelId="{2F8DF66A-9898-465F-A8F6-5E072448C3A6}">
      <dsp:nvSpPr>
        <dsp:cNvPr id="0" name=""/>
        <dsp:cNvSpPr/>
      </dsp:nvSpPr>
      <dsp:spPr>
        <a:xfrm>
          <a:off x="4683128" y="1367335"/>
          <a:ext cx="483736" cy="483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D02D8-90FE-4773-8316-F3D7708B00A7}">
      <dsp:nvSpPr>
        <dsp:cNvPr id="0" name=""/>
        <dsp:cNvSpPr/>
      </dsp:nvSpPr>
      <dsp:spPr>
        <a:xfrm>
          <a:off x="4924996" y="1609204"/>
          <a:ext cx="1560440" cy="3267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22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2014</a:t>
          </a:r>
          <a:r>
            <a:rPr lang="zh-CN" sz="1300" kern="1200" dirty="0" smtClean="0"/>
            <a:t>年</a:t>
          </a:r>
          <a:r>
            <a:rPr lang="en-US" sz="1300" kern="1200" dirty="0" smtClean="0"/>
            <a:t>5</a:t>
          </a:r>
          <a:r>
            <a:rPr lang="zh-CN" sz="1300" kern="1200" dirty="0" smtClean="0"/>
            <a:t>月</a:t>
          </a:r>
          <a:r>
            <a:rPr lang="en-US" sz="1300" kern="1200" dirty="0" smtClean="0"/>
            <a:t>30</a:t>
          </a:r>
          <a:r>
            <a:rPr lang="zh-CN" sz="1300" kern="1200" dirty="0" smtClean="0"/>
            <a:t>日</a:t>
          </a:r>
          <a:r>
            <a:rPr lang="en-US" sz="1300" kern="1200" dirty="0" smtClean="0"/>
            <a:t>Spark 1.0.0</a:t>
          </a:r>
          <a:r>
            <a:rPr lang="zh-CN" sz="1300" kern="1200" dirty="0" smtClean="0"/>
            <a:t>版正式上线</a:t>
          </a:r>
          <a:endParaRPr lang="zh-CN" altLang="en-US" sz="1300" kern="1200" dirty="0"/>
        </a:p>
      </dsp:txBody>
      <dsp:txXfrm>
        <a:off x="4924996" y="1609204"/>
        <a:ext cx="1560440" cy="3267171"/>
      </dsp:txXfrm>
    </dsp:sp>
    <dsp:sp modelId="{A128B511-5484-4F04-A275-A677090842B4}">
      <dsp:nvSpPr>
        <dsp:cNvPr id="0" name=""/>
        <dsp:cNvSpPr/>
      </dsp:nvSpPr>
      <dsp:spPr>
        <a:xfrm>
          <a:off x="6177250" y="979176"/>
          <a:ext cx="616373" cy="616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597D4-9E28-4630-A864-C6FCEC86496F}">
      <dsp:nvSpPr>
        <dsp:cNvPr id="0" name=""/>
        <dsp:cNvSpPr/>
      </dsp:nvSpPr>
      <dsp:spPr>
        <a:xfrm>
          <a:off x="6485436" y="1287363"/>
          <a:ext cx="1560440" cy="3589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04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截止到</a:t>
          </a:r>
          <a:r>
            <a:rPr lang="en-US" sz="1300" kern="1200" smtClean="0"/>
            <a:t>2015</a:t>
          </a:r>
          <a:r>
            <a:rPr lang="zh-CN" sz="1300" kern="1200" smtClean="0"/>
            <a:t>年，</a:t>
          </a:r>
          <a:r>
            <a:rPr lang="en-US" sz="1300" kern="1200" smtClean="0"/>
            <a:t>Spark</a:t>
          </a:r>
          <a:r>
            <a:rPr lang="zh-CN" sz="1300" kern="1200" smtClean="0"/>
            <a:t>官方维护运营公司</a:t>
          </a:r>
          <a:r>
            <a:rPr lang="en-US" sz="1300" kern="1200" smtClean="0"/>
            <a:t>Databricks</a:t>
          </a:r>
          <a:r>
            <a:rPr lang="zh-CN" sz="1300" kern="1200" smtClean="0"/>
            <a:t>已经组织并举办了三年</a:t>
          </a:r>
          <a:r>
            <a:rPr lang="en-US" sz="1300" kern="1200" smtClean="0"/>
            <a:t>Spark Summit</a:t>
          </a:r>
          <a:r>
            <a:rPr lang="zh-CN" sz="1300" kern="1200" smtClean="0"/>
            <a:t>技术峰会</a:t>
          </a:r>
          <a:endParaRPr lang="zh-CN" altLang="en-US" sz="1300" kern="1200" dirty="0"/>
        </a:p>
      </dsp:txBody>
      <dsp:txXfrm>
        <a:off x="6485436" y="1287363"/>
        <a:ext cx="1560440" cy="3589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C7B74-03BA-4F5C-A4B6-01E60EECA99E}">
      <dsp:nvSpPr>
        <dsp:cNvPr id="0" name=""/>
        <dsp:cNvSpPr/>
      </dsp:nvSpPr>
      <dsp:spPr>
        <a:xfrm>
          <a:off x="0" y="2944468"/>
          <a:ext cx="8050320" cy="96644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针对项目探究过程中发现的问题与兴趣点，进行针对性的深入研究</a:t>
          </a:r>
          <a:r>
            <a:rPr lang="zh-CN" sz="1900" kern="1200" dirty="0" smtClean="0"/>
            <a:t>，</a:t>
          </a:r>
          <a:r>
            <a:rPr lang="zh-CN" sz="1900" kern="1200" dirty="0" smtClean="0"/>
            <a:t>尝试寻找突破点进行优化</a:t>
          </a:r>
          <a:r>
            <a:rPr lang="zh-CN" altLang="en-US" sz="1900" kern="1200" dirty="0" smtClean="0"/>
            <a:t>，</a:t>
          </a:r>
          <a:r>
            <a:rPr lang="zh-CN" sz="1900" kern="1200" dirty="0" smtClean="0"/>
            <a:t>并</a:t>
          </a:r>
          <a:r>
            <a:rPr lang="zh-CN" sz="1900" kern="1200" dirty="0" smtClean="0"/>
            <a:t>针对</a:t>
          </a:r>
          <a:r>
            <a:rPr lang="en-US" sz="1900" kern="1200" dirty="0" smtClean="0"/>
            <a:t>Spark Streaming</a:t>
          </a:r>
          <a:r>
            <a:rPr lang="zh-CN" sz="1900" kern="1200" dirty="0" smtClean="0"/>
            <a:t>进行上层应用的开发</a:t>
          </a:r>
          <a:endParaRPr lang="zh-CN" altLang="en-US" sz="1900" kern="1200" dirty="0"/>
        </a:p>
      </dsp:txBody>
      <dsp:txXfrm>
        <a:off x="0" y="2944468"/>
        <a:ext cx="8050320" cy="966440"/>
      </dsp:txXfrm>
    </dsp:sp>
    <dsp:sp modelId="{BF798CF5-FA6A-4AC7-BE5E-5CA576B21512}">
      <dsp:nvSpPr>
        <dsp:cNvPr id="0" name=""/>
        <dsp:cNvSpPr/>
      </dsp:nvSpPr>
      <dsp:spPr>
        <a:xfrm rot="10800000">
          <a:off x="0" y="1472579"/>
          <a:ext cx="8050320" cy="1486385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93931"/>
                <a:satOff val="7458"/>
                <a:lumOff val="10573"/>
                <a:alphaOff val="0"/>
                <a:tint val="65000"/>
                <a:lumMod val="110000"/>
              </a:schemeClr>
            </a:gs>
            <a:gs pos="88000">
              <a:schemeClr val="accent1">
                <a:shade val="80000"/>
                <a:hueOff val="93931"/>
                <a:satOff val="7458"/>
                <a:lumOff val="10573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了解其不同的数据处理方式的使用方法和应用场景，分析其功能与实际需求的对应关系</a:t>
          </a:r>
          <a:endParaRPr lang="zh-CN" altLang="en-US" sz="1900" kern="1200" dirty="0"/>
        </a:p>
      </dsp:txBody>
      <dsp:txXfrm rot="10800000">
        <a:off x="0" y="1472579"/>
        <a:ext cx="8050320" cy="965808"/>
      </dsp:txXfrm>
    </dsp:sp>
    <dsp:sp modelId="{2E37A00D-9611-4BCF-B668-15DE905DAEF7}">
      <dsp:nvSpPr>
        <dsp:cNvPr id="0" name=""/>
        <dsp:cNvSpPr/>
      </dsp:nvSpPr>
      <dsp:spPr>
        <a:xfrm rot="10800000">
          <a:off x="0" y="7"/>
          <a:ext cx="8050320" cy="1486385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87862"/>
                <a:satOff val="14916"/>
                <a:lumOff val="21147"/>
                <a:alphaOff val="0"/>
                <a:tint val="65000"/>
                <a:lumMod val="110000"/>
              </a:schemeClr>
            </a:gs>
            <a:gs pos="88000">
              <a:schemeClr val="accent1">
                <a:shade val="80000"/>
                <a:hueOff val="187862"/>
                <a:satOff val="14916"/>
                <a:lumOff val="2114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了解</a:t>
          </a:r>
          <a:r>
            <a:rPr lang="en-US" sz="1900" kern="1200" dirty="0" smtClean="0"/>
            <a:t>Spark</a:t>
          </a:r>
          <a:r>
            <a:rPr lang="zh-CN" sz="1900" kern="1200" dirty="0" smtClean="0"/>
            <a:t>以及</a:t>
          </a:r>
          <a:r>
            <a:rPr lang="en-US" sz="1900" kern="1200" dirty="0" smtClean="0"/>
            <a:t>Spark Streaming</a:t>
          </a:r>
          <a:r>
            <a:rPr lang="zh-CN" sz="1900" kern="1200" dirty="0" smtClean="0"/>
            <a:t>的相关基础概念及其工作流程，并进行集群环境搭建</a:t>
          </a:r>
          <a:endParaRPr lang="zh-CN" altLang="en-US" sz="1900" kern="1200" dirty="0"/>
        </a:p>
      </dsp:txBody>
      <dsp:txXfrm rot="10800000">
        <a:off x="0" y="7"/>
        <a:ext cx="8050320" cy="96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09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88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7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5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5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8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3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9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  <p:sldLayoutId id="2147484618" r:id="rId12"/>
    <p:sldLayoutId id="2147484619" r:id="rId13"/>
    <p:sldLayoutId id="2147484620" r:id="rId14"/>
    <p:sldLayoutId id="2147484621" r:id="rId15"/>
    <p:sldLayoutId id="21474846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streaming-programming-guide.html" TargetMode="External"/><Relationship Id="rId2" Type="http://schemas.openxmlformats.org/officeDocument/2006/relationships/hyperlink" Target="http://spark.apache.org/strea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703" y="525517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93870352"/>
              </p:ext>
            </p:extLst>
          </p:nvPr>
        </p:nvGraphicFramePr>
        <p:xfrm>
          <a:off x="714703" y="1545021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138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18444" y="1635034"/>
            <a:ext cx="6786899" cy="9274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Spark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一</a:t>
            </a:r>
            <a:r>
              <a:rPr lang="zh-CN" altLang="zh-CN" dirty="0"/>
              <a:t>个围绕速度、易用性和复杂分析构建的大数据处理</a:t>
            </a:r>
            <a:r>
              <a:rPr lang="zh-CN" altLang="zh-CN" dirty="0" smtClean="0"/>
              <a:t>框架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i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445883" y="28890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71" y="5249430"/>
            <a:ext cx="1981372" cy="1261981"/>
          </a:xfrm>
          <a:prstGeom prst="rect">
            <a:avLst/>
          </a:prstGeom>
        </p:spPr>
      </p:pic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532804264"/>
              </p:ext>
            </p:extLst>
          </p:nvPr>
        </p:nvGraphicFramePr>
        <p:xfrm>
          <a:off x="995082" y="1635035"/>
          <a:ext cx="8289553" cy="4876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244" y="1741938"/>
            <a:ext cx="7143197" cy="3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生态系统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idx="1"/>
          </p:nvPr>
        </p:nvSpPr>
        <p:spPr>
          <a:xfrm>
            <a:off x="808074" y="4625163"/>
            <a:ext cx="8465928" cy="141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Spark Streaming</a:t>
            </a:r>
            <a:r>
              <a:rPr lang="zh-CN" altLang="zh-CN" dirty="0" smtClean="0"/>
              <a:t>是建立在</a:t>
            </a:r>
            <a:r>
              <a:rPr lang="en-US" altLang="zh-CN" dirty="0" smtClean="0"/>
              <a:t>Spark</a:t>
            </a:r>
            <a:r>
              <a:rPr lang="zh-CN" altLang="zh-CN" dirty="0" smtClean="0"/>
              <a:t>上的实时计算框架，通过它提供的丰富的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、基于内存的高速执行引擎，用户可以结合流式、批处理和交互试查询应用，扩展了</a:t>
            </a:r>
            <a:r>
              <a:rPr lang="en-US" altLang="zh-CN" dirty="0" smtClean="0"/>
              <a:t>Spark</a:t>
            </a:r>
            <a:r>
              <a:rPr lang="zh-CN" altLang="zh-CN" dirty="0" smtClean="0"/>
              <a:t>处理大规模流式数据的能力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523" y="1637414"/>
            <a:ext cx="4856043" cy="2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</a:t>
            </a:r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82" y="2073348"/>
            <a:ext cx="6935894" cy="1669311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77334" y="4241871"/>
            <a:ext cx="8596668" cy="130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将输入数据流以时间片（秒级）为单位进行拆分，然后以类似批处理的方式处理每个时间片数据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629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07433633"/>
              </p:ext>
            </p:extLst>
          </p:nvPr>
        </p:nvGraphicFramePr>
        <p:xfrm>
          <a:off x="1331259" y="1930400"/>
          <a:ext cx="805032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2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499" y="609600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9" y="1270000"/>
            <a:ext cx="10372164" cy="51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zh-CN" altLang="en-US" dirty="0"/>
              <a:t>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u="sng" dirty="0">
                <a:hlinkClick r:id="rId2"/>
              </a:rPr>
              <a:t>http://spark.apache.org/streaming/</a:t>
            </a:r>
            <a:endParaRPr lang="zh-CN" altLang="zh-CN" dirty="0"/>
          </a:p>
          <a:p>
            <a:r>
              <a:rPr lang="en-US" altLang="zh-CN" dirty="0"/>
              <a:t>[2] </a:t>
            </a:r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spark.apache.org/docs/latest/streaming-programming-guide.html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4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2482" y="2339788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259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 Spark Streaming的分析与应用</vt:lpstr>
      <vt:lpstr>目录</vt:lpstr>
      <vt:lpstr>项目简介</vt:lpstr>
      <vt:lpstr>Spark生态系统</vt:lpstr>
      <vt:lpstr>Spark Streaming基本原理</vt:lpstr>
      <vt:lpstr>研究内容</vt:lpstr>
      <vt:lpstr>工作计划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Dell</cp:lastModifiedBy>
  <cp:revision>48</cp:revision>
  <dcterms:created xsi:type="dcterms:W3CDTF">2017-03-16T10:16:58Z</dcterms:created>
  <dcterms:modified xsi:type="dcterms:W3CDTF">2017-03-23T11:16:24Z</dcterms:modified>
</cp:coreProperties>
</file>