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4713" r:id="rId1"/>
  </p:sldMasterIdLst>
  <p:notesMasterIdLst>
    <p:notesMasterId r:id="rId15"/>
  </p:notesMasterIdLst>
  <p:sldIdLst>
    <p:sldId id="256" r:id="rId2"/>
    <p:sldId id="257" r:id="rId3"/>
    <p:sldId id="275" r:id="rId4"/>
    <p:sldId id="285" r:id="rId5"/>
    <p:sldId id="265" r:id="rId6"/>
    <p:sldId id="286" r:id="rId7"/>
    <p:sldId id="289" r:id="rId8"/>
    <p:sldId id="290" r:id="rId9"/>
    <p:sldId id="291" r:id="rId10"/>
    <p:sldId id="292" r:id="rId11"/>
    <p:sldId id="294" r:id="rId12"/>
    <p:sldId id="295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0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67B4E-0D0F-4F7A-B70F-C5813BA76C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42B077-817F-4A28-ADB3-143AB6A46AED}">
      <dgm:prSet phldrT="[文本]"/>
      <dgm:spPr/>
      <dgm:t>
        <a:bodyPr/>
        <a:lstStyle/>
        <a:p>
          <a:r>
            <a:rPr lang="en-US" altLang="zh-CN" dirty="0" smtClean="0"/>
            <a:t>2.</a:t>
          </a:r>
          <a:r>
            <a:rPr lang="zh-CN" altLang="en-US" dirty="0" smtClean="0"/>
            <a:t>需求的设计与实现</a:t>
          </a:r>
          <a:endParaRPr lang="zh-CN" altLang="en-US" dirty="0"/>
        </a:p>
      </dgm:t>
    </dgm:pt>
    <dgm:pt modelId="{8E90E53C-B17C-461E-985C-C14BB727056F}" type="parTrans" cxnId="{1A055590-4D1F-4A3D-B629-B3A8B3052C92}">
      <dgm:prSet/>
      <dgm:spPr/>
      <dgm:t>
        <a:bodyPr/>
        <a:lstStyle/>
        <a:p>
          <a:endParaRPr lang="zh-CN" altLang="en-US"/>
        </a:p>
      </dgm:t>
    </dgm:pt>
    <dgm:pt modelId="{494E3AE5-716D-4CF2-8C32-227F4F637950}" type="sibTrans" cxnId="{1A055590-4D1F-4A3D-B629-B3A8B3052C92}">
      <dgm:prSet/>
      <dgm:spPr/>
      <dgm:t>
        <a:bodyPr/>
        <a:lstStyle/>
        <a:p>
          <a:endParaRPr lang="zh-CN" altLang="en-US"/>
        </a:p>
      </dgm:t>
    </dgm:pt>
    <dgm:pt modelId="{BE9157C1-65CC-4D69-A436-877E4C80403F}">
      <dgm:prSet phldrT="[文本]"/>
      <dgm:spPr/>
      <dgm:t>
        <a:bodyPr/>
        <a:lstStyle/>
        <a:p>
          <a:r>
            <a:rPr lang="en-US" altLang="zh-CN" smtClean="0"/>
            <a:t>1.</a:t>
          </a:r>
          <a:r>
            <a:rPr lang="zh-CN" smtClean="0"/>
            <a:t>实验目标与实验要点说明</a:t>
          </a:r>
          <a:endParaRPr lang="zh-CN" altLang="en-US" dirty="0"/>
        </a:p>
      </dgm:t>
    </dgm:pt>
    <dgm:pt modelId="{66F0221C-0B36-4617-9D84-E0EBEDF41FAD}" type="sibTrans" cxnId="{C082A134-DCCF-4546-90F2-00512C26E312}">
      <dgm:prSet/>
      <dgm:spPr/>
      <dgm:t>
        <a:bodyPr/>
        <a:lstStyle/>
        <a:p>
          <a:endParaRPr lang="zh-CN" altLang="en-US"/>
        </a:p>
      </dgm:t>
    </dgm:pt>
    <dgm:pt modelId="{7718208D-C2C9-44E3-B6A9-138F6AB5D52A}" type="parTrans" cxnId="{C082A134-DCCF-4546-90F2-00512C26E312}">
      <dgm:prSet/>
      <dgm:spPr/>
      <dgm:t>
        <a:bodyPr/>
        <a:lstStyle/>
        <a:p>
          <a:endParaRPr lang="zh-CN" altLang="en-US"/>
        </a:p>
      </dgm:t>
    </dgm:pt>
    <dgm:pt modelId="{C2FBCBB7-413B-4EAE-B9E3-1E6C4FF48302}">
      <dgm:prSet phldrT="[文本]"/>
      <dgm:spPr/>
      <dgm:t>
        <a:bodyPr/>
        <a:lstStyle/>
        <a:p>
          <a:r>
            <a:rPr lang="en-US" altLang="zh-CN" dirty="0" smtClean="0"/>
            <a:t>3.</a:t>
          </a:r>
          <a:r>
            <a:rPr lang="zh-CN" altLang="en-US" dirty="0" smtClean="0"/>
            <a:t>实验计划：任务与分工</a:t>
          </a:r>
          <a:endParaRPr lang="zh-CN" altLang="en-US" dirty="0"/>
        </a:p>
      </dgm:t>
    </dgm:pt>
    <dgm:pt modelId="{17A36C94-7FC5-4507-82C9-216C3504AECA}" type="sibTrans" cxnId="{4F96A529-4F92-4A1F-A69C-E82AD1654F80}">
      <dgm:prSet/>
      <dgm:spPr/>
      <dgm:t>
        <a:bodyPr/>
        <a:lstStyle/>
        <a:p>
          <a:endParaRPr lang="zh-CN" altLang="en-US"/>
        </a:p>
      </dgm:t>
    </dgm:pt>
    <dgm:pt modelId="{49F51E24-2D61-455D-B9A6-D6B0977C6731}" type="parTrans" cxnId="{4F96A529-4F92-4A1F-A69C-E82AD1654F80}">
      <dgm:prSet/>
      <dgm:spPr/>
      <dgm:t>
        <a:bodyPr/>
        <a:lstStyle/>
        <a:p>
          <a:endParaRPr lang="zh-CN" altLang="en-US"/>
        </a:p>
      </dgm:t>
    </dgm:pt>
    <dgm:pt modelId="{75793770-F05D-4D49-A45A-2DC757F4A001}" type="pres">
      <dgm:prSet presAssocID="{F9467B4E-0D0F-4F7A-B70F-C5813BA76CB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572721-650C-4176-BAB0-164B16C00DF4}" type="pres">
      <dgm:prSet presAssocID="{BE9157C1-65CC-4D69-A436-877E4C80403F}" presName="parentLin" presStyleCnt="0"/>
      <dgm:spPr/>
    </dgm:pt>
    <dgm:pt modelId="{050206B0-28EC-4C71-9DDF-AD28CB5E29E0}" type="pres">
      <dgm:prSet presAssocID="{BE9157C1-65CC-4D69-A436-877E4C80403F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8893CF1-5A83-494C-A6B8-F018AC1AAEF7}" type="pres">
      <dgm:prSet presAssocID="{BE9157C1-65CC-4D69-A436-877E4C80403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64BBF8-0142-40C2-95B7-12DDF7AEDFAD}" type="pres">
      <dgm:prSet presAssocID="{BE9157C1-65CC-4D69-A436-877E4C80403F}" presName="negativeSpace" presStyleCnt="0"/>
      <dgm:spPr/>
    </dgm:pt>
    <dgm:pt modelId="{BF86A752-4FBF-4BA1-A891-70F746A422B8}" type="pres">
      <dgm:prSet presAssocID="{BE9157C1-65CC-4D69-A436-877E4C80403F}" presName="childText" presStyleLbl="conFgAcc1" presStyleIdx="0" presStyleCnt="3">
        <dgm:presLayoutVars>
          <dgm:bulletEnabled val="1"/>
        </dgm:presLayoutVars>
      </dgm:prSet>
      <dgm:spPr/>
    </dgm:pt>
    <dgm:pt modelId="{22C14121-B1F2-4094-A254-57BDA767B039}" type="pres">
      <dgm:prSet presAssocID="{66F0221C-0B36-4617-9D84-E0EBEDF41FAD}" presName="spaceBetweenRectangles" presStyleCnt="0"/>
      <dgm:spPr/>
    </dgm:pt>
    <dgm:pt modelId="{8E464F88-9BAE-453D-B4DD-3DEB8875443B}" type="pres">
      <dgm:prSet presAssocID="{2242B077-817F-4A28-ADB3-143AB6A46AED}" presName="parentLin" presStyleCnt="0"/>
      <dgm:spPr/>
    </dgm:pt>
    <dgm:pt modelId="{E08F2C43-BDC1-4162-91BE-47DA2182B657}" type="pres">
      <dgm:prSet presAssocID="{2242B077-817F-4A28-ADB3-143AB6A46AED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E34B24BD-D1EF-40AE-AE5B-74B0F0114FA4}" type="pres">
      <dgm:prSet presAssocID="{2242B077-817F-4A28-ADB3-143AB6A46AE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977522-F1BB-4C32-AC53-2EE5133FEB2D}" type="pres">
      <dgm:prSet presAssocID="{2242B077-817F-4A28-ADB3-143AB6A46AED}" presName="negativeSpace" presStyleCnt="0"/>
      <dgm:spPr/>
    </dgm:pt>
    <dgm:pt modelId="{36361881-77C6-4CB9-BE8D-DD3DBAED1EF0}" type="pres">
      <dgm:prSet presAssocID="{2242B077-817F-4A28-ADB3-143AB6A46AED}" presName="childText" presStyleLbl="conFgAcc1" presStyleIdx="1" presStyleCnt="3">
        <dgm:presLayoutVars>
          <dgm:bulletEnabled val="1"/>
        </dgm:presLayoutVars>
      </dgm:prSet>
      <dgm:spPr/>
    </dgm:pt>
    <dgm:pt modelId="{EE442DFE-B597-43F0-AC44-361A81DA59A8}" type="pres">
      <dgm:prSet presAssocID="{494E3AE5-716D-4CF2-8C32-227F4F637950}" presName="spaceBetweenRectangles" presStyleCnt="0"/>
      <dgm:spPr/>
    </dgm:pt>
    <dgm:pt modelId="{D004CE22-EFDE-4A3C-A325-E7D6F603CEF7}" type="pres">
      <dgm:prSet presAssocID="{C2FBCBB7-413B-4EAE-B9E3-1E6C4FF48302}" presName="parentLin" presStyleCnt="0"/>
      <dgm:spPr/>
    </dgm:pt>
    <dgm:pt modelId="{D26E4421-CCE5-4E9C-A9D7-FA82564B1A34}" type="pres">
      <dgm:prSet presAssocID="{C2FBCBB7-413B-4EAE-B9E3-1E6C4FF48302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40428834-4D59-4B9C-94C2-60BF93086D8D}" type="pres">
      <dgm:prSet presAssocID="{C2FBCBB7-413B-4EAE-B9E3-1E6C4FF4830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32D455-205E-4233-9726-3CE70A5222F8}" type="pres">
      <dgm:prSet presAssocID="{C2FBCBB7-413B-4EAE-B9E3-1E6C4FF48302}" presName="negativeSpace" presStyleCnt="0"/>
      <dgm:spPr/>
    </dgm:pt>
    <dgm:pt modelId="{1B2BB12D-74E5-4854-88C3-E7DE7D6340E7}" type="pres">
      <dgm:prSet presAssocID="{C2FBCBB7-413B-4EAE-B9E3-1E6C4FF4830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A055590-4D1F-4A3D-B629-B3A8B3052C92}" srcId="{F9467B4E-0D0F-4F7A-B70F-C5813BA76CBC}" destId="{2242B077-817F-4A28-ADB3-143AB6A46AED}" srcOrd="1" destOrd="0" parTransId="{8E90E53C-B17C-461E-985C-C14BB727056F}" sibTransId="{494E3AE5-716D-4CF2-8C32-227F4F637950}"/>
    <dgm:cxn modelId="{C082A134-DCCF-4546-90F2-00512C26E312}" srcId="{F9467B4E-0D0F-4F7A-B70F-C5813BA76CBC}" destId="{BE9157C1-65CC-4D69-A436-877E4C80403F}" srcOrd="0" destOrd="0" parTransId="{7718208D-C2C9-44E3-B6A9-138F6AB5D52A}" sibTransId="{66F0221C-0B36-4617-9D84-E0EBEDF41FAD}"/>
    <dgm:cxn modelId="{7ECC2D7E-2BEC-4C51-AD25-81459E235559}" type="presOf" srcId="{BE9157C1-65CC-4D69-A436-877E4C80403F}" destId="{18893CF1-5A83-494C-A6B8-F018AC1AAEF7}" srcOrd="1" destOrd="0" presId="urn:microsoft.com/office/officeart/2005/8/layout/list1"/>
    <dgm:cxn modelId="{D73181FC-0297-43BE-AA28-DB02D5F03226}" type="presOf" srcId="{BE9157C1-65CC-4D69-A436-877E4C80403F}" destId="{050206B0-28EC-4C71-9DDF-AD28CB5E29E0}" srcOrd="0" destOrd="0" presId="urn:microsoft.com/office/officeart/2005/8/layout/list1"/>
    <dgm:cxn modelId="{4F96A529-4F92-4A1F-A69C-E82AD1654F80}" srcId="{F9467B4E-0D0F-4F7A-B70F-C5813BA76CBC}" destId="{C2FBCBB7-413B-4EAE-B9E3-1E6C4FF48302}" srcOrd="2" destOrd="0" parTransId="{49F51E24-2D61-455D-B9A6-D6B0977C6731}" sibTransId="{17A36C94-7FC5-4507-82C9-216C3504AECA}"/>
    <dgm:cxn modelId="{C953CD4E-2DEA-4BDE-80CA-785A42FDF949}" type="presOf" srcId="{C2FBCBB7-413B-4EAE-B9E3-1E6C4FF48302}" destId="{D26E4421-CCE5-4E9C-A9D7-FA82564B1A34}" srcOrd="0" destOrd="0" presId="urn:microsoft.com/office/officeart/2005/8/layout/list1"/>
    <dgm:cxn modelId="{61098B8E-B030-4EF4-A23D-F318894986FB}" type="presOf" srcId="{2242B077-817F-4A28-ADB3-143AB6A46AED}" destId="{E34B24BD-D1EF-40AE-AE5B-74B0F0114FA4}" srcOrd="1" destOrd="0" presId="urn:microsoft.com/office/officeart/2005/8/layout/list1"/>
    <dgm:cxn modelId="{27758A15-BA3A-4AEF-9EF8-A067EB1E6F41}" type="presOf" srcId="{2242B077-817F-4A28-ADB3-143AB6A46AED}" destId="{E08F2C43-BDC1-4162-91BE-47DA2182B657}" srcOrd="0" destOrd="0" presId="urn:microsoft.com/office/officeart/2005/8/layout/list1"/>
    <dgm:cxn modelId="{622F584A-ADD0-4A64-BA4C-2080367C8DBB}" type="presOf" srcId="{C2FBCBB7-413B-4EAE-B9E3-1E6C4FF48302}" destId="{40428834-4D59-4B9C-94C2-60BF93086D8D}" srcOrd="1" destOrd="0" presId="urn:microsoft.com/office/officeart/2005/8/layout/list1"/>
    <dgm:cxn modelId="{46586339-2E7B-41CB-BE87-E101D4D911D8}" type="presOf" srcId="{F9467B4E-0D0F-4F7A-B70F-C5813BA76CBC}" destId="{75793770-F05D-4D49-A45A-2DC757F4A001}" srcOrd="0" destOrd="0" presId="urn:microsoft.com/office/officeart/2005/8/layout/list1"/>
    <dgm:cxn modelId="{863EF150-9D3B-4CC5-ADAA-03CE229E8E7E}" type="presParOf" srcId="{75793770-F05D-4D49-A45A-2DC757F4A001}" destId="{02572721-650C-4176-BAB0-164B16C00DF4}" srcOrd="0" destOrd="0" presId="urn:microsoft.com/office/officeart/2005/8/layout/list1"/>
    <dgm:cxn modelId="{73BA682A-C399-47F7-9AE7-09FCC8A68AD8}" type="presParOf" srcId="{02572721-650C-4176-BAB0-164B16C00DF4}" destId="{050206B0-28EC-4C71-9DDF-AD28CB5E29E0}" srcOrd="0" destOrd="0" presId="urn:microsoft.com/office/officeart/2005/8/layout/list1"/>
    <dgm:cxn modelId="{EAF2DFDD-0CA9-480F-BCA5-6E38D5F9F412}" type="presParOf" srcId="{02572721-650C-4176-BAB0-164B16C00DF4}" destId="{18893CF1-5A83-494C-A6B8-F018AC1AAEF7}" srcOrd="1" destOrd="0" presId="urn:microsoft.com/office/officeart/2005/8/layout/list1"/>
    <dgm:cxn modelId="{6F8E18A6-F039-4942-8824-91560BC25A23}" type="presParOf" srcId="{75793770-F05D-4D49-A45A-2DC757F4A001}" destId="{2564BBF8-0142-40C2-95B7-12DDF7AEDFAD}" srcOrd="1" destOrd="0" presId="urn:microsoft.com/office/officeart/2005/8/layout/list1"/>
    <dgm:cxn modelId="{D95942BD-4FE3-4767-A5BB-B1C0756E14AA}" type="presParOf" srcId="{75793770-F05D-4D49-A45A-2DC757F4A001}" destId="{BF86A752-4FBF-4BA1-A891-70F746A422B8}" srcOrd="2" destOrd="0" presId="urn:microsoft.com/office/officeart/2005/8/layout/list1"/>
    <dgm:cxn modelId="{B2E41A98-B95E-4084-9A66-7CDB3C76270C}" type="presParOf" srcId="{75793770-F05D-4D49-A45A-2DC757F4A001}" destId="{22C14121-B1F2-4094-A254-57BDA767B039}" srcOrd="3" destOrd="0" presId="urn:microsoft.com/office/officeart/2005/8/layout/list1"/>
    <dgm:cxn modelId="{1B78E6FD-FF54-40EF-B0C8-EC69DF152055}" type="presParOf" srcId="{75793770-F05D-4D49-A45A-2DC757F4A001}" destId="{8E464F88-9BAE-453D-B4DD-3DEB8875443B}" srcOrd="4" destOrd="0" presId="urn:microsoft.com/office/officeart/2005/8/layout/list1"/>
    <dgm:cxn modelId="{CC73B8E3-37D0-4E54-9AAF-E96D541282DE}" type="presParOf" srcId="{8E464F88-9BAE-453D-B4DD-3DEB8875443B}" destId="{E08F2C43-BDC1-4162-91BE-47DA2182B657}" srcOrd="0" destOrd="0" presId="urn:microsoft.com/office/officeart/2005/8/layout/list1"/>
    <dgm:cxn modelId="{4384C029-954B-4CC2-8F19-CE632E9376A8}" type="presParOf" srcId="{8E464F88-9BAE-453D-B4DD-3DEB8875443B}" destId="{E34B24BD-D1EF-40AE-AE5B-74B0F0114FA4}" srcOrd="1" destOrd="0" presId="urn:microsoft.com/office/officeart/2005/8/layout/list1"/>
    <dgm:cxn modelId="{7254F87D-CC7F-49C3-8519-F055AD80BFE1}" type="presParOf" srcId="{75793770-F05D-4D49-A45A-2DC757F4A001}" destId="{0B977522-F1BB-4C32-AC53-2EE5133FEB2D}" srcOrd="5" destOrd="0" presId="urn:microsoft.com/office/officeart/2005/8/layout/list1"/>
    <dgm:cxn modelId="{75677C20-B07D-4D92-8F4C-FCD42C409903}" type="presParOf" srcId="{75793770-F05D-4D49-A45A-2DC757F4A001}" destId="{36361881-77C6-4CB9-BE8D-DD3DBAED1EF0}" srcOrd="6" destOrd="0" presId="urn:microsoft.com/office/officeart/2005/8/layout/list1"/>
    <dgm:cxn modelId="{16F5D9BA-4C76-4B22-A3FE-B34FD8DA831B}" type="presParOf" srcId="{75793770-F05D-4D49-A45A-2DC757F4A001}" destId="{EE442DFE-B597-43F0-AC44-361A81DA59A8}" srcOrd="7" destOrd="0" presId="urn:microsoft.com/office/officeart/2005/8/layout/list1"/>
    <dgm:cxn modelId="{669B8D42-B611-4D19-A0D3-39B1604E943B}" type="presParOf" srcId="{75793770-F05D-4D49-A45A-2DC757F4A001}" destId="{D004CE22-EFDE-4A3C-A325-E7D6F603CEF7}" srcOrd="8" destOrd="0" presId="urn:microsoft.com/office/officeart/2005/8/layout/list1"/>
    <dgm:cxn modelId="{6F30904B-A2F5-4CB8-9D59-54594500DCBF}" type="presParOf" srcId="{D004CE22-EFDE-4A3C-A325-E7D6F603CEF7}" destId="{D26E4421-CCE5-4E9C-A9D7-FA82564B1A34}" srcOrd="0" destOrd="0" presId="urn:microsoft.com/office/officeart/2005/8/layout/list1"/>
    <dgm:cxn modelId="{21307A8A-92D2-4878-AF7A-A43039B1CB2B}" type="presParOf" srcId="{D004CE22-EFDE-4A3C-A325-E7D6F603CEF7}" destId="{40428834-4D59-4B9C-94C2-60BF93086D8D}" srcOrd="1" destOrd="0" presId="urn:microsoft.com/office/officeart/2005/8/layout/list1"/>
    <dgm:cxn modelId="{8BBFA649-F58F-463F-8B48-210BB67D2364}" type="presParOf" srcId="{75793770-F05D-4D49-A45A-2DC757F4A001}" destId="{8832D455-205E-4233-9726-3CE70A5222F8}" srcOrd="9" destOrd="0" presId="urn:microsoft.com/office/officeart/2005/8/layout/list1"/>
    <dgm:cxn modelId="{03D6790E-9203-4943-A325-1A535388CD9F}" type="presParOf" srcId="{75793770-F05D-4D49-A45A-2DC757F4A001}" destId="{1B2BB12D-74E5-4854-88C3-E7DE7D6340E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6A752-4FBF-4BA1-A891-70F746A422B8}">
      <dsp:nvSpPr>
        <dsp:cNvPr id="0" name=""/>
        <dsp:cNvSpPr/>
      </dsp:nvSpPr>
      <dsp:spPr>
        <a:xfrm>
          <a:off x="0" y="496136"/>
          <a:ext cx="8888248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93CF1-5A83-494C-A6B8-F018AC1AAEF7}">
      <dsp:nvSpPr>
        <dsp:cNvPr id="0" name=""/>
        <dsp:cNvSpPr/>
      </dsp:nvSpPr>
      <dsp:spPr>
        <a:xfrm>
          <a:off x="444412" y="9056"/>
          <a:ext cx="6221773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smtClean="0"/>
            <a:t>1.</a:t>
          </a:r>
          <a:r>
            <a:rPr lang="zh-CN" sz="3300" kern="1200" smtClean="0"/>
            <a:t>实验目标与实验要点说明</a:t>
          </a:r>
          <a:endParaRPr lang="zh-CN" altLang="en-US" sz="3300" kern="1200" dirty="0"/>
        </a:p>
      </dsp:txBody>
      <dsp:txXfrm>
        <a:off x="491967" y="56611"/>
        <a:ext cx="6126663" cy="879050"/>
      </dsp:txXfrm>
    </dsp:sp>
    <dsp:sp modelId="{36361881-77C6-4CB9-BE8D-DD3DBAED1EF0}">
      <dsp:nvSpPr>
        <dsp:cNvPr id="0" name=""/>
        <dsp:cNvSpPr/>
      </dsp:nvSpPr>
      <dsp:spPr>
        <a:xfrm>
          <a:off x="0" y="1993017"/>
          <a:ext cx="8888248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B24BD-D1EF-40AE-AE5B-74B0F0114FA4}">
      <dsp:nvSpPr>
        <dsp:cNvPr id="0" name=""/>
        <dsp:cNvSpPr/>
      </dsp:nvSpPr>
      <dsp:spPr>
        <a:xfrm>
          <a:off x="444412" y="1505936"/>
          <a:ext cx="6221773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2.</a:t>
          </a:r>
          <a:r>
            <a:rPr lang="zh-CN" altLang="en-US" sz="3300" kern="1200" dirty="0" smtClean="0"/>
            <a:t>需求的设计与实现</a:t>
          </a:r>
          <a:endParaRPr lang="zh-CN" altLang="en-US" sz="3300" kern="1200" dirty="0"/>
        </a:p>
      </dsp:txBody>
      <dsp:txXfrm>
        <a:off x="491967" y="1553491"/>
        <a:ext cx="6126663" cy="879050"/>
      </dsp:txXfrm>
    </dsp:sp>
    <dsp:sp modelId="{1B2BB12D-74E5-4854-88C3-E7DE7D6340E7}">
      <dsp:nvSpPr>
        <dsp:cNvPr id="0" name=""/>
        <dsp:cNvSpPr/>
      </dsp:nvSpPr>
      <dsp:spPr>
        <a:xfrm>
          <a:off x="0" y="3489897"/>
          <a:ext cx="8888248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28834-4D59-4B9C-94C2-60BF93086D8D}">
      <dsp:nvSpPr>
        <dsp:cNvPr id="0" name=""/>
        <dsp:cNvSpPr/>
      </dsp:nvSpPr>
      <dsp:spPr>
        <a:xfrm>
          <a:off x="444412" y="3002817"/>
          <a:ext cx="6221773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168" tIns="0" rIns="235168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3.</a:t>
          </a:r>
          <a:r>
            <a:rPr lang="zh-CN" altLang="en-US" sz="3300" kern="1200" dirty="0" smtClean="0"/>
            <a:t>实验计划：任务与分工</a:t>
          </a:r>
          <a:endParaRPr lang="zh-CN" altLang="en-US" sz="3300" kern="1200" dirty="0"/>
        </a:p>
      </dsp:txBody>
      <dsp:txXfrm>
        <a:off x="491967" y="3050372"/>
        <a:ext cx="6126663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56CEF-D141-48CF-8874-29BE193F3FB5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AAFD2-5405-464D-92C3-DC6B500A8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0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6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7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4072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35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7662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312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03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39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05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3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65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2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1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01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70F1-D05F-482E-BE0B-AA0D5E503A86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C70F1-D05F-482E-BE0B-AA0D5E503A86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E4BA0D-D7FF-4FCB-94B0-D249E7E73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1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4" r:id="rId1"/>
    <p:sldLayoutId id="2147484715" r:id="rId2"/>
    <p:sldLayoutId id="2147484716" r:id="rId3"/>
    <p:sldLayoutId id="2147484717" r:id="rId4"/>
    <p:sldLayoutId id="2147484718" r:id="rId5"/>
    <p:sldLayoutId id="2147484719" r:id="rId6"/>
    <p:sldLayoutId id="2147484720" r:id="rId7"/>
    <p:sldLayoutId id="2147484721" r:id="rId8"/>
    <p:sldLayoutId id="2147484722" r:id="rId9"/>
    <p:sldLayoutId id="2147484723" r:id="rId10"/>
    <p:sldLayoutId id="2147484724" r:id="rId11"/>
    <p:sldLayoutId id="2147484725" r:id="rId12"/>
    <p:sldLayoutId id="2147484726" r:id="rId13"/>
    <p:sldLayoutId id="2147484727" r:id="rId14"/>
    <p:sldLayoutId id="2147484728" r:id="rId15"/>
    <p:sldLayoutId id="2147484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0317" y="-134427"/>
            <a:ext cx="7767146" cy="3686924"/>
          </a:xfrm>
        </p:spPr>
        <p:txBody>
          <a:bodyPr>
            <a:normAutofit/>
          </a:bodyPr>
          <a:lstStyle/>
          <a:p>
            <a:pPr algn="ctr"/>
            <a:r>
              <a:rPr lang="zh-CN" altLang="zh-CN" dirty="0"/>
              <a:t/>
            </a:r>
            <a:br>
              <a:rPr lang="zh-CN" altLang="zh-CN" dirty="0"/>
            </a:br>
            <a:r>
              <a:rPr lang="en-US" altLang="zh-CN" sz="6000" b="1" dirty="0">
                <a:latin typeface="+mn-ea"/>
                <a:ea typeface="+mn-ea"/>
              </a:rPr>
              <a:t>Spark Streaming</a:t>
            </a:r>
            <a:r>
              <a:rPr lang="zh-CN" altLang="zh-CN" sz="6000" b="1" dirty="0">
                <a:latin typeface="+mn-ea"/>
                <a:ea typeface="+mn-ea"/>
              </a:rPr>
              <a:t>的分析与应用</a:t>
            </a:r>
            <a:endParaRPr lang="zh-CN" altLang="en-US" sz="6000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5544" y="4529959"/>
            <a:ext cx="6586451" cy="788520"/>
          </a:xfrm>
        </p:spPr>
        <p:txBody>
          <a:bodyPr/>
          <a:lstStyle/>
          <a:p>
            <a:pPr algn="r"/>
            <a:r>
              <a:rPr lang="zh-CN" altLang="en-US" dirty="0"/>
              <a:t>陈少</a:t>
            </a:r>
            <a:r>
              <a:rPr lang="zh-CN" altLang="en-US" dirty="0" smtClean="0"/>
              <a:t>杰  </a:t>
            </a:r>
            <a:r>
              <a:rPr lang="zh-CN" altLang="zh-CN" dirty="0" smtClean="0"/>
              <a:t>姜鑫</a:t>
            </a:r>
            <a:r>
              <a:rPr lang="en-US" altLang="zh-CN" dirty="0" smtClean="0"/>
              <a:t> </a:t>
            </a:r>
            <a:r>
              <a:rPr lang="zh-CN" altLang="zh-CN" dirty="0" smtClean="0"/>
              <a:t>蒲彦均</a:t>
            </a:r>
            <a:r>
              <a:rPr lang="en-US" altLang="zh-CN" dirty="0" smtClean="0"/>
              <a:t>  </a:t>
            </a:r>
            <a:r>
              <a:rPr lang="zh-CN" altLang="zh-CN" dirty="0" smtClean="0"/>
              <a:t>邹嘉欣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0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实验计划：任务与分工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85" y="2362066"/>
            <a:ext cx="5395428" cy="30863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562" y="2362066"/>
            <a:ext cx="5486875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8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项目</a:t>
            </a:r>
            <a:r>
              <a:rPr lang="en-US" altLang="zh-CN" dirty="0" smtClean="0"/>
              <a:t>project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7" y="1372089"/>
            <a:ext cx="11701670" cy="44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项目</a:t>
            </a:r>
            <a:r>
              <a:rPr lang="en-US" altLang="zh-CN" dirty="0" smtClean="0"/>
              <a:t>project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33" y="1378226"/>
            <a:ext cx="11685009" cy="481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22054" y="2405103"/>
            <a:ext cx="370805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500" b="1" dirty="0" smtClean="0">
                <a:solidFill>
                  <a:srgbClr val="5FCBEF"/>
                </a:solidFill>
                <a:latin typeface="华文新魏" panose="02010800040101010101" pitchFamily="2" charset="-122"/>
                <a:cs typeface="+mj-cs"/>
              </a:rPr>
              <a:t>谢谢</a:t>
            </a:r>
            <a:r>
              <a:rPr lang="zh-CN" altLang="en-US" sz="8800" b="1" dirty="0" smtClean="0">
                <a:solidFill>
                  <a:srgbClr val="5FCBEF"/>
                </a:solidFill>
                <a:latin typeface="华文新魏" panose="02010800040101010101" pitchFamily="2" charset="-122"/>
                <a:cs typeface="+mj-cs"/>
              </a:rPr>
              <a:t>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009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269" y="584299"/>
            <a:ext cx="8422664" cy="1282262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783724635"/>
              </p:ext>
            </p:extLst>
          </p:nvPr>
        </p:nvGraphicFramePr>
        <p:xfrm>
          <a:off x="1720544" y="1740964"/>
          <a:ext cx="8888248" cy="433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65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实验目标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1522" y="1447799"/>
            <a:ext cx="8915400" cy="5323116"/>
          </a:xfrm>
        </p:spPr>
        <p:txBody>
          <a:bodyPr>
            <a:normAutofit/>
          </a:bodyPr>
          <a:lstStyle/>
          <a:p>
            <a:r>
              <a:rPr lang="zh-CN" altLang="zh-CN" dirty="0"/>
              <a:t>通过对实验项目的跟踪，分析工作量差异及其原因。具体包括以下目标：</a:t>
            </a:r>
          </a:p>
          <a:p>
            <a:pPr lvl="1"/>
            <a:r>
              <a:rPr lang="zh-CN" altLang="zh-CN" dirty="0"/>
              <a:t>对需求分析阶段的依据和输出进行跟踪，分析工作量差异；</a:t>
            </a:r>
          </a:p>
          <a:p>
            <a:pPr lvl="1"/>
            <a:r>
              <a:rPr lang="zh-CN" altLang="zh-CN" dirty="0"/>
              <a:t>对需求评审阶段的工作量进行分析；</a:t>
            </a:r>
          </a:p>
          <a:p>
            <a:pPr lvl="1"/>
            <a:r>
              <a:rPr lang="zh-CN" altLang="zh-CN" dirty="0"/>
              <a:t>对软件产品改进与展示阶段的工作量进行分析；</a:t>
            </a:r>
          </a:p>
          <a:p>
            <a:pPr lvl="1"/>
            <a:r>
              <a:rPr lang="zh-CN" altLang="zh-CN" dirty="0"/>
              <a:t>对软件测试阶段的工作量进行分析；</a:t>
            </a:r>
          </a:p>
          <a:p>
            <a:pPr lvl="1"/>
            <a:r>
              <a:rPr lang="zh-CN" altLang="zh-CN" dirty="0"/>
              <a:t>对软件项目进度控制的任务量进行统计分析；</a:t>
            </a:r>
          </a:p>
          <a:p>
            <a:pPr lvl="1"/>
            <a:r>
              <a:rPr lang="zh-CN" altLang="zh-CN" dirty="0"/>
              <a:t>对配置管理与变更控制的工作量进行分析。</a:t>
            </a:r>
          </a:p>
        </p:txBody>
      </p:sp>
    </p:spTree>
    <p:extLst>
      <p:ext uri="{BB962C8B-B14F-4D97-AF65-F5344CB8AC3E}">
        <p14:creationId xmlns:p14="http://schemas.microsoft.com/office/powerpoint/2010/main" val="69749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实验要点说明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1522" y="1447799"/>
            <a:ext cx="8915400" cy="532311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实验</a:t>
            </a:r>
            <a:r>
              <a:rPr lang="en-US" altLang="zh-CN" dirty="0"/>
              <a:t>1 </a:t>
            </a:r>
            <a:r>
              <a:rPr lang="zh-CN" altLang="en-US" dirty="0"/>
              <a:t>软件需求分析 </a:t>
            </a:r>
          </a:p>
          <a:p>
            <a:pPr lvl="1"/>
            <a:r>
              <a:rPr lang="zh-CN" altLang="en-US" dirty="0"/>
              <a:t>获取并说明软件需求，细化并严谨地定义指定的软件需求；进行需求验证和评审，并依据评审意见对需求进行修改和完善。</a:t>
            </a:r>
          </a:p>
          <a:p>
            <a:r>
              <a:rPr lang="zh-CN" altLang="en-US" dirty="0" smtClean="0"/>
              <a:t>实验</a:t>
            </a:r>
            <a:r>
              <a:rPr lang="en-US" altLang="zh-CN" dirty="0"/>
              <a:t>2 </a:t>
            </a:r>
            <a:r>
              <a:rPr lang="zh-CN" altLang="en-US" dirty="0"/>
              <a:t>软件需求评审</a:t>
            </a:r>
          </a:p>
          <a:p>
            <a:pPr lvl="1"/>
            <a:r>
              <a:rPr lang="zh-CN" altLang="en-US" dirty="0"/>
              <a:t>采用规范的评审方法，确认软件需求，主要包括网上互评审和会议评审</a:t>
            </a:r>
          </a:p>
          <a:p>
            <a:r>
              <a:rPr lang="zh-CN" altLang="en-US" dirty="0" smtClean="0"/>
              <a:t>实验</a:t>
            </a:r>
            <a:r>
              <a:rPr lang="en-US" altLang="zh-CN" dirty="0"/>
              <a:t>3 </a:t>
            </a:r>
            <a:r>
              <a:rPr lang="zh-CN" altLang="en-US" dirty="0"/>
              <a:t>软件产品改进与展示</a:t>
            </a:r>
          </a:p>
          <a:p>
            <a:pPr lvl="1"/>
            <a:r>
              <a:rPr lang="zh-CN" altLang="en-US" dirty="0"/>
              <a:t>改进、扩展或应用展示软件特性，进行任务定义、设计与实现。并进行软件更新和追踪分析，软件测试。</a:t>
            </a:r>
          </a:p>
          <a:p>
            <a:r>
              <a:rPr lang="zh-CN" altLang="en-US" dirty="0" smtClean="0"/>
              <a:t>实验</a:t>
            </a:r>
            <a:r>
              <a:rPr lang="en-US" altLang="zh-CN" dirty="0"/>
              <a:t>4 </a:t>
            </a:r>
            <a:r>
              <a:rPr lang="zh-CN" altLang="en-US" dirty="0"/>
              <a:t>软件测试</a:t>
            </a:r>
          </a:p>
          <a:p>
            <a:pPr lvl="1"/>
            <a:r>
              <a:rPr lang="zh-CN" altLang="en-US" dirty="0"/>
              <a:t>进行测试需求定义和测试用例设计，以及对测试需求和测试用例进行评审。选择并学习使用测试工具，生成并执行测试脚本，进行充分性分析和增强测试，并对测试结果进行评审。</a:t>
            </a:r>
          </a:p>
          <a:p>
            <a:r>
              <a:rPr lang="zh-CN" altLang="en-US" dirty="0" smtClean="0"/>
              <a:t>实验</a:t>
            </a:r>
            <a:r>
              <a:rPr lang="en-US" altLang="zh-CN" dirty="0"/>
              <a:t>5 </a:t>
            </a:r>
            <a:r>
              <a:rPr lang="zh-CN" altLang="en-US" dirty="0"/>
              <a:t>软件测试评审</a:t>
            </a:r>
          </a:p>
          <a:p>
            <a:pPr lvl="1"/>
            <a:r>
              <a:rPr lang="zh-CN" altLang="en-US" dirty="0"/>
              <a:t>采用规范的评审方法，确认测试需求、测试方法和测试结果，主要包括网上互评审和会议评审。</a:t>
            </a:r>
          </a:p>
          <a:p>
            <a:r>
              <a:rPr lang="zh-CN" altLang="en-US" dirty="0" smtClean="0"/>
              <a:t>实验</a:t>
            </a:r>
            <a:r>
              <a:rPr lang="en-US" altLang="zh-CN" dirty="0"/>
              <a:t>6 </a:t>
            </a:r>
            <a:r>
              <a:rPr lang="zh-CN" altLang="en-US" dirty="0"/>
              <a:t>软件进度计划与控制</a:t>
            </a:r>
          </a:p>
          <a:p>
            <a:pPr lvl="1"/>
            <a:r>
              <a:rPr lang="zh-CN" altLang="en-US" dirty="0"/>
              <a:t>进行实验任务分解与分配、完成标准和进度计划。对进度进行监控，任务细化与调整。并通过会议研讨、网上交流等形式进行小组协同。</a:t>
            </a:r>
          </a:p>
          <a:p>
            <a:r>
              <a:rPr lang="zh-CN" altLang="en-US" dirty="0" smtClean="0"/>
              <a:t>实验</a:t>
            </a:r>
            <a:r>
              <a:rPr lang="en-US" altLang="zh-CN" dirty="0"/>
              <a:t>7 </a:t>
            </a:r>
            <a:r>
              <a:rPr lang="zh-CN" altLang="en-US" dirty="0"/>
              <a:t>配置管理</a:t>
            </a:r>
          </a:p>
          <a:p>
            <a:pPr lvl="1"/>
            <a:r>
              <a:rPr lang="zh-CN" altLang="en-US" dirty="0"/>
              <a:t>在软件研发过程中，采用有效方法进行软件变更控制和版本管理，主要的过程要点包括配置管理计划、变更控制、版本管理和配置管理分析。</a:t>
            </a:r>
          </a:p>
          <a:p>
            <a:r>
              <a:rPr lang="zh-CN" altLang="en-US" dirty="0" smtClean="0"/>
              <a:t>实验</a:t>
            </a:r>
            <a:r>
              <a:rPr lang="en-US" altLang="zh-CN" dirty="0"/>
              <a:t>8 </a:t>
            </a:r>
            <a:r>
              <a:rPr lang="zh-CN" altLang="en-US" dirty="0"/>
              <a:t>工作量估计与统计分析</a:t>
            </a:r>
          </a:p>
          <a:p>
            <a:pPr lvl="1"/>
            <a:r>
              <a:rPr lang="zh-CN" altLang="en-US" dirty="0"/>
              <a:t>通过对实验项目的跟踪，分析工作量差异以及原因。过程要点包括任务工作量估计、任务执行工作量记录、任务调整与控制、工作量统计与影响因素分析。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6533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需求的设计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4962" y="1771650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zh-CN" b="1" dirty="0"/>
              <a:t>工作目标</a:t>
            </a:r>
          </a:p>
          <a:p>
            <a:pPr lvl="1"/>
            <a:r>
              <a:rPr lang="zh-CN" altLang="zh-CN" dirty="0"/>
              <a:t>项目计划基于</a:t>
            </a:r>
            <a:r>
              <a:rPr lang="en-US" altLang="zh-CN" dirty="0"/>
              <a:t>Spark Streaming</a:t>
            </a:r>
            <a:r>
              <a:rPr lang="zh-CN" altLang="zh-CN" dirty="0"/>
              <a:t>框架，基于机器学习、自然语言处理等技术实现指定主题短文本的自动识别功能。本软件产品是一项独立的软件，用户根据软件提供的调用命令实现各种指定功能。</a:t>
            </a:r>
          </a:p>
          <a:p>
            <a:endParaRPr lang="en-US" altLang="zh-CN" dirty="0" smtClean="0"/>
          </a:p>
          <a:p>
            <a:r>
              <a:rPr lang="zh-CN" altLang="zh-CN" dirty="0"/>
              <a:t>软件基本功能描述</a:t>
            </a:r>
            <a:endParaRPr lang="en-US" altLang="zh-CN" dirty="0"/>
          </a:p>
          <a:p>
            <a:pPr lvl="1"/>
            <a:r>
              <a:rPr lang="zh-CN" altLang="zh-CN" dirty="0"/>
              <a:t>数据生产模块读取一批固定的，未标注的短文本集合，将其不断发送至</a:t>
            </a:r>
            <a:r>
              <a:rPr lang="en-US" altLang="zh-CN" dirty="0" err="1"/>
              <a:t>kafka</a:t>
            </a:r>
            <a:r>
              <a:rPr lang="zh-CN" altLang="zh-CN" dirty="0"/>
              <a:t>的指定</a:t>
            </a:r>
            <a:r>
              <a:rPr lang="en-US" altLang="zh-CN" dirty="0"/>
              <a:t>topic</a:t>
            </a:r>
            <a:r>
              <a:rPr lang="zh-CN" altLang="zh-CN" dirty="0"/>
              <a:t>。</a:t>
            </a:r>
          </a:p>
          <a:p>
            <a:pPr lvl="1"/>
            <a:r>
              <a:rPr lang="zh-CN" altLang="zh-CN" dirty="0"/>
              <a:t>基于</a:t>
            </a:r>
            <a:r>
              <a:rPr lang="en-US" altLang="zh-CN" dirty="0"/>
              <a:t>Spark Streaming</a:t>
            </a:r>
            <a:r>
              <a:rPr lang="zh-CN" altLang="zh-CN" dirty="0"/>
              <a:t>的短文本分类主系统从</a:t>
            </a:r>
            <a:r>
              <a:rPr lang="en-US" altLang="zh-CN" dirty="0" err="1"/>
              <a:t>kafka</a:t>
            </a:r>
            <a:r>
              <a:rPr lang="zh-CN" altLang="zh-CN" dirty="0"/>
              <a:t>的上述</a:t>
            </a:r>
            <a:r>
              <a:rPr lang="en-US" altLang="zh-CN" dirty="0"/>
              <a:t>topic</a:t>
            </a:r>
            <a:r>
              <a:rPr lang="zh-CN" altLang="zh-CN" dirty="0"/>
              <a:t>中不断获取实时流数据，根据用户信息等字段可以对短文本进行初步的过滤，而后调用分类模型对短文本流进行分类，打分类标签后存入</a:t>
            </a:r>
            <a:r>
              <a:rPr lang="en-US" altLang="zh-CN" dirty="0"/>
              <a:t>HDFS</a:t>
            </a:r>
            <a:r>
              <a:rPr lang="zh-CN" altLang="zh-CN" dirty="0"/>
              <a:t>和</a:t>
            </a:r>
            <a:r>
              <a:rPr lang="en-US" altLang="zh-CN" dirty="0" err="1"/>
              <a:t>kafka</a:t>
            </a:r>
            <a:r>
              <a:rPr lang="zh-CN" altLang="zh-CN" dirty="0"/>
              <a:t>的另一个</a:t>
            </a:r>
            <a:r>
              <a:rPr lang="en-US" altLang="zh-CN" dirty="0"/>
              <a:t>topic</a:t>
            </a:r>
            <a:r>
              <a:rPr lang="zh-CN" altLang="zh-CN" dirty="0"/>
              <a:t>。</a:t>
            </a:r>
          </a:p>
          <a:p>
            <a:pPr lvl="1"/>
            <a:r>
              <a:rPr lang="zh-CN" altLang="zh-CN" dirty="0"/>
              <a:t>后处理模块从</a:t>
            </a:r>
            <a:r>
              <a:rPr lang="en-US" altLang="zh-CN" dirty="0" err="1"/>
              <a:t>kafka</a:t>
            </a:r>
            <a:r>
              <a:rPr lang="zh-CN" altLang="zh-CN" dirty="0"/>
              <a:t>结果</a:t>
            </a:r>
            <a:r>
              <a:rPr lang="en-US" altLang="zh-CN" dirty="0"/>
              <a:t>topic</a:t>
            </a:r>
            <a:r>
              <a:rPr lang="zh-CN" altLang="zh-CN" dirty="0"/>
              <a:t>中读取分类结果，存入</a:t>
            </a:r>
            <a:r>
              <a:rPr lang="en-US" altLang="zh-CN" dirty="0" err="1"/>
              <a:t>mysql</a:t>
            </a:r>
            <a:r>
              <a:rPr lang="zh-CN" altLang="zh-CN" dirty="0"/>
              <a:t>数据库。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0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需求的设计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1522" y="1466850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系统架构图</a:t>
            </a:r>
            <a:endParaRPr lang="zh-CN" altLang="zh-CN" b="1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07540" y="2088832"/>
            <a:ext cx="3801110" cy="389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实验计划：任务与分工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235" y="1883229"/>
            <a:ext cx="5906012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6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实验计划：任务与分工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235" y="1883229"/>
            <a:ext cx="5951736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235" y="60233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实验计划：任务与分工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235" y="1883229"/>
            <a:ext cx="5928874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9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335</TotalTime>
  <Words>596</Words>
  <Application>Microsoft Office PowerPoint</Application>
  <PresentationFormat>宽屏</PresentationFormat>
  <Paragraphs>49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华文新魏</vt:lpstr>
      <vt:lpstr>宋体</vt:lpstr>
      <vt:lpstr>幼圆</vt:lpstr>
      <vt:lpstr>Arial</vt:lpstr>
      <vt:lpstr>Calibri</vt:lpstr>
      <vt:lpstr>Century Gothic</vt:lpstr>
      <vt:lpstr>Wingdings 3</vt:lpstr>
      <vt:lpstr>丝状</vt:lpstr>
      <vt:lpstr> Spark Streaming的分析与应用</vt:lpstr>
      <vt:lpstr>目录</vt:lpstr>
      <vt:lpstr>实验目标</vt:lpstr>
      <vt:lpstr>实验要点说明</vt:lpstr>
      <vt:lpstr>需求的设计实现</vt:lpstr>
      <vt:lpstr>需求的设计实现</vt:lpstr>
      <vt:lpstr>实验计划：任务与分工</vt:lpstr>
      <vt:lpstr>实验计划：任务与分工</vt:lpstr>
      <vt:lpstr>实验计划：任务与分工</vt:lpstr>
      <vt:lpstr>实验计划：任务与分工</vt:lpstr>
      <vt:lpstr>项目project</vt:lpstr>
      <vt:lpstr>项目project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Streaming的分析与应用 </dc:title>
  <dc:creator>Dell</dc:creator>
  <cp:lastModifiedBy>Alvin</cp:lastModifiedBy>
  <cp:revision>133</cp:revision>
  <dcterms:created xsi:type="dcterms:W3CDTF">2017-03-16T10:16:58Z</dcterms:created>
  <dcterms:modified xsi:type="dcterms:W3CDTF">2017-04-21T08:50:09Z</dcterms:modified>
</cp:coreProperties>
</file>