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4" r:id="rId4"/>
    <p:sldId id="285" r:id="rId5"/>
    <p:sldId id="286" r:id="rId6"/>
    <p:sldId id="293" r:id="rId7"/>
    <p:sldId id="287" r:id="rId8"/>
    <p:sldId id="288" r:id="rId9"/>
    <p:sldId id="289" r:id="rId10"/>
    <p:sldId id="290" r:id="rId11"/>
    <p:sldId id="291" r:id="rId12"/>
    <p:sldId id="294" r:id="rId13"/>
    <p:sldId id="295" r:id="rId14"/>
    <p:sldId id="292" r:id="rId15"/>
    <p:sldId id="296" r:id="rId16"/>
    <p:sldId id="297" r:id="rId17"/>
    <p:sldId id="298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0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27" autoAdjust="0"/>
  </p:normalViewPr>
  <p:slideViewPr>
    <p:cSldViewPr snapToGrid="0">
      <p:cViewPr varScale="1">
        <p:scale>
          <a:sx n="62" d="100"/>
          <a:sy n="62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99BF-EA53-4AA2-AED7-CD84202ED27A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2DE7-C053-4ADC-A8A7-79C71FB6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0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5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0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0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2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9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9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61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21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8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6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6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0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5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5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8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6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5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2DE7-C053-4ADC-A8A7-79C71FB664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8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0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5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9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8B6-1ECF-4047-8C0F-96DBA9DAF42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F7FF-D665-43DF-9858-5946ECCA6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0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5967" y="2425959"/>
            <a:ext cx="9144000" cy="1791477"/>
          </a:xfrm>
          <a:solidFill>
            <a:srgbClr val="8A1010"/>
          </a:solidFill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  <a:b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分析与应用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74667" y="5092700"/>
            <a:ext cx="4137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陈少杰 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姜鑫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蒲彦均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邹嘉欣</a:t>
            </a:r>
            <a:endParaRPr lang="zh-CN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1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24" y="2249845"/>
            <a:ext cx="6180952" cy="2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24" y="2249845"/>
            <a:ext cx="6180952" cy="2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0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155700"/>
            <a:ext cx="34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数据读取收集模块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1191" y="1821161"/>
            <a:ext cx="5466561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分类结果消息队列，控制台输出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1190" y="3450669"/>
            <a:ext cx="58825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consumer.subscribe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labeledWeibo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while(true)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consumer.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print(100)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21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155700"/>
            <a:ext cx="34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数据读取收集模块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7" y="1906641"/>
            <a:ext cx="10971428" cy="36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开发工作量分析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243"/>
              </p:ext>
            </p:extLst>
          </p:nvPr>
        </p:nvGraphicFramePr>
        <p:xfrm>
          <a:off x="1911420" y="950778"/>
          <a:ext cx="8127999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/>
                <a:gridCol w="1820240"/>
                <a:gridCol w="35984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功能模块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代码来源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Jieba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特征词抽取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实现基于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TF-IDF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的关键词抽取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文本向量化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实现基于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BOW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的文本向量化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Libsvm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消息发送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读取微博文本发送到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topic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SparkStreaming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分类系统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实现文本流处理各个流程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消息收集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实现读取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并控制台输出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41481" y="4883536"/>
            <a:ext cx="2582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行左右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4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需求规格说明书修改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1557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C:\Users\Alvin\AppData\Local\Temp\WeChat Files\e23d34ce728fb19e62ce02987d7594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3" y="2249845"/>
            <a:ext cx="4919190" cy="414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359284" y="2495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253230"/>
              </p:ext>
            </p:extLst>
          </p:nvPr>
        </p:nvGraphicFramePr>
        <p:xfrm>
          <a:off x="5989320" y="2354620"/>
          <a:ext cx="6025134" cy="3588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5" imgW="9820195" imgH="5848236" progId="Visio.Drawing.15">
                  <p:embed/>
                </p:oleObj>
              </mc:Choice>
              <mc:Fallback>
                <p:oleObj name="Visio" r:id="rId5" imgW="9820195" imgH="584823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320" y="2354620"/>
                        <a:ext cx="6025134" cy="3588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5199663" y="38572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需求规格说明书修改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15570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359284" y="2495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4" y="523220"/>
            <a:ext cx="3621496" cy="6334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697" y="1745817"/>
            <a:ext cx="3798137" cy="3889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966" y="2212201"/>
            <a:ext cx="3846909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需求规格说明书修改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1557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文字方面修改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359284" y="2495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3150" y="1954017"/>
            <a:ext cx="3243196" cy="1800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修改格式方面的问题：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修改表达不准确语句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删除多余的空格等字符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修改表格的格式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8060" y="4164515"/>
            <a:ext cx="39356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内容方面调整：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增加非功能需求的用例描述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增加设计实现的处理流程部分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05" y="1155700"/>
            <a:ext cx="612543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5967" y="2425959"/>
            <a:ext cx="9144000" cy="1791477"/>
          </a:xfrm>
          <a:solidFill>
            <a:srgbClr val="8A1010"/>
          </a:solidFill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  <a:b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分析与应用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36011" y="4927600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本周工作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000" y="1435100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Spark Streaming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986" y="2427521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需求规格说明书修改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11309"/>
              </p:ext>
            </p:extLst>
          </p:nvPr>
        </p:nvGraphicFramePr>
        <p:xfrm>
          <a:off x="596900" y="1303865"/>
          <a:ext cx="10838124" cy="45594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9733"/>
                <a:gridCol w="3552409"/>
                <a:gridCol w="2275635"/>
                <a:gridCol w="2150347"/>
              </a:tblGrid>
              <a:tr h="7449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功能模块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完成情况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32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5793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数据产生模块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反复读取固定批次微博数据，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发送到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weibo topic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392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Spark</a:t>
                      </a:r>
                      <a:r>
                        <a:rPr lang="en-US" altLang="zh-CN" sz="2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Streaming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流数据处理模块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weibo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中读取数据，根据数据格式协议进行字段拆分，做过滤、分类操作后写入</a:t>
                      </a:r>
                      <a:r>
                        <a:rPr lang="en-US" altLang="zh-CN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 </a:t>
                      </a:r>
                      <a:r>
                        <a:rPr lang="en-US" altLang="zh-CN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labeledWeibo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84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数据收集模块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labeledWeibo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topic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中读取分类结果，写入数据库。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舍弃写入数据库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改为控制台输出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数据产生模块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2700" y="1788180"/>
            <a:ext cx="106699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+ ”\1”+  time  + ”\1”+  content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数据样例：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182011422511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18:20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的故事拍得如此动情，果然只有李安了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数据规模：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11862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存储方式：      本地文本文件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38915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2994" y="4353176"/>
            <a:ext cx="532793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 weiboList=read(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weiboFile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while(true)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weibo in weiboList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kafkaProducer.send(weibo)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sleep( 1 sec)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5" y="523220"/>
            <a:ext cx="9249757" cy="6121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6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033847" y="1617365"/>
            <a:ext cx="4481565" cy="4426438"/>
            <a:chOff x="6893170" y="1176613"/>
            <a:chExt cx="4481565" cy="4426438"/>
          </a:xfrm>
        </p:grpSpPr>
        <p:sp>
          <p:nvSpPr>
            <p:cNvPr id="7" name="流程图: 磁盘 6"/>
            <p:cNvSpPr/>
            <p:nvPr/>
          </p:nvSpPr>
          <p:spPr>
            <a:xfrm>
              <a:off x="9344967" y="1176613"/>
              <a:ext cx="904352" cy="50241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Kafka</a:t>
              </a:r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239649" y="1988587"/>
              <a:ext cx="3125037" cy="320841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messageDStream</a:t>
              </a:r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8239649" y="3187238"/>
              <a:ext cx="3135086" cy="314178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filteredMessageDStream</a:t>
              </a:r>
              <a:endParaRPr lang="zh-CN" altLang="en-US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229600" y="4379226"/>
              <a:ext cx="3135086" cy="346015"/>
            </a:xfrm>
            <a:prstGeom prst="parallelogram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labeledMessageDStream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324040" y="3821021"/>
              <a:ext cx="3014506" cy="238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3943" y="2611614"/>
              <a:ext cx="3014506" cy="2560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filter</a:t>
              </a:r>
              <a:endParaRPr lang="zh-CN" altLang="en-US"/>
            </a:p>
          </p:txBody>
        </p:sp>
        <p:sp>
          <p:nvSpPr>
            <p:cNvPr id="22" name="流程图: 磁盘 21"/>
            <p:cNvSpPr/>
            <p:nvPr/>
          </p:nvSpPr>
          <p:spPr>
            <a:xfrm>
              <a:off x="9344967" y="5100634"/>
              <a:ext cx="904352" cy="502417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Kafka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7" idx="3"/>
              <a:endCxn id="9" idx="0"/>
            </p:cNvCxnSpPr>
            <p:nvPr/>
          </p:nvCxnSpPr>
          <p:spPr>
            <a:xfrm>
              <a:off x="9797143" y="1679030"/>
              <a:ext cx="5025" cy="309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4"/>
              <a:endCxn id="21" idx="0"/>
            </p:cNvCxnSpPr>
            <p:nvPr/>
          </p:nvCxnSpPr>
          <p:spPr>
            <a:xfrm>
              <a:off x="9802168" y="2309428"/>
              <a:ext cx="9028" cy="302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10" idx="0"/>
            </p:cNvCxnSpPr>
            <p:nvPr/>
          </p:nvCxnSpPr>
          <p:spPr>
            <a:xfrm flipH="1">
              <a:off x="9807192" y="2867633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9827289" y="3501416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9823285" y="4056617"/>
              <a:ext cx="4004" cy="31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4"/>
              <a:endCxn id="22" idx="1"/>
            </p:cNvCxnSpPr>
            <p:nvPr/>
          </p:nvCxnSpPr>
          <p:spPr>
            <a:xfrm>
              <a:off x="9797143" y="4725241"/>
              <a:ext cx="0" cy="37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剪去单角的矩形 38"/>
            <p:cNvSpPr/>
            <p:nvPr/>
          </p:nvSpPr>
          <p:spPr>
            <a:xfrm>
              <a:off x="6893170" y="3694014"/>
              <a:ext cx="834013" cy="492614"/>
            </a:xfrm>
            <a:prstGeom prst="snip1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>
              <a:stCxn id="39" idx="0"/>
              <a:endCxn id="20" idx="1"/>
            </p:cNvCxnSpPr>
            <p:nvPr/>
          </p:nvCxnSpPr>
          <p:spPr>
            <a:xfrm>
              <a:off x="7727183" y="3940321"/>
              <a:ext cx="596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681191" y="3052366"/>
            <a:ext cx="61366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读取文本流构建输入原始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Dstream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经过对用户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的过滤，过滤掉不感兴趣的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加载模型，对微博文本进行分类，打分类标签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将分类后结果写入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1191" y="1821161"/>
            <a:ext cx="651492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为输入的文本流进行分类，将结果写回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6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68" y="1769765"/>
            <a:ext cx="9561466" cy="208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1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68" y="2249845"/>
            <a:ext cx="9561466" cy="181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8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92" y="1941752"/>
            <a:ext cx="7780952" cy="38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0"/>
            <a:ext cx="12192000" cy="523220"/>
          </a:xfrm>
          <a:prstGeom prst="rect">
            <a:avLst/>
          </a:prstGeom>
          <a:solidFill>
            <a:srgbClr val="8A101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应用开发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155700"/>
            <a:ext cx="48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流数据处理模块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57" y="1867095"/>
            <a:ext cx="9914286" cy="312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9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460</Words>
  <Application>Microsoft Office PowerPoint</Application>
  <PresentationFormat>宽屏</PresentationFormat>
  <Paragraphs>136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Microsoft Visio 绘图</vt:lpstr>
      <vt:lpstr>Spark Streaming 分析与应用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Spark Streaming 分析与应用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of  Narrative Event Schema</dc:title>
  <dc:creator>Xin Jiang</dc:creator>
  <cp:lastModifiedBy>Alvin</cp:lastModifiedBy>
  <cp:revision>49</cp:revision>
  <dcterms:created xsi:type="dcterms:W3CDTF">2016-11-09T03:56:44Z</dcterms:created>
  <dcterms:modified xsi:type="dcterms:W3CDTF">2017-05-12T05:32:01Z</dcterms:modified>
</cp:coreProperties>
</file>