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89" r:id="rId5"/>
    <p:sldId id="290" r:id="rId6"/>
    <p:sldId id="261" r:id="rId7"/>
    <p:sldId id="292" r:id="rId8"/>
    <p:sldId id="294" r:id="rId9"/>
    <p:sldId id="293" r:id="rId10"/>
    <p:sldId id="295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 需求汇总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项目展示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测试需求汇总</a:t>
          </a:r>
          <a:r>
            <a:rPr lang="en-US" altLang="zh-CN" dirty="0" smtClean="0"/>
            <a:t>&amp;</a:t>
          </a:r>
          <a:r>
            <a:rPr lang="zh-CN" altLang="en-US" dirty="0" smtClean="0"/>
            <a:t>测试覆盖表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06DAE184-6FF9-421E-B090-7CD17EBAC1A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设计实现汇总</a:t>
          </a:r>
          <a:endParaRPr lang="zh-CN" altLang="en-US" dirty="0"/>
        </a:p>
      </dgm:t>
    </dgm:pt>
    <dgm:pt modelId="{F6F1C3E7-EA0D-4795-8769-CFC60CB866C7}" type="par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EE95E409-FBBC-413C-A2BB-D946FB9F1557}" type="sib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4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638E3746-0597-42A0-AE8A-6F8B98EB3CCA}" type="pres">
      <dgm:prSet presAssocID="{06DAE184-6FF9-421E-B090-7CD17EBAC1A2}" presName="parentLin" presStyleCnt="0"/>
      <dgm:spPr/>
    </dgm:pt>
    <dgm:pt modelId="{3CC58BF8-0C27-4D1A-925F-54F26D75CDC1}" type="pres">
      <dgm:prSet presAssocID="{06DAE184-6FF9-421E-B090-7CD17EBAC1A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DC63694-CCEE-4CAD-A7D8-A516EC79CCD4}" type="pres">
      <dgm:prSet presAssocID="{06DAE184-6FF9-421E-B090-7CD17EBAC1A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AD883-6D46-45D3-BB00-1CF9AFBD8115}" type="pres">
      <dgm:prSet presAssocID="{06DAE184-6FF9-421E-B090-7CD17EBAC1A2}" presName="negativeSpace" presStyleCnt="0"/>
      <dgm:spPr/>
    </dgm:pt>
    <dgm:pt modelId="{7428A365-5337-4B38-948A-4934B5E15D27}" type="pres">
      <dgm:prSet presAssocID="{06DAE184-6FF9-421E-B090-7CD17EBAC1A2}" presName="childText" presStyleLbl="conFgAcc1" presStyleIdx="2" presStyleCnt="4">
        <dgm:presLayoutVars>
          <dgm:bulletEnabled val="1"/>
        </dgm:presLayoutVars>
      </dgm:prSet>
      <dgm:spPr/>
    </dgm:pt>
    <dgm:pt modelId="{F5C4F153-E526-4CD0-A49E-9569D692482E}" type="pres">
      <dgm:prSet presAssocID="{EE95E409-FBBC-413C-A2BB-D946FB9F1557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3" presStyleCnt="4" custLinFactNeighborX="14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B2B875-9852-4A97-804D-F3C438A16F0D}" type="presOf" srcId="{BE9157C1-65CC-4D69-A436-877E4C80403F}" destId="{18893CF1-5A83-494C-A6B8-F018AC1AAEF7}" srcOrd="1" destOrd="0" presId="urn:microsoft.com/office/officeart/2005/8/layout/list1"/>
    <dgm:cxn modelId="{B383141B-3A9E-4770-BEFB-70DA590E5D59}" type="presOf" srcId="{0032B7ED-5ACC-458B-BEF5-74D28A7A3DE6}" destId="{0C298EA9-E32F-4B81-AC5C-239B618F76D1}" srcOrd="1" destOrd="0" presId="urn:microsoft.com/office/officeart/2005/8/layout/list1"/>
    <dgm:cxn modelId="{05BE6085-792A-4BA2-A9C4-A4EEE6323B4A}" type="presOf" srcId="{10F2CA0A-0DA6-465E-8201-0FD17C779606}" destId="{3BF5E798-EC9A-4514-8402-771A2F0854ED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58EB7827-AA34-4351-BB1B-9604E577D283}" type="presOf" srcId="{06DAE184-6FF9-421E-B090-7CD17EBAC1A2}" destId="{9DC63694-CCEE-4CAD-A7D8-A516EC79CCD4}" srcOrd="1" destOrd="0" presId="urn:microsoft.com/office/officeart/2005/8/layout/list1"/>
    <dgm:cxn modelId="{15693CAC-D3C6-4773-9B3B-17A4AB92AFB6}" srcId="{F9467B4E-0D0F-4F7A-B70F-C5813BA76CBC}" destId="{10F2CA0A-0DA6-465E-8201-0FD17C779606}" srcOrd="3" destOrd="0" parTransId="{F77F5748-056B-41C9-9D79-5990022EA3CC}" sibTransId="{6DE3A707-8E1A-4313-AC59-9812E822BEA0}"/>
    <dgm:cxn modelId="{559E8D93-EE75-4EDB-8974-F2864BAF3799}" srcId="{F9467B4E-0D0F-4F7A-B70F-C5813BA76CBC}" destId="{06DAE184-6FF9-421E-B090-7CD17EBAC1A2}" srcOrd="2" destOrd="0" parTransId="{F6F1C3E7-EA0D-4795-8769-CFC60CB866C7}" sibTransId="{EE95E409-FBBC-413C-A2BB-D946FB9F1557}"/>
    <dgm:cxn modelId="{45826AC3-CF0B-4EC0-903B-37976E3F318A}" type="presOf" srcId="{F9467B4E-0D0F-4F7A-B70F-C5813BA76CBC}" destId="{75793770-F05D-4D49-A45A-2DC757F4A001}" srcOrd="0" destOrd="0" presId="urn:microsoft.com/office/officeart/2005/8/layout/list1"/>
    <dgm:cxn modelId="{2A8C7082-BC3B-45BF-921F-066022BDA3F5}" type="presOf" srcId="{10F2CA0A-0DA6-465E-8201-0FD17C779606}" destId="{1C477078-8E47-4AF2-965A-B949C1967170}" srcOrd="0" destOrd="0" presId="urn:microsoft.com/office/officeart/2005/8/layout/list1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485EC8A3-F594-4A35-A873-DE8FCE59D0ED}" type="presOf" srcId="{0032B7ED-5ACC-458B-BEF5-74D28A7A3DE6}" destId="{EFB26B66-8638-460B-A26D-D69BA874927B}" srcOrd="0" destOrd="0" presId="urn:microsoft.com/office/officeart/2005/8/layout/list1"/>
    <dgm:cxn modelId="{8490C811-D93D-491F-8426-D4E8A453FEF1}" type="presOf" srcId="{BE9157C1-65CC-4D69-A436-877E4C80403F}" destId="{050206B0-28EC-4C71-9DDF-AD28CB5E29E0}" srcOrd="0" destOrd="0" presId="urn:microsoft.com/office/officeart/2005/8/layout/list1"/>
    <dgm:cxn modelId="{C9BC9584-125C-43E2-9B74-D2AD03B411C3}" type="presOf" srcId="{06DAE184-6FF9-421E-B090-7CD17EBAC1A2}" destId="{3CC58BF8-0C27-4D1A-925F-54F26D75CDC1}" srcOrd="0" destOrd="0" presId="urn:microsoft.com/office/officeart/2005/8/layout/list1"/>
    <dgm:cxn modelId="{48F9FBCE-12AA-4217-8651-A4BFC7890BBF}" type="presParOf" srcId="{75793770-F05D-4D49-A45A-2DC757F4A001}" destId="{02572721-650C-4176-BAB0-164B16C00DF4}" srcOrd="0" destOrd="0" presId="urn:microsoft.com/office/officeart/2005/8/layout/list1"/>
    <dgm:cxn modelId="{2BF2B173-5F5A-4B64-9192-7B6997A166EB}" type="presParOf" srcId="{02572721-650C-4176-BAB0-164B16C00DF4}" destId="{050206B0-28EC-4C71-9DDF-AD28CB5E29E0}" srcOrd="0" destOrd="0" presId="urn:microsoft.com/office/officeart/2005/8/layout/list1"/>
    <dgm:cxn modelId="{428C7C40-6A5A-4B46-8E77-E731E7AB5EBF}" type="presParOf" srcId="{02572721-650C-4176-BAB0-164B16C00DF4}" destId="{18893CF1-5A83-494C-A6B8-F018AC1AAEF7}" srcOrd="1" destOrd="0" presId="urn:microsoft.com/office/officeart/2005/8/layout/list1"/>
    <dgm:cxn modelId="{E6A125D1-EA8A-48C3-B339-FDFD2F64AD38}" type="presParOf" srcId="{75793770-F05D-4D49-A45A-2DC757F4A001}" destId="{2564BBF8-0142-40C2-95B7-12DDF7AEDFAD}" srcOrd="1" destOrd="0" presId="urn:microsoft.com/office/officeart/2005/8/layout/list1"/>
    <dgm:cxn modelId="{001E45CE-B08E-431B-8E6A-A1002359296D}" type="presParOf" srcId="{75793770-F05D-4D49-A45A-2DC757F4A001}" destId="{BF86A752-4FBF-4BA1-A891-70F746A422B8}" srcOrd="2" destOrd="0" presId="urn:microsoft.com/office/officeart/2005/8/layout/list1"/>
    <dgm:cxn modelId="{2A8E1C8F-2C8F-429D-B481-B4451DC708D4}" type="presParOf" srcId="{75793770-F05D-4D49-A45A-2DC757F4A001}" destId="{22C14121-B1F2-4094-A254-57BDA767B039}" srcOrd="3" destOrd="0" presId="urn:microsoft.com/office/officeart/2005/8/layout/list1"/>
    <dgm:cxn modelId="{F9F0C8ED-3422-4369-A037-6D010D727F7B}" type="presParOf" srcId="{75793770-F05D-4D49-A45A-2DC757F4A001}" destId="{5BFA32C8-C436-49CD-BEA5-954C1444D5B0}" srcOrd="4" destOrd="0" presId="urn:microsoft.com/office/officeart/2005/8/layout/list1"/>
    <dgm:cxn modelId="{7AE80341-D7F9-4DAE-AA39-5527FB546C24}" type="presParOf" srcId="{5BFA32C8-C436-49CD-BEA5-954C1444D5B0}" destId="{EFB26B66-8638-460B-A26D-D69BA874927B}" srcOrd="0" destOrd="0" presId="urn:microsoft.com/office/officeart/2005/8/layout/list1"/>
    <dgm:cxn modelId="{C6B1B219-2D32-4D17-9AFB-B14E030E1583}" type="presParOf" srcId="{5BFA32C8-C436-49CD-BEA5-954C1444D5B0}" destId="{0C298EA9-E32F-4B81-AC5C-239B618F76D1}" srcOrd="1" destOrd="0" presId="urn:microsoft.com/office/officeart/2005/8/layout/list1"/>
    <dgm:cxn modelId="{B3679603-37ED-4D8E-9C5D-4E0EE05971F3}" type="presParOf" srcId="{75793770-F05D-4D49-A45A-2DC757F4A001}" destId="{C04411F8-EC2B-40DD-BFB2-9A36E1380D03}" srcOrd="5" destOrd="0" presId="urn:microsoft.com/office/officeart/2005/8/layout/list1"/>
    <dgm:cxn modelId="{ABBD39A0-48BE-40DE-8C2B-CA5DFDDA1377}" type="presParOf" srcId="{75793770-F05D-4D49-A45A-2DC757F4A001}" destId="{45DC08EC-5F13-4F43-B11E-CABCF355A4D4}" srcOrd="6" destOrd="0" presId="urn:microsoft.com/office/officeart/2005/8/layout/list1"/>
    <dgm:cxn modelId="{F22CCD57-DC75-4875-9B88-4FD0B7BEC220}" type="presParOf" srcId="{75793770-F05D-4D49-A45A-2DC757F4A001}" destId="{A51B2EC1-9445-47CA-9596-950C30368327}" srcOrd="7" destOrd="0" presId="urn:microsoft.com/office/officeart/2005/8/layout/list1"/>
    <dgm:cxn modelId="{40106266-C02B-4B2F-964C-FA742FCA7640}" type="presParOf" srcId="{75793770-F05D-4D49-A45A-2DC757F4A001}" destId="{638E3746-0597-42A0-AE8A-6F8B98EB3CCA}" srcOrd="8" destOrd="0" presId="urn:microsoft.com/office/officeart/2005/8/layout/list1"/>
    <dgm:cxn modelId="{371FFB1E-CA5B-4F9E-A17C-2A0A7B61ED31}" type="presParOf" srcId="{638E3746-0597-42A0-AE8A-6F8B98EB3CCA}" destId="{3CC58BF8-0C27-4D1A-925F-54F26D75CDC1}" srcOrd="0" destOrd="0" presId="urn:microsoft.com/office/officeart/2005/8/layout/list1"/>
    <dgm:cxn modelId="{40A2F430-A7F9-4445-8525-F10557479969}" type="presParOf" srcId="{638E3746-0597-42A0-AE8A-6F8B98EB3CCA}" destId="{9DC63694-CCEE-4CAD-A7D8-A516EC79CCD4}" srcOrd="1" destOrd="0" presId="urn:microsoft.com/office/officeart/2005/8/layout/list1"/>
    <dgm:cxn modelId="{EB722BBE-B1E1-469C-8D61-5F7073CD557B}" type="presParOf" srcId="{75793770-F05D-4D49-A45A-2DC757F4A001}" destId="{10CAD883-6D46-45D3-BB00-1CF9AFBD8115}" srcOrd="9" destOrd="0" presId="urn:microsoft.com/office/officeart/2005/8/layout/list1"/>
    <dgm:cxn modelId="{92577B16-3182-47E1-8918-66586CA48184}" type="presParOf" srcId="{75793770-F05D-4D49-A45A-2DC757F4A001}" destId="{7428A365-5337-4B38-948A-4934B5E15D27}" srcOrd="10" destOrd="0" presId="urn:microsoft.com/office/officeart/2005/8/layout/list1"/>
    <dgm:cxn modelId="{FDFCAA6D-F666-45D2-A2F3-23D49A21A401}" type="presParOf" srcId="{75793770-F05D-4D49-A45A-2DC757F4A001}" destId="{F5C4F153-E526-4CD0-A49E-9569D692482E}" srcOrd="11" destOrd="0" presId="urn:microsoft.com/office/officeart/2005/8/layout/list1"/>
    <dgm:cxn modelId="{3AE85951-2492-441B-8ADA-7F1BDD7427F7}" type="presParOf" srcId="{75793770-F05D-4D49-A45A-2DC757F4A001}" destId="{6F0C17F6-BF10-4D63-B57D-7CBBC1CCBB54}" srcOrd="12" destOrd="0" presId="urn:microsoft.com/office/officeart/2005/8/layout/list1"/>
    <dgm:cxn modelId="{CE96EEA5-2EE0-4E3D-9CCC-90A98AB88AE6}" type="presParOf" srcId="{6F0C17F6-BF10-4D63-B57D-7CBBC1CCBB54}" destId="{1C477078-8E47-4AF2-965A-B949C1967170}" srcOrd="0" destOrd="0" presId="urn:microsoft.com/office/officeart/2005/8/layout/list1"/>
    <dgm:cxn modelId="{40B85BB6-C52C-4189-95FB-3C4426259EF2}" type="presParOf" srcId="{6F0C17F6-BF10-4D63-B57D-7CBBC1CCBB54}" destId="{3BF5E798-EC9A-4514-8402-771A2F0854ED}" srcOrd="1" destOrd="0" presId="urn:microsoft.com/office/officeart/2005/8/layout/list1"/>
    <dgm:cxn modelId="{7F4AE4D1-2166-4831-9F98-0883D0567798}" type="presParOf" srcId="{75793770-F05D-4D49-A45A-2DC757F4A001}" destId="{6232F5E4-A01B-45CD-9065-DED6DE7147E1}" srcOrd="13" destOrd="0" presId="urn:microsoft.com/office/officeart/2005/8/layout/list1"/>
    <dgm:cxn modelId="{9C95E9B5-F557-4B67-A2AD-15FF8E6138C8}" type="presParOf" srcId="{75793770-F05D-4D49-A45A-2DC757F4A001}" destId="{436A4A38-705D-4B79-B654-DC05C4262D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35066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5770" y="4070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1.</a:t>
          </a:r>
          <a:r>
            <a:rPr lang="zh-CN" altLang="en-US" sz="2100" kern="1200" dirty="0" smtClean="0"/>
            <a:t> 需求汇总</a:t>
          </a:r>
          <a:endParaRPr lang="zh-CN" altLang="en-US" sz="2100" kern="1200" dirty="0"/>
        </a:p>
      </dsp:txBody>
      <dsp:txXfrm>
        <a:off x="476032" y="70966"/>
        <a:ext cx="6180256" cy="559396"/>
      </dsp:txXfrm>
    </dsp:sp>
    <dsp:sp modelId="{45DC08EC-5F13-4F43-B11E-CABCF355A4D4}">
      <dsp:nvSpPr>
        <dsp:cNvPr id="0" name=""/>
        <dsp:cNvSpPr/>
      </dsp:nvSpPr>
      <dsp:spPr>
        <a:xfrm>
          <a:off x="0" y="130322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98EA9-E32F-4B81-AC5C-239B618F76D1}">
      <dsp:nvSpPr>
        <dsp:cNvPr id="0" name=""/>
        <dsp:cNvSpPr/>
      </dsp:nvSpPr>
      <dsp:spPr>
        <a:xfrm>
          <a:off x="445770" y="99326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2. </a:t>
          </a:r>
          <a:r>
            <a:rPr lang="zh-CN" altLang="en-US" sz="2100" kern="1200" dirty="0" smtClean="0"/>
            <a:t>测试需求汇总</a:t>
          </a:r>
          <a:r>
            <a:rPr lang="en-US" altLang="zh-CN" sz="2100" kern="1200" dirty="0" smtClean="0"/>
            <a:t>&amp;</a:t>
          </a:r>
          <a:r>
            <a:rPr lang="zh-CN" altLang="en-US" sz="2100" kern="1200" dirty="0" smtClean="0"/>
            <a:t>测试覆盖表</a:t>
          </a:r>
          <a:endParaRPr lang="zh-CN" altLang="en-US" sz="2100" kern="1200" dirty="0"/>
        </a:p>
      </dsp:txBody>
      <dsp:txXfrm>
        <a:off x="476032" y="1023526"/>
        <a:ext cx="6180256" cy="559396"/>
      </dsp:txXfrm>
    </dsp:sp>
    <dsp:sp modelId="{7428A365-5337-4B38-948A-4934B5E15D27}">
      <dsp:nvSpPr>
        <dsp:cNvPr id="0" name=""/>
        <dsp:cNvSpPr/>
      </dsp:nvSpPr>
      <dsp:spPr>
        <a:xfrm>
          <a:off x="0" y="225578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63694-CCEE-4CAD-A7D8-A516EC79CCD4}">
      <dsp:nvSpPr>
        <dsp:cNvPr id="0" name=""/>
        <dsp:cNvSpPr/>
      </dsp:nvSpPr>
      <dsp:spPr>
        <a:xfrm>
          <a:off x="445770" y="194582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3.</a:t>
          </a:r>
          <a:r>
            <a:rPr lang="zh-CN" altLang="en-US" sz="2100" kern="1200" dirty="0" smtClean="0"/>
            <a:t>设计实现汇总</a:t>
          </a:r>
          <a:endParaRPr lang="zh-CN" altLang="en-US" sz="2100" kern="1200" dirty="0"/>
        </a:p>
      </dsp:txBody>
      <dsp:txXfrm>
        <a:off x="476032" y="1976086"/>
        <a:ext cx="6180256" cy="559396"/>
      </dsp:txXfrm>
    </dsp:sp>
    <dsp:sp modelId="{436A4A38-705D-4B79-B654-DC05C4262D51}">
      <dsp:nvSpPr>
        <dsp:cNvPr id="0" name=""/>
        <dsp:cNvSpPr/>
      </dsp:nvSpPr>
      <dsp:spPr>
        <a:xfrm>
          <a:off x="0" y="320834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52140" y="2898385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4. </a:t>
          </a:r>
          <a:r>
            <a:rPr lang="zh-CN" altLang="en-US" sz="2100" kern="1200" dirty="0" smtClean="0"/>
            <a:t>项目展示</a:t>
          </a:r>
          <a:endParaRPr lang="zh-CN" altLang="en-US" sz="2100" kern="1200" dirty="0"/>
        </a:p>
      </dsp:txBody>
      <dsp:txXfrm>
        <a:off x="482402" y="2928647"/>
        <a:ext cx="61802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8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8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9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1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B149-BEEC-4156-A0DE-15786DBD2A1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1946" y="1907626"/>
            <a:ext cx="9038897" cy="22860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Spark Streaming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的分析与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应用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95920" y="3258207"/>
            <a:ext cx="8730948" cy="31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89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732422" y="409245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数据读取收集模块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6298" y="1662534"/>
            <a:ext cx="546656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分类结果消息队列，控制台输出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6297" y="3292042"/>
            <a:ext cx="58825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consumer.subscribe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labeledWeibo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consumer.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print(100)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533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0547" y="2380595"/>
            <a:ext cx="3552496" cy="12507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THANKS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43503" y="3363310"/>
            <a:ext cx="7556938" cy="21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4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754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382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2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574" y="41127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需求汇总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76" y="1674949"/>
            <a:ext cx="3867943" cy="4219575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83" y="1631762"/>
            <a:ext cx="4198152" cy="43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574" y="411276"/>
            <a:ext cx="8911687" cy="12808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测试需求汇总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3" y="1374379"/>
            <a:ext cx="5310651" cy="5150499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84" y="1259632"/>
            <a:ext cx="5291151" cy="5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574" y="411276"/>
            <a:ext cx="8911687" cy="12808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软件测试覆盖表</a:t>
            </a:r>
            <a:endParaRPr lang="zh-CN" altLang="en-US" dirty="0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55" y="1202383"/>
            <a:ext cx="4343287" cy="5003938"/>
          </a:xfr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06" y="1189094"/>
            <a:ext cx="3778901" cy="324632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69" y="4422134"/>
            <a:ext cx="3787500" cy="20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设计与实现汇总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11" y="380736"/>
            <a:ext cx="640897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574" y="41127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4690" y="1489787"/>
            <a:ext cx="8915400" cy="4351175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89462"/>
              </p:ext>
            </p:extLst>
          </p:nvPr>
        </p:nvGraphicFramePr>
        <p:xfrm>
          <a:off x="596900" y="1303865"/>
          <a:ext cx="10838124" cy="45594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733"/>
                <a:gridCol w="3552409"/>
                <a:gridCol w="2275635"/>
                <a:gridCol w="2150347"/>
              </a:tblGrid>
              <a:tr h="7449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功能模块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完成情况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579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数据产生模块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反复读取固定批次微博数据，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发送到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weibo topic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392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Streaming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流数据处理模块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weibo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中读取数据，根据数据格式协议进行字段拆分，做过滤、分类操作后写入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labeledWeibo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84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labeledWeibo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中读取分类结果，写入数据库。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舍弃写入数据库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改为控制台输出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8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762000" y="222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数据产生模块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071" y="1250290"/>
            <a:ext cx="106699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+ ”\1”+  time  + ”\1”+  content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数据样例：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182011422511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18:20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的故事拍得如此动情，果然只有李安了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数据规模：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11862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存储方式：      本地文本文件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8996" y="31892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2993" y="3895976"/>
            <a:ext cx="53279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 weiboList=read(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weiboFile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weibo in weiboList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kafkaProducer.send(weibo)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sleep( 1 sec)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30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1592424" y="664747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90049" y="1155700"/>
            <a:ext cx="5262465" cy="4888103"/>
            <a:chOff x="6893170" y="1176613"/>
            <a:chExt cx="4481565" cy="4426438"/>
          </a:xfrm>
        </p:grpSpPr>
        <p:sp>
          <p:nvSpPr>
            <p:cNvPr id="25" name="流程图: 磁盘 24"/>
            <p:cNvSpPr/>
            <p:nvPr/>
          </p:nvSpPr>
          <p:spPr>
            <a:xfrm>
              <a:off x="9344967" y="1176613"/>
              <a:ext cx="904352" cy="50241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Kafka</a:t>
              </a:r>
              <a:endParaRPr lang="zh-CN" altLang="en-US" dirty="0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8239649" y="1988587"/>
              <a:ext cx="3125037" cy="320841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messageDStream</a:t>
              </a:r>
              <a:endParaRPr lang="zh-CN" altLang="en-US" dirty="0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8239649" y="3187238"/>
              <a:ext cx="3135086" cy="314178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filteredMessageDStream</a:t>
              </a:r>
              <a:endParaRPr lang="zh-CN" altLang="en-US" dirty="0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8229600" y="4379226"/>
              <a:ext cx="3135086" cy="34601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labeledMessageDStream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24040" y="3821021"/>
              <a:ext cx="3014506" cy="23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303943" y="2611614"/>
              <a:ext cx="3014506" cy="2560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filter</a:t>
              </a:r>
              <a:endParaRPr lang="zh-CN" altLang="en-US"/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9344967" y="5100634"/>
              <a:ext cx="904352" cy="50241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Kafka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25" idx="3"/>
              <a:endCxn id="26" idx="0"/>
            </p:cNvCxnSpPr>
            <p:nvPr/>
          </p:nvCxnSpPr>
          <p:spPr>
            <a:xfrm>
              <a:off x="9797143" y="1679030"/>
              <a:ext cx="5025" cy="309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4"/>
              <a:endCxn id="30" idx="0"/>
            </p:cNvCxnSpPr>
            <p:nvPr/>
          </p:nvCxnSpPr>
          <p:spPr>
            <a:xfrm>
              <a:off x="9802168" y="2309428"/>
              <a:ext cx="9028" cy="30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0" idx="2"/>
              <a:endCxn id="27" idx="0"/>
            </p:cNvCxnSpPr>
            <p:nvPr/>
          </p:nvCxnSpPr>
          <p:spPr>
            <a:xfrm flipH="1">
              <a:off x="9807192" y="2867633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9827289" y="3501416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9823285" y="4056617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8" idx="4"/>
              <a:endCxn id="31" idx="1"/>
            </p:cNvCxnSpPr>
            <p:nvPr/>
          </p:nvCxnSpPr>
          <p:spPr>
            <a:xfrm>
              <a:off x="9797143" y="4725241"/>
              <a:ext cx="0" cy="37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剪去单角的矩形 37"/>
            <p:cNvSpPr/>
            <p:nvPr/>
          </p:nvSpPr>
          <p:spPr>
            <a:xfrm>
              <a:off x="6893170" y="3694014"/>
              <a:ext cx="834013" cy="492614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>
              <a:stCxn id="38" idx="0"/>
              <a:endCxn id="29" idx="1"/>
            </p:cNvCxnSpPr>
            <p:nvPr/>
          </p:nvCxnSpPr>
          <p:spPr>
            <a:xfrm>
              <a:off x="7727183" y="3940321"/>
              <a:ext cx="59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43"/>
          <p:cNvSpPr txBox="1"/>
          <p:nvPr/>
        </p:nvSpPr>
        <p:spPr>
          <a:xfrm>
            <a:off x="681191" y="3052366"/>
            <a:ext cx="61366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读取文本流构建输入原始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经过对用户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的过滤，过滤掉不感兴趣的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加载模型，对微博文本进行分类，打分类标签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将分类后结果写入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1191" y="1821161"/>
            <a:ext cx="651492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为输入的文本流进行分类，将结果写回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1306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304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Gungsuh</vt:lpstr>
      <vt:lpstr>微软雅黑</vt:lpstr>
      <vt:lpstr>幼圆</vt:lpstr>
      <vt:lpstr>Arial</vt:lpstr>
      <vt:lpstr>Century Gothic</vt:lpstr>
      <vt:lpstr>Wingdings 3</vt:lpstr>
      <vt:lpstr>丝状</vt:lpstr>
      <vt:lpstr>Spark Streaming的分析与应用  </vt:lpstr>
      <vt:lpstr>目录</vt:lpstr>
      <vt:lpstr>1.需求汇总</vt:lpstr>
      <vt:lpstr>2.测试需求汇总</vt:lpstr>
      <vt:lpstr>2.软件测试覆盖表</vt:lpstr>
      <vt:lpstr>3.设计与实现汇总</vt:lpstr>
      <vt:lpstr>4.项目展示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</dc:title>
  <dc:creator>Dell</dc:creator>
  <cp:lastModifiedBy>AUDR</cp:lastModifiedBy>
  <cp:revision>129</cp:revision>
  <dcterms:created xsi:type="dcterms:W3CDTF">2017-04-07T02:28:03Z</dcterms:created>
  <dcterms:modified xsi:type="dcterms:W3CDTF">2017-06-09T10:52:25Z</dcterms:modified>
</cp:coreProperties>
</file>