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98" r:id="rId3"/>
    <p:sldId id="299" r:id="rId4"/>
    <p:sldId id="300" r:id="rId5"/>
    <p:sldId id="301" r:id="rId6"/>
    <p:sldId id="302" r:id="rId7"/>
    <p:sldId id="303" r:id="rId8"/>
    <p:sldId id="29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/>
    <p:restoredTop sz="78120" autoAdjust="0"/>
  </p:normalViewPr>
  <p:slideViewPr>
    <p:cSldViewPr snapToObjects="1">
      <p:cViewPr varScale="1">
        <p:scale>
          <a:sx n="89" d="100"/>
          <a:sy n="89" d="100"/>
        </p:scale>
        <p:origin x="25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3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7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0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6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2017.05.05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需求复评审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修改文档格式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修改</a:t>
            </a:r>
            <a:r>
              <a:rPr lang="en-US" altLang="zh-CN" dirty="0">
                <a:latin typeface="+mn-ea"/>
              </a:rPr>
              <a:t>RUCM</a:t>
            </a:r>
            <a:r>
              <a:rPr lang="zh-CN" altLang="en-US" dirty="0">
                <a:latin typeface="+mn-ea"/>
              </a:rPr>
              <a:t>图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完成扩展设计文档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软件产品改进计划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7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实现方案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前向传播：投影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将每个神经网络层的输入特征图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和权重矩阵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都通过相同的投影矩阵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进行压缩，对压缩后的矩阵相乘得到的矩阵作为输出特征图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的近似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投影过程：降维 </a:t>
            </a:r>
            <a:r>
              <a:rPr lang="en-US" altLang="zh-CN" dirty="0">
                <a:latin typeface="+mn-ea"/>
              </a:rPr>
              <a:t>&amp; </a:t>
            </a:r>
            <a:r>
              <a:rPr lang="zh-CN" altLang="en-US" dirty="0">
                <a:latin typeface="+mn-ea"/>
              </a:rPr>
              <a:t>二值化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后向传播：修改梯度的计算过程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输入特征图</a:t>
            </a:r>
            <a:r>
              <a:rPr lang="en-US" altLang="zh-CN" dirty="0">
                <a:latin typeface="+mn-ea"/>
              </a:rPr>
              <a:t>S &amp; </a:t>
            </a:r>
            <a:r>
              <a:rPr lang="zh-CN" altLang="en-US" dirty="0">
                <a:latin typeface="+mn-ea"/>
              </a:rPr>
              <a:t>输出特征</a:t>
            </a:r>
            <a:r>
              <a:rPr lang="en-US" altLang="zh-CN" dirty="0">
                <a:latin typeface="+mn-ea"/>
              </a:rPr>
              <a:t>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投影矩阵</a:t>
            </a:r>
            <a:r>
              <a:rPr lang="en-US" altLang="zh-CN" dirty="0">
                <a:latin typeface="+mn-ea"/>
              </a:rPr>
              <a:t>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测试目标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根据投影矩阵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是否进行训练，提出神经网络压缩的两种算法。本项目希望利用这两种算法对神经网络进行压缩，并测试在不同压缩比下，神经网络在</a:t>
            </a:r>
            <a:r>
              <a:rPr lang="en-US" altLang="zh-CN" dirty="0">
                <a:latin typeface="+mn-ea"/>
              </a:rPr>
              <a:t>MNIST</a:t>
            </a:r>
            <a:r>
              <a:rPr lang="zh-CN" altLang="en-US" dirty="0">
                <a:latin typeface="+mn-ea"/>
              </a:rPr>
              <a:t>数据集上的表现（准确率）。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26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全连接层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197" y="1565671"/>
            <a:ext cx="5183691" cy="164448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90648" y="1786470"/>
            <a:ext cx="2066667" cy="1391695"/>
            <a:chOff x="1471999" y="3095666"/>
            <a:chExt cx="2066667" cy="13916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1999" y="3095666"/>
              <a:ext cx="2066667" cy="3333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1047" y="3571981"/>
              <a:ext cx="2047619" cy="40952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4161" y="4058790"/>
              <a:ext cx="1885714" cy="428571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400988" y="4015782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卷积层</a:t>
            </a:r>
            <a:endParaRPr lang="en-US" altLang="zh-CN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838" y="4622679"/>
            <a:ext cx="2495238" cy="140952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5197" y="4494713"/>
            <a:ext cx="5221601" cy="16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后向传播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k=1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，都有    ，根据链式法则由此可得到     、    、 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1554150"/>
            <a:ext cx="419048" cy="6285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1543393"/>
            <a:ext cx="419048" cy="5809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0405" y="1508431"/>
            <a:ext cx="466667" cy="6380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4986" y="1537002"/>
            <a:ext cx="438095" cy="5809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169" y="2154800"/>
            <a:ext cx="4619048" cy="41333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8795" y="2762332"/>
            <a:ext cx="2028571" cy="66666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573612" y="24253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根据前向传播：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3612" y="4077072"/>
            <a:ext cx="2438095" cy="64761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556825" y="370774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涉及对</a:t>
            </a:r>
            <a:r>
              <a:rPr lang="en-US" altLang="zh-CN" dirty="0" err="1"/>
              <a:t>sgn</a:t>
            </a:r>
            <a:r>
              <a:rPr lang="zh-CN" altLang="en-US" dirty="0"/>
              <a:t>函数的求导：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573612" y="5094023"/>
            <a:ext cx="3345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近似求导处理：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y=x</a:t>
            </a:r>
          </a:p>
          <a:p>
            <a:pPr marL="342900" indent="-342900">
              <a:buAutoNum type="arabicPeriod"/>
            </a:pPr>
            <a:r>
              <a:rPr lang="en-US" altLang="zh-CN" dirty="0"/>
              <a:t>y=</a:t>
            </a:r>
            <a:r>
              <a:rPr lang="en-US" altLang="zh-CN" dirty="0" err="1"/>
              <a:t>Htanh</a:t>
            </a:r>
            <a:r>
              <a:rPr lang="en-US" altLang="zh-CN" dirty="0"/>
              <a:t>(x)=max(-1, min(1, x))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1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任务分配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80676"/>
              </p:ext>
            </p:extLst>
          </p:nvPr>
        </p:nvGraphicFramePr>
        <p:xfrm>
          <a:off x="1523887" y="2127235"/>
          <a:ext cx="6096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02345750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079173439"/>
                    </a:ext>
                  </a:extLst>
                </a:gridCol>
                <a:gridCol w="2567608">
                  <a:extLst>
                    <a:ext uri="{9D8B030D-6E8A-4147-A177-3AD203B41FA5}">
                      <a16:colId xmlns:a16="http://schemas.microsoft.com/office/drawing/2014/main" val="4180551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Algo</a:t>
                      </a:r>
                      <a:r>
                        <a:rPr lang="en-US" altLang="zh-CN" dirty="0"/>
                        <a:t> 1. </a:t>
                      </a:r>
                      <a:r>
                        <a:rPr lang="zh-CN" altLang="en-US" dirty="0"/>
                        <a:t>随机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Algo</a:t>
                      </a:r>
                      <a:r>
                        <a:rPr lang="en-US" altLang="zh-CN" dirty="0"/>
                        <a:t> 2.</a:t>
                      </a:r>
                      <a:r>
                        <a:rPr lang="zh-CN" altLang="en-US" dirty="0"/>
                        <a:t>训练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7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更新变量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W, 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W, b, 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31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Linear.lua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 err="1"/>
                        <a:t>SpatialConvolution.lua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 err="1"/>
                        <a:t>SpatialConvolutionMM.c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Module.lua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 err="1"/>
                        <a:t>Linear.lua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 err="1"/>
                        <a:t>SpatialConvolution.lua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 err="1"/>
                        <a:t>SpatialConvolutionMM.c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99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激活函数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y=x</a:t>
                      </a:r>
                    </a:p>
                    <a:p>
                      <a:pPr algn="l"/>
                      <a:r>
                        <a:rPr lang="en-US" altLang="zh-CN" dirty="0"/>
                        <a:t>y=</a:t>
                      </a:r>
                      <a:r>
                        <a:rPr lang="en-US" altLang="zh-CN" dirty="0" err="1"/>
                        <a:t>Htanh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y=x</a:t>
                      </a:r>
                    </a:p>
                    <a:p>
                      <a:pPr algn="l"/>
                      <a:r>
                        <a:rPr lang="en-US" altLang="zh-CN" dirty="0"/>
                        <a:t>y=</a:t>
                      </a:r>
                      <a:r>
                        <a:rPr lang="en-US" altLang="zh-CN" dirty="0" err="1"/>
                        <a:t>Htanh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22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Complete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54531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23887" y="4941168"/>
            <a:ext cx="309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y=x</a:t>
            </a:r>
            <a:r>
              <a:rPr lang="zh-CN" altLang="en-US" dirty="0"/>
              <a:t>：付强 </a:t>
            </a:r>
            <a:r>
              <a:rPr lang="en-US" altLang="zh-CN" dirty="0"/>
              <a:t>&amp; </a:t>
            </a:r>
            <a:r>
              <a:rPr lang="zh-CN" altLang="en-US" dirty="0"/>
              <a:t>曹进</a:t>
            </a:r>
            <a:endParaRPr lang="en-US" altLang="zh-CN" dirty="0"/>
          </a:p>
          <a:p>
            <a:r>
              <a:rPr lang="en-US" altLang="zh-CN" dirty="0"/>
              <a:t>y=</a:t>
            </a:r>
            <a:r>
              <a:rPr lang="en-US" altLang="zh-CN" dirty="0" err="1"/>
              <a:t>Htanh</a:t>
            </a:r>
            <a:r>
              <a:rPr lang="en-US" altLang="zh-CN" dirty="0"/>
              <a:t>(x)</a:t>
            </a:r>
            <a:r>
              <a:rPr lang="zh-CN" altLang="en-US" dirty="0"/>
              <a:t>：陈伟民 </a:t>
            </a:r>
            <a:r>
              <a:rPr lang="en-US" altLang="zh-CN" dirty="0"/>
              <a:t>&amp; </a:t>
            </a:r>
            <a:r>
              <a:rPr lang="zh-CN" altLang="en-US" dirty="0"/>
              <a:t>李恬霖</a:t>
            </a:r>
          </a:p>
        </p:txBody>
      </p:sp>
    </p:spTree>
    <p:extLst>
      <p:ext uri="{BB962C8B-B14F-4D97-AF65-F5344CB8AC3E}">
        <p14:creationId xmlns:p14="http://schemas.microsoft.com/office/powerpoint/2010/main" val="610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软件产品改进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Algo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1.</a:t>
            </a:r>
            <a:r>
              <a:rPr lang="zh-CN" altLang="en-US" b="1" dirty="0">
                <a:latin typeface="+mn-ea"/>
              </a:rPr>
              <a:t> 随机</a:t>
            </a:r>
            <a:r>
              <a:rPr lang="en-US" altLang="zh-CN" b="1" dirty="0">
                <a:latin typeface="+mn-ea"/>
              </a:rPr>
              <a:t>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1600" y="1660158"/>
            <a:ext cx="52665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Linear.lua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(</a:t>
            </a:r>
            <a:r>
              <a:rPr lang="en-US" altLang="zh-CN" dirty="0" err="1"/>
              <a:t>inputSize</a:t>
            </a:r>
            <a:r>
              <a:rPr lang="en-US" altLang="zh-CN" dirty="0"/>
              <a:t>, </a:t>
            </a:r>
            <a:r>
              <a:rPr lang="en-US" altLang="zh-CN" dirty="0" err="1"/>
              <a:t>outputSize</a:t>
            </a:r>
            <a:r>
              <a:rPr lang="en-US" altLang="zh-CN" dirty="0"/>
              <a:t>, </a:t>
            </a:r>
            <a:r>
              <a:rPr lang="en-US" altLang="zh-CN" dirty="0" err="1"/>
              <a:t>compressionSize</a:t>
            </a:r>
            <a:r>
              <a:rPr lang="en-US" altLang="zh-CN" dirty="0"/>
              <a:t>, bias)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updateOutput</a:t>
            </a:r>
            <a:r>
              <a:rPr lang="en-US" altLang="zh-CN" dirty="0"/>
              <a:t>(input)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updateGradInput</a:t>
            </a:r>
            <a:r>
              <a:rPr lang="en-US" altLang="zh-CN" dirty="0"/>
              <a:t>(input, </a:t>
            </a:r>
            <a:r>
              <a:rPr lang="en-US" altLang="zh-CN" dirty="0" err="1"/>
              <a:t>gradOutput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accGradParameters</a:t>
            </a:r>
            <a:r>
              <a:rPr lang="en-US" altLang="zh-CN" dirty="0"/>
              <a:t>(input, </a:t>
            </a:r>
            <a:r>
              <a:rPr lang="en-US" altLang="zh-CN" dirty="0" err="1"/>
              <a:t>gradOutput</a:t>
            </a:r>
            <a:r>
              <a:rPr lang="en-US" altLang="zh-CN" dirty="0"/>
              <a:t>, scale)</a:t>
            </a:r>
          </a:p>
          <a:p>
            <a:endParaRPr lang="en-US" altLang="zh-CN" dirty="0"/>
          </a:p>
          <a:p>
            <a:r>
              <a:rPr lang="en-US" altLang="zh-CN" dirty="0" err="1"/>
              <a:t>SpatialConvolution.lua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</a:t>
            </a:r>
            <a:r>
              <a:rPr lang="en-US" altLang="zh-CN" dirty="0"/>
              <a:t>Linear</a:t>
            </a:r>
            <a:r>
              <a:rPr lang="zh-CN" altLang="en-US" dirty="0"/>
              <a:t>的相同接口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添加</a:t>
            </a:r>
            <a:r>
              <a:rPr lang="en-US" altLang="zh-CN" dirty="0"/>
              <a:t>Projection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</a:t>
            </a:r>
            <a:r>
              <a:rPr lang="en-US" altLang="zh-CN" dirty="0" err="1"/>
              <a:t>SpatialConvolutionMM.c</a:t>
            </a:r>
            <a:r>
              <a:rPr lang="zh-CN" altLang="en-US" dirty="0"/>
              <a:t>内核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00989" y="4531648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Algo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2.</a:t>
            </a:r>
            <a:r>
              <a:rPr lang="zh-CN" altLang="en-US" b="1" dirty="0">
                <a:latin typeface="+mn-ea"/>
              </a:rPr>
              <a:t> 训练</a:t>
            </a:r>
            <a:r>
              <a:rPr lang="en-US" altLang="zh-CN" b="1" dirty="0">
                <a:latin typeface="+mn-ea"/>
              </a:rPr>
              <a:t>P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71600" y="5085184"/>
            <a:ext cx="308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Module.lua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</a:t>
            </a:r>
            <a:r>
              <a:rPr lang="en-US" altLang="zh-CN" dirty="0"/>
              <a:t>parameters: projection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725" y="3084221"/>
            <a:ext cx="4026770" cy="37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407</Words>
  <Application>Microsoft Office PowerPoint</Application>
  <PresentationFormat>全屏显示(4:3)</PresentationFormat>
  <Paragraphs>85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127</cp:revision>
  <dcterms:created xsi:type="dcterms:W3CDTF">2016-10-19T08:51:53Z</dcterms:created>
  <dcterms:modified xsi:type="dcterms:W3CDTF">2017-05-05T09:53:28Z</dcterms:modified>
</cp:coreProperties>
</file>