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8" r:id="rId3"/>
    <p:sldId id="295" r:id="rId4"/>
    <p:sldId id="290" r:id="rId5"/>
    <p:sldId id="294" r:id="rId6"/>
    <p:sldId id="296" r:id="rId7"/>
    <p:sldId id="297" r:id="rId8"/>
    <p:sldId id="283" r:id="rId9"/>
    <p:sldId id="2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/>
    <p:restoredTop sz="78120" autoAdjust="0"/>
  </p:normalViewPr>
  <p:slideViewPr>
    <p:cSldViewPr snapToObjects="1">
      <p:cViewPr varScale="1">
        <p:scale>
          <a:sx n="89" d="100"/>
          <a:sy n="89" d="100"/>
        </p:scale>
        <p:origin x="25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8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0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0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909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2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2017.04.21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汇报概述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需求评审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组间评审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课堂评审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项目计划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实验八：工作量估计与统计分析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7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组和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组对我们进行的组间评审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RUCM</a:t>
            </a:r>
            <a:r>
              <a:rPr lang="zh-CN" altLang="en-US" sz="1600" dirty="0">
                <a:latin typeface="+mn-ea"/>
              </a:rPr>
              <a:t>图的规范性与完整性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运行环境需求</a:t>
            </a:r>
            <a:endParaRPr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文档格式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92904"/>
            <a:ext cx="9144000" cy="22883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303674"/>
            <a:ext cx="9144000" cy="15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989" y="1135114"/>
            <a:ext cx="8341797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RUCM</a:t>
            </a:r>
            <a:r>
              <a:rPr lang="zh-CN" altLang="en-US" sz="1600" dirty="0">
                <a:latin typeface="+mn-ea"/>
              </a:rPr>
              <a:t>图的规范性与完整性</a:t>
            </a:r>
            <a:endParaRPr lang="en-US" altLang="zh-CN" sz="1600" dirty="0">
              <a:latin typeface="+mn-ea"/>
            </a:endParaRPr>
          </a:p>
        </p:txBody>
      </p:sp>
      <p:pic>
        <p:nvPicPr>
          <p:cNvPr id="8" name="图片 7" descr="C:\Users\wmCh\AppData\Local\Temp\WeChat Files\193262151721655258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3" y="1700808"/>
            <a:ext cx="4171074" cy="443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训练网络1"/>
          <p:cNvPicPr/>
          <p:nvPr/>
        </p:nvPicPr>
        <p:blipFill>
          <a:blip r:embed="rId6"/>
          <a:stretch>
            <a:fillRect/>
          </a:stretch>
        </p:blipFill>
        <p:spPr>
          <a:xfrm>
            <a:off x="4572000" y="1700808"/>
            <a:ext cx="4454495" cy="3600400"/>
          </a:xfrm>
          <a:prstGeom prst="rect">
            <a:avLst/>
          </a:prstGeom>
        </p:spPr>
      </p:pic>
      <p:pic>
        <p:nvPicPr>
          <p:cNvPr id="12" name="图片 11" descr="训练网络2"/>
          <p:cNvPicPr/>
          <p:nvPr/>
        </p:nvPicPr>
        <p:blipFill>
          <a:blip r:embed="rId7"/>
          <a:stretch>
            <a:fillRect/>
          </a:stretch>
        </p:blipFill>
        <p:spPr>
          <a:xfrm>
            <a:off x="4550180" y="5301208"/>
            <a:ext cx="4454495" cy="127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wmCh\AppData\Local\Temp\WeChat Files\69009910359434069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92188"/>
            <a:ext cx="4032448" cy="448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用例图修改：体现业务需求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角色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（初步应用）：搭建</a:t>
            </a:r>
            <a:r>
              <a:rPr lang="en-US" altLang="zh-CN" dirty="0">
                <a:latin typeface="+mn-ea"/>
              </a:rPr>
              <a:t>BP</a:t>
            </a:r>
            <a:r>
              <a:rPr lang="zh-CN" altLang="en-US" dirty="0">
                <a:latin typeface="+mn-ea"/>
              </a:rPr>
              <a:t>神经网络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角色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（进阶应用）：搭建卷积神经网络</a:t>
            </a:r>
            <a:endParaRPr lang="en-US" altLang="zh-CN" dirty="0">
              <a:latin typeface="+mn-ea"/>
            </a:endParaRPr>
          </a:p>
        </p:txBody>
      </p:sp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4563613" y="2341848"/>
            <a:ext cx="4158211" cy="448865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169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增加业务需求</a:t>
            </a:r>
            <a:r>
              <a:rPr lang="en-US" altLang="zh-CN" b="1" dirty="0">
                <a:latin typeface="+mn-ea"/>
              </a:rPr>
              <a:t>RUCM</a:t>
            </a:r>
          </a:p>
        </p:txBody>
      </p:sp>
      <p:pic>
        <p:nvPicPr>
          <p:cNvPr id="12" name="图片 11" descr="搭建BP神经网络1"/>
          <p:cNvPicPr/>
          <p:nvPr/>
        </p:nvPicPr>
        <p:blipFill>
          <a:blip r:embed="rId5"/>
          <a:stretch>
            <a:fillRect/>
          </a:stretch>
        </p:blipFill>
        <p:spPr>
          <a:xfrm>
            <a:off x="179513" y="1597660"/>
            <a:ext cx="4248472" cy="3055476"/>
          </a:xfrm>
          <a:prstGeom prst="rect">
            <a:avLst/>
          </a:prstGeom>
        </p:spPr>
      </p:pic>
      <p:pic>
        <p:nvPicPr>
          <p:cNvPr id="13" name="图片 12" descr="搭建BP神经网络2"/>
          <p:cNvPicPr/>
          <p:nvPr/>
        </p:nvPicPr>
        <p:blipFill>
          <a:blip r:embed="rId6"/>
          <a:stretch>
            <a:fillRect/>
          </a:stretch>
        </p:blipFill>
        <p:spPr>
          <a:xfrm>
            <a:off x="179514" y="4700834"/>
            <a:ext cx="4248472" cy="1536478"/>
          </a:xfrm>
          <a:prstGeom prst="rect">
            <a:avLst/>
          </a:prstGeom>
        </p:spPr>
      </p:pic>
      <p:pic>
        <p:nvPicPr>
          <p:cNvPr id="14" name="图片 13" descr="搭建卷积神经网络1"/>
          <p:cNvPicPr/>
          <p:nvPr/>
        </p:nvPicPr>
        <p:blipFill>
          <a:blip r:embed="rId7"/>
          <a:stretch>
            <a:fillRect/>
          </a:stretch>
        </p:blipFill>
        <p:spPr>
          <a:xfrm>
            <a:off x="4571887" y="1585476"/>
            <a:ext cx="4392601" cy="2673529"/>
          </a:xfrm>
          <a:prstGeom prst="rect">
            <a:avLst/>
          </a:prstGeom>
        </p:spPr>
      </p:pic>
      <p:pic>
        <p:nvPicPr>
          <p:cNvPr id="15" name="图片 14" descr="搭建卷积神经网络2"/>
          <p:cNvPicPr/>
          <p:nvPr/>
        </p:nvPicPr>
        <p:blipFill>
          <a:blip r:embed="rId8"/>
          <a:stretch>
            <a:fillRect/>
          </a:stretch>
        </p:blipFill>
        <p:spPr>
          <a:xfrm>
            <a:off x="4571886" y="4259005"/>
            <a:ext cx="4392601" cy="19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增加扩展需求</a:t>
            </a:r>
            <a:r>
              <a:rPr lang="en-US" altLang="zh-CN" b="1" dirty="0">
                <a:latin typeface="+mn-ea"/>
              </a:rPr>
              <a:t>RUCM</a:t>
            </a:r>
            <a:r>
              <a:rPr lang="zh-CN" altLang="en-US" b="1" dirty="0">
                <a:latin typeface="+mn-ea"/>
              </a:rPr>
              <a:t>：压缩神经网络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修改线性层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修改卷积层</a:t>
            </a:r>
            <a:endParaRPr lang="en-US" altLang="zh-CN" dirty="0">
              <a:latin typeface="+mn-ea"/>
            </a:endParaRPr>
          </a:p>
        </p:txBody>
      </p:sp>
      <p:pic>
        <p:nvPicPr>
          <p:cNvPr id="11" name="图片 10" descr="修改线性层1"/>
          <p:cNvPicPr/>
          <p:nvPr/>
        </p:nvPicPr>
        <p:blipFill>
          <a:blip r:embed="rId5"/>
          <a:stretch>
            <a:fillRect/>
          </a:stretch>
        </p:blipFill>
        <p:spPr>
          <a:xfrm>
            <a:off x="179513" y="2473942"/>
            <a:ext cx="4104456" cy="2635225"/>
          </a:xfrm>
          <a:prstGeom prst="rect">
            <a:avLst/>
          </a:prstGeom>
        </p:spPr>
      </p:pic>
      <p:pic>
        <p:nvPicPr>
          <p:cNvPr id="16" name="图片 15" descr="修改线性层2"/>
          <p:cNvPicPr/>
          <p:nvPr/>
        </p:nvPicPr>
        <p:blipFill>
          <a:blip r:embed="rId6"/>
          <a:stretch>
            <a:fillRect/>
          </a:stretch>
        </p:blipFill>
        <p:spPr>
          <a:xfrm>
            <a:off x="179513" y="5229200"/>
            <a:ext cx="4104456" cy="1323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73942"/>
            <a:ext cx="4104456" cy="2656273"/>
          </a:xfrm>
          <a:prstGeom prst="rect">
            <a:avLst/>
          </a:prstGeom>
        </p:spPr>
      </p:pic>
      <p:pic>
        <p:nvPicPr>
          <p:cNvPr id="17" name="图片 16" descr="修改全连接层和卷积层2"/>
          <p:cNvPicPr/>
          <p:nvPr/>
        </p:nvPicPr>
        <p:blipFill>
          <a:blip r:embed="rId8"/>
          <a:stretch>
            <a:fillRect/>
          </a:stretch>
        </p:blipFill>
        <p:spPr>
          <a:xfrm>
            <a:off x="4427984" y="5229200"/>
            <a:ext cx="4104456" cy="13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实验一、实验二：确定所选项目的需求，包括功能需求和非功能需求，并根据项目需求编写软件需求规格说明书和需求分析报告；组内、组间对软件需求规格说明书进行评审，进一步调整对项目需求的理解。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实验三：对软件功能进行扩展，对软件产品进行改进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9</a:t>
            </a:r>
            <a:r>
              <a:rPr lang="zh-CN" altLang="en-US" dirty="0">
                <a:latin typeface="+mn-ea"/>
              </a:rPr>
              <a:t>：算法研究，</a:t>
            </a:r>
            <a:r>
              <a:rPr lang="en-US" altLang="zh-CN" dirty="0">
                <a:latin typeface="+mn-ea"/>
              </a:rPr>
              <a:t>layer</a:t>
            </a:r>
            <a:r>
              <a:rPr lang="zh-CN" altLang="en-US" dirty="0">
                <a:latin typeface="+mn-ea"/>
              </a:rPr>
              <a:t>修改方案设计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10-11</a:t>
            </a:r>
            <a:r>
              <a:rPr lang="zh-CN" altLang="en-US" dirty="0">
                <a:latin typeface="+mn-ea"/>
              </a:rPr>
              <a:t>：编码完成修改，一周一个</a:t>
            </a:r>
            <a:r>
              <a:rPr lang="en-US" altLang="zh-CN" dirty="0">
                <a:latin typeface="+mn-ea"/>
              </a:rPr>
              <a:t>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实验四、实验五：对软件需求和软件扩展功能进行测试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12</a:t>
            </a:r>
            <a:r>
              <a:rPr lang="zh-CN" altLang="en-US" dirty="0">
                <a:latin typeface="+mn-ea"/>
              </a:rPr>
              <a:t>：针对需求，完成测试分析报告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13-14</a:t>
            </a:r>
            <a:r>
              <a:rPr lang="zh-CN" altLang="en-US" dirty="0">
                <a:latin typeface="+mn-ea"/>
              </a:rPr>
              <a:t>：测试评审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15</a:t>
            </a:r>
            <a:r>
              <a:rPr lang="zh-CN" altLang="en-US" dirty="0">
                <a:latin typeface="+mn-ea"/>
              </a:rPr>
              <a:t>：展示测试结果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实验六：制定项目的研究计划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实验七：对项目的版本进行管理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实验八：工作量估计与统计分析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7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287</Words>
  <Application>Microsoft Office PowerPoint</Application>
  <PresentationFormat>全屏显示(4:3)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106</cp:revision>
  <dcterms:created xsi:type="dcterms:W3CDTF">2016-10-19T08:51:53Z</dcterms:created>
  <dcterms:modified xsi:type="dcterms:W3CDTF">2017-04-21T09:02:24Z</dcterms:modified>
</cp:coreProperties>
</file>