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97" r:id="rId3"/>
    <p:sldId id="283" r:id="rId4"/>
    <p:sldId id="296" r:id="rId5"/>
    <p:sldId id="298" r:id="rId6"/>
    <p:sldId id="29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78135" autoAdjust="0"/>
  </p:normalViewPr>
  <p:slideViewPr>
    <p:cSldViewPr snapToObjects="1">
      <p:cViewPr varScale="1">
        <p:scale>
          <a:sx n="89" d="100"/>
          <a:sy n="89" d="100"/>
        </p:scale>
        <p:origin x="28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1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2017.04.07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细化业务需求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初学者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研究人员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深度学习领域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增加扩展需求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神经网络压缩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细化项目分工和计划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MPP</a:t>
            </a:r>
            <a:r>
              <a:rPr lang="zh-CN" altLang="en-US" dirty="0">
                <a:latin typeface="+mn-ea"/>
              </a:rPr>
              <a:t>文件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3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对于初学者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抽象层次高，屏蔽底层细节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轻量化，不需要安装大型编程工具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对于科研人员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即时、简便的搭建复杂网络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多种多样的常用损失函数和优化算法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效率高，易迁移至</a:t>
            </a:r>
            <a:r>
              <a:rPr lang="en-US" altLang="zh-CN" dirty="0">
                <a:latin typeface="+mn-ea"/>
              </a:rPr>
              <a:t>GPU</a:t>
            </a:r>
            <a:r>
              <a:rPr lang="zh-CN" altLang="en-US" dirty="0">
                <a:latin typeface="+mn-ea"/>
              </a:rPr>
              <a:t>运行，不需要额外学习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源代码易读、易更改、易按照需求扩展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对于深度学习领域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复杂的深度网络拥有大量的参数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解决搭建网络困难、参数存储和计算消耗大等问题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甚至可以迁移至移动端进行计算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7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扩展需求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深度网络的优越性和瓶颈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表达能力强，定义简单，预处理过程少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参数庞大，巨大的存储和计算代价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数据集较大时，深度网络往往需要</a:t>
            </a:r>
            <a:r>
              <a:rPr lang="zh-CN" altLang="en-US" b="1" dirty="0">
                <a:latin typeface="+mn-ea"/>
              </a:rPr>
              <a:t>大型集群</a:t>
            </a:r>
            <a:r>
              <a:rPr lang="zh-CN" altLang="en-US" dirty="0">
                <a:latin typeface="+mn-ea"/>
              </a:rPr>
              <a:t>训练</a:t>
            </a:r>
            <a:r>
              <a:rPr lang="zh-CN" altLang="en-US" b="1" dirty="0">
                <a:latin typeface="+mn-ea"/>
              </a:rPr>
              <a:t>数天</a:t>
            </a:r>
            <a:r>
              <a:rPr lang="zh-CN" altLang="en-US" dirty="0">
                <a:latin typeface="+mn-ea"/>
              </a:rPr>
              <a:t>时间！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神经网络压缩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权值量化：二值化、权值共享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减少存储和计算压力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扩展“层”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保证网络训练出的模型的准确性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5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MPP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01859"/>
            <a:ext cx="8630959" cy="6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232</Words>
  <Application>Microsoft Office PowerPoint</Application>
  <PresentationFormat>全屏显示(4:3)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116</cp:revision>
  <dcterms:created xsi:type="dcterms:W3CDTF">2016-10-19T08:51:53Z</dcterms:created>
  <dcterms:modified xsi:type="dcterms:W3CDTF">2017-04-07T09:03:29Z</dcterms:modified>
</cp:coreProperties>
</file>