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98" r:id="rId3"/>
    <p:sldId id="300" r:id="rId4"/>
    <p:sldId id="304" r:id="rId5"/>
    <p:sldId id="305" r:id="rId6"/>
    <p:sldId id="299" r:id="rId7"/>
    <p:sldId id="302" r:id="rId8"/>
    <p:sldId id="303" r:id="rId9"/>
    <p:sldId id="29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/>
    <p:restoredTop sz="78120" autoAdjust="0"/>
  </p:normalViewPr>
  <p:slideViewPr>
    <p:cSldViewPr snapToObjects="1">
      <p:cViewPr varScale="1">
        <p:scale>
          <a:sx n="59" d="100"/>
          <a:sy n="59" d="100"/>
        </p:scale>
        <p:origin x="5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E1EC-8DE7-4E03-8808-8B9B5E4D312E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D0BBA-6B8E-4AEE-A56F-3B96F51060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8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0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3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1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020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067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09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61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9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0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9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0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4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8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7206-4968-46CE-8029-E296139CCA8A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80683" y="2006714"/>
            <a:ext cx="9305365" cy="1947066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平台的神经网络压缩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研究与应用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144" y="490945"/>
            <a:ext cx="4081673" cy="79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副标题 2"/>
          <p:cNvSpPr txBox="1">
            <a:spLocks/>
          </p:cNvSpPr>
          <p:nvPr/>
        </p:nvSpPr>
        <p:spPr>
          <a:xfrm>
            <a:off x="0" y="4670684"/>
            <a:ext cx="9144000" cy="1565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SY1506116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付   强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SY1606113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陈伟民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SY1606323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李恬霖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SY1606411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曹   进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endParaRPr lang="en-US" altLang="zh-CN" sz="2600" b="1" dirty="0">
              <a:solidFill>
                <a:srgbClr val="006699"/>
              </a:solidFill>
              <a:latin typeface="+mj-ea"/>
              <a:ea typeface="+mj-ea"/>
            </a:endParaRP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+mj-ea"/>
                <a:ea typeface="+mj-ea"/>
              </a:rPr>
              <a:t>2017.05.12</a:t>
            </a:r>
          </a:p>
          <a:p>
            <a:pPr marL="0" indent="0">
              <a:buNone/>
            </a:pPr>
            <a:endParaRPr lang="zh-CN" altLang="en-US" b="1" dirty="0">
              <a:solidFill>
                <a:srgbClr val="00669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37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上周工作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需求复评审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修改文档格式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修改</a:t>
            </a:r>
            <a:r>
              <a:rPr lang="en-US" altLang="zh-CN" dirty="0">
                <a:latin typeface="+mn-ea"/>
              </a:rPr>
              <a:t>RUCM</a:t>
            </a:r>
            <a:r>
              <a:rPr lang="zh-CN" altLang="en-US" dirty="0">
                <a:latin typeface="+mn-ea"/>
              </a:rPr>
              <a:t>图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需求文档</a:t>
            </a:r>
            <a:r>
              <a:rPr lang="en-US" altLang="zh-CN" dirty="0">
                <a:latin typeface="+mn-ea"/>
              </a:rPr>
              <a:t>v2.2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软件产品改进计划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算法展示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测试目标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网络结构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87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软件产品改进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全连接层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197" y="1565671"/>
            <a:ext cx="5183691" cy="1644481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990648" y="1786470"/>
            <a:ext cx="2066667" cy="1391695"/>
            <a:chOff x="1471999" y="3095666"/>
            <a:chExt cx="2066667" cy="139169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1999" y="3095666"/>
              <a:ext cx="2066667" cy="3333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91047" y="3571981"/>
              <a:ext cx="2047619" cy="40952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24161" y="4058790"/>
              <a:ext cx="1885714" cy="428571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400988" y="4015782"/>
            <a:ext cx="834179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卷积层</a:t>
            </a:r>
            <a:endParaRPr lang="en-US" altLang="zh-CN" dirty="0">
              <a:latin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838" y="4622679"/>
            <a:ext cx="2495238" cy="140952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5197" y="4494713"/>
            <a:ext cx="5221601" cy="164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0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软件产品改进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算法展示：随机</a:t>
            </a:r>
            <a:r>
              <a:rPr lang="en-US" altLang="zh-CN" b="1" dirty="0">
                <a:latin typeface="+mn-ea"/>
              </a:rPr>
              <a:t>P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89" y="2127234"/>
            <a:ext cx="4102889" cy="30971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1826" y="1707870"/>
            <a:ext cx="4350597" cy="39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9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软件产品改进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算法展示：训练</a:t>
            </a:r>
            <a:r>
              <a:rPr lang="en-US" altLang="zh-CN" b="1" dirty="0">
                <a:latin typeface="+mn-ea"/>
              </a:rPr>
              <a:t>P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48" y="2713676"/>
            <a:ext cx="3954306" cy="22453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4706" y="1135114"/>
            <a:ext cx="4001273" cy="540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3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软件产品改进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测试目标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根据投影矩阵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是否进行训练，提出神经网络压缩的两种算法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测试神经网络的准确率：</a:t>
            </a:r>
            <a:r>
              <a:rPr lang="en-US" altLang="zh-CN" dirty="0">
                <a:latin typeface="+mn-ea"/>
              </a:rPr>
              <a:t>MNIST</a:t>
            </a:r>
            <a:r>
              <a:rPr lang="zh-CN" altLang="en-US" dirty="0">
                <a:latin typeface="+mn-ea"/>
              </a:rPr>
              <a:t>数据集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不同压缩比（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不同网络结构：</a:t>
            </a:r>
            <a:r>
              <a:rPr lang="en-US" altLang="zh-CN" dirty="0">
                <a:latin typeface="+mn-ea"/>
              </a:rPr>
              <a:t>LeNet-5</a:t>
            </a:r>
            <a:r>
              <a:rPr lang="zh-CN" altLang="en-US" dirty="0">
                <a:latin typeface="+mn-ea"/>
              </a:rPr>
              <a:t>（典型的数字识别的卷积网络）、</a:t>
            </a:r>
            <a:r>
              <a:rPr lang="en-US" altLang="zh-CN" dirty="0" err="1">
                <a:latin typeface="+mn-ea"/>
              </a:rPr>
              <a:t>AlexNet</a:t>
            </a:r>
            <a:r>
              <a:rPr lang="zh-CN" altLang="en-US" dirty="0">
                <a:latin typeface="+mn-ea"/>
              </a:rPr>
              <a:t>（图像分类的经典模型）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26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软件产品改进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任务分配</a:t>
            </a:r>
            <a:endParaRPr lang="en-US" altLang="zh-CN" b="1" dirty="0">
              <a:latin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596647"/>
              </p:ext>
            </p:extLst>
          </p:nvPr>
        </p:nvGraphicFramePr>
        <p:xfrm>
          <a:off x="1523887" y="2127235"/>
          <a:ext cx="60960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023457507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079173439"/>
                    </a:ext>
                  </a:extLst>
                </a:gridCol>
                <a:gridCol w="2567608">
                  <a:extLst>
                    <a:ext uri="{9D8B030D-6E8A-4147-A177-3AD203B41FA5}">
                      <a16:colId xmlns:a16="http://schemas.microsoft.com/office/drawing/2014/main" val="4180551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Algo</a:t>
                      </a:r>
                      <a:r>
                        <a:rPr lang="en-US" altLang="zh-CN" dirty="0"/>
                        <a:t> 1. </a:t>
                      </a:r>
                      <a:r>
                        <a:rPr lang="zh-CN" altLang="en-US" dirty="0"/>
                        <a:t>随机</a:t>
                      </a:r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Algo</a:t>
                      </a:r>
                      <a:r>
                        <a:rPr lang="en-US" altLang="zh-CN" dirty="0"/>
                        <a:t> 2.</a:t>
                      </a:r>
                      <a:r>
                        <a:rPr lang="zh-CN" altLang="en-US" dirty="0"/>
                        <a:t>训练</a:t>
                      </a:r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71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更新变量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W, 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W, b, 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31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修改文件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Linear.lua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 err="1"/>
                        <a:t>SpatialConvolution.lua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 err="1"/>
                        <a:t>SpatialConvolutionMM.c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Module.lua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 err="1"/>
                        <a:t>Linear.lua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 err="1"/>
                        <a:t>SpatialConvolution.lua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 err="1"/>
                        <a:t>SpatialConvolutionMM.c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99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激活函数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y=x</a:t>
                      </a:r>
                    </a:p>
                    <a:p>
                      <a:pPr algn="l"/>
                      <a:r>
                        <a:rPr lang="en-US" altLang="zh-CN" dirty="0"/>
                        <a:t>y=</a:t>
                      </a:r>
                      <a:r>
                        <a:rPr lang="en-US" altLang="zh-CN" dirty="0" err="1"/>
                        <a:t>Htanh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y=x</a:t>
                      </a:r>
                    </a:p>
                    <a:p>
                      <a:pPr algn="l"/>
                      <a:r>
                        <a:rPr lang="en-US" altLang="zh-CN" dirty="0"/>
                        <a:t>y=</a:t>
                      </a:r>
                      <a:r>
                        <a:rPr lang="en-US" altLang="zh-CN" dirty="0" err="1"/>
                        <a:t>Htanh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22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Complete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Complete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54531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523887" y="4941168"/>
            <a:ext cx="3096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y=x</a:t>
            </a:r>
            <a:r>
              <a:rPr lang="zh-CN" altLang="en-US" dirty="0"/>
              <a:t>：付强 </a:t>
            </a:r>
            <a:r>
              <a:rPr lang="en-US" altLang="zh-CN" dirty="0"/>
              <a:t>&amp; </a:t>
            </a:r>
            <a:r>
              <a:rPr lang="zh-CN" altLang="en-US" dirty="0"/>
              <a:t>曹进</a:t>
            </a:r>
            <a:endParaRPr lang="en-US" altLang="zh-CN" dirty="0"/>
          </a:p>
          <a:p>
            <a:r>
              <a:rPr lang="en-US" altLang="zh-CN" dirty="0"/>
              <a:t>y=</a:t>
            </a:r>
            <a:r>
              <a:rPr lang="en-US" altLang="zh-CN" dirty="0" err="1"/>
              <a:t>Htanh</a:t>
            </a:r>
            <a:r>
              <a:rPr lang="en-US" altLang="zh-CN" dirty="0"/>
              <a:t>(x)</a:t>
            </a:r>
            <a:r>
              <a:rPr lang="zh-CN" altLang="en-US" dirty="0"/>
              <a:t>：陈伟民 </a:t>
            </a:r>
            <a:r>
              <a:rPr lang="en-US" altLang="zh-CN" dirty="0"/>
              <a:t>&amp; </a:t>
            </a:r>
            <a:r>
              <a:rPr lang="zh-CN" altLang="en-US" dirty="0"/>
              <a:t>李恬霖</a:t>
            </a:r>
          </a:p>
        </p:txBody>
      </p:sp>
    </p:spTree>
    <p:extLst>
      <p:ext uri="{BB962C8B-B14F-4D97-AF65-F5344CB8AC3E}">
        <p14:creationId xmlns:p14="http://schemas.microsoft.com/office/powerpoint/2010/main" val="6108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软件产品改进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</a:rPr>
              <a:t>Algo</a:t>
            </a: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1.</a:t>
            </a:r>
            <a:r>
              <a:rPr lang="zh-CN" altLang="en-US" b="1" dirty="0">
                <a:latin typeface="+mn-ea"/>
              </a:rPr>
              <a:t> 随机</a:t>
            </a:r>
            <a:r>
              <a:rPr lang="en-US" altLang="zh-CN" b="1" dirty="0">
                <a:latin typeface="+mn-ea"/>
              </a:rPr>
              <a:t>P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1600" y="1660158"/>
            <a:ext cx="52665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Linear.lua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(</a:t>
            </a:r>
            <a:r>
              <a:rPr lang="en-US" altLang="zh-CN" dirty="0" err="1"/>
              <a:t>inputSize</a:t>
            </a:r>
            <a:r>
              <a:rPr lang="en-US" altLang="zh-CN" dirty="0"/>
              <a:t>, </a:t>
            </a:r>
            <a:r>
              <a:rPr lang="en-US" altLang="zh-CN" dirty="0" err="1"/>
              <a:t>outputSize</a:t>
            </a:r>
            <a:r>
              <a:rPr lang="en-US" altLang="zh-CN" dirty="0"/>
              <a:t>, </a:t>
            </a:r>
            <a:r>
              <a:rPr lang="en-US" altLang="zh-CN" dirty="0" err="1"/>
              <a:t>compressionSize</a:t>
            </a:r>
            <a:r>
              <a:rPr lang="en-US" altLang="zh-CN" dirty="0"/>
              <a:t>, bias)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updateOutput</a:t>
            </a:r>
            <a:r>
              <a:rPr lang="en-US" altLang="zh-CN" dirty="0"/>
              <a:t>(input)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updateGradInput</a:t>
            </a:r>
            <a:r>
              <a:rPr lang="en-US" altLang="zh-CN" dirty="0"/>
              <a:t>(input, </a:t>
            </a:r>
            <a:r>
              <a:rPr lang="en-US" altLang="zh-CN" dirty="0" err="1"/>
              <a:t>gradOutput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accGradParameters</a:t>
            </a:r>
            <a:r>
              <a:rPr lang="en-US" altLang="zh-CN" dirty="0"/>
              <a:t>(input, </a:t>
            </a:r>
            <a:r>
              <a:rPr lang="en-US" altLang="zh-CN" dirty="0" err="1"/>
              <a:t>gradOutput</a:t>
            </a:r>
            <a:r>
              <a:rPr lang="en-US" altLang="zh-CN" dirty="0"/>
              <a:t>, scale)</a:t>
            </a:r>
          </a:p>
          <a:p>
            <a:endParaRPr lang="en-US" altLang="zh-CN" dirty="0"/>
          </a:p>
          <a:p>
            <a:r>
              <a:rPr lang="en-US" altLang="zh-CN" dirty="0" err="1"/>
              <a:t>SpatialConvolution.lua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</a:t>
            </a:r>
            <a:r>
              <a:rPr lang="en-US" altLang="zh-CN" dirty="0"/>
              <a:t>Linear</a:t>
            </a:r>
            <a:r>
              <a:rPr lang="zh-CN" altLang="en-US" dirty="0"/>
              <a:t>的相同接口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添加</a:t>
            </a:r>
            <a:r>
              <a:rPr lang="en-US" altLang="zh-CN" dirty="0"/>
              <a:t>Projection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</a:t>
            </a:r>
            <a:r>
              <a:rPr lang="en-US" altLang="zh-CN" dirty="0" err="1"/>
              <a:t>SpatialConvolutionMM.c</a:t>
            </a:r>
            <a:r>
              <a:rPr lang="zh-CN" altLang="en-US" dirty="0"/>
              <a:t>内核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400989" y="4531648"/>
            <a:ext cx="834179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</a:rPr>
              <a:t>Algo</a:t>
            </a: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2.</a:t>
            </a:r>
            <a:r>
              <a:rPr lang="zh-CN" altLang="en-US" b="1" dirty="0">
                <a:latin typeface="+mn-ea"/>
              </a:rPr>
              <a:t> 训练</a:t>
            </a:r>
            <a:r>
              <a:rPr lang="en-US" altLang="zh-CN" b="1" dirty="0">
                <a:latin typeface="+mn-ea"/>
              </a:rPr>
              <a:t>P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71600" y="5085184"/>
            <a:ext cx="3084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Module.lua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增加</a:t>
            </a:r>
            <a:r>
              <a:rPr lang="en-US" altLang="zh-CN" dirty="0"/>
              <a:t>parameters: projection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725" y="3084221"/>
            <a:ext cx="4026770" cy="37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23928" y="314608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4919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298</Words>
  <Application>Microsoft Office PowerPoint</Application>
  <PresentationFormat>全屏显示(4:3)</PresentationFormat>
  <Paragraphs>82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Fu</dc:creator>
  <cp:lastModifiedBy>陈伟民</cp:lastModifiedBy>
  <cp:revision>132</cp:revision>
  <dcterms:created xsi:type="dcterms:W3CDTF">2016-10-19T08:51:53Z</dcterms:created>
  <dcterms:modified xsi:type="dcterms:W3CDTF">2017-05-12T07:55:04Z</dcterms:modified>
</cp:coreProperties>
</file>